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2" r:id="rId7"/>
    <p:sldId id="271" r:id="rId8"/>
    <p:sldId id="267" r:id="rId9"/>
    <p:sldId id="258" r:id="rId10"/>
    <p:sldId id="259" r:id="rId11"/>
    <p:sldId id="268" r:id="rId12"/>
    <p:sldId id="272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28/04/2022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.api.amadeus.com/v1/shopping/flight-destin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Luigi Schillaci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1000001824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28/04/2022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b="0" i="0" dirty="0">
                <a:solidFill>
                  <a:schemeClr val="bg1"/>
                </a:solidFill>
                <a:effectLst/>
              </a:rPr>
              <a:t>MECCANISMO DI AUTENTICAZIONE</a:t>
            </a:r>
            <a:br>
              <a:rPr lang="it-IT" sz="4000" b="0" i="0" dirty="0">
                <a:solidFill>
                  <a:schemeClr val="bg1"/>
                </a:solidFill>
                <a:effectLst/>
              </a:rPr>
            </a:br>
            <a:r>
              <a:rPr lang="it-IT" sz="4000" b="0" i="0" dirty="0">
                <a:solidFill>
                  <a:schemeClr val="bg1"/>
                </a:solidFill>
                <a:effectLst/>
              </a:rPr>
              <a:t>- METEO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26848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Il metodo di autenticazione avviene tramite API KEY che inseriremo quando faremo la richiesta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44B41B-22D1-485A-9FD1-A8F81F5EB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83" y="2934973"/>
            <a:ext cx="7199498" cy="35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 e risposte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METEO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5E777D-40E9-4A4E-B775-75BED0462FF2}"/>
              </a:ext>
            </a:extLst>
          </p:cNvPr>
          <p:cNvSpPr txBox="1"/>
          <p:nvPr/>
        </p:nvSpPr>
        <p:spPr>
          <a:xfrm>
            <a:off x="4219662" y="142613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it-IT" sz="18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Risposta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FF9BEF-B6BB-4CFD-861C-49157919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589393"/>
            <a:ext cx="7650760" cy="55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8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 e risposte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METEO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5E777D-40E9-4A4E-B775-75BED0462FF2}"/>
              </a:ext>
            </a:extLst>
          </p:cNvPr>
          <p:cNvSpPr txBox="1"/>
          <p:nvPr/>
        </p:nvSpPr>
        <p:spPr>
          <a:xfrm>
            <a:off x="4219662" y="142613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it-IT" sz="18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BB6E81-099B-4DF5-8BB2-0CF888E79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897" y="586855"/>
            <a:ext cx="6562885" cy="60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3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709644"/>
            <a:ext cx="3201366" cy="3993160"/>
          </a:xfrm>
        </p:spPr>
        <p:txBody>
          <a:bodyPr anchor="b">
            <a:noAutofit/>
          </a:bodyPr>
          <a:lstStyle/>
          <a:p>
            <a:pPr algn="r"/>
            <a:r>
              <a:rPr lang="it-IT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il modo in cui le funzionalità delle API sono state incluse all’interno del sito, ed eventuali informazioni aggiuntive che ritenete utili alla spiegazione dell’</a:t>
            </a:r>
            <a:r>
              <a:rPr lang="it-IT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homework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249" y="645836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 err="1"/>
              <a:t>OpenWeather</a:t>
            </a:r>
            <a:r>
              <a:rPr lang="it-IT" sz="2000" dirty="0"/>
              <a:t> è stato implementato nella pagina inerente «news.html» appunto per sapere le notizie meteo del posto dove vogliamo andare</a:t>
            </a:r>
          </a:p>
          <a:p>
            <a:pPr marL="0" indent="0">
              <a:buNone/>
            </a:pPr>
            <a:r>
              <a:rPr lang="it-IT" sz="2000" dirty="0"/>
              <a:t>Ho inserito un semplice </a:t>
            </a:r>
            <a:r>
              <a:rPr lang="it-IT" sz="2000" dirty="0" err="1"/>
              <a:t>form</a:t>
            </a:r>
            <a:r>
              <a:rPr lang="it-IT" sz="2000" dirty="0"/>
              <a:t> dove poter inserire la città di nostro interesse.</a:t>
            </a:r>
          </a:p>
        </p:txBody>
      </p:sp>
    </p:spTree>
    <p:extLst>
      <p:ext uri="{BB962C8B-B14F-4D97-AF65-F5344CB8AC3E}">
        <p14:creationId xmlns:p14="http://schemas.microsoft.com/office/powerpoint/2010/main" val="15969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1142375"/>
          </a:xfrm>
        </p:spPr>
        <p:txBody>
          <a:bodyPr anchor="ctr"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fine di poter implementare le richieste del mhw3 ho creato altre due pagine «voli.html» e «news.html» raggiungibili facilmente dal menù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it-IT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6156E-6154-4660-ADF8-34F318F79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1" y="1517480"/>
            <a:ext cx="6918067" cy="266659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CD7B54-FCD1-425A-AC23-32F9F30C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27" y="4007223"/>
            <a:ext cx="6918067" cy="2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 API UTILIZZATE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AMADEUS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64779E-693E-4F8D-8F09-0B89ED3C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67822FE-268D-48B5-BDCF-6CACAFBC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102920"/>
            <a:ext cx="6849252" cy="56603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 API di viaggio Amadeus ti connettono alle informazioni più ricche nel settore dei viaggi.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202124"/>
                </a:solidFill>
                <a:latin typeface="arial" panose="020B0604020202020204" pitchFamily="34" charset="0"/>
              </a:rPr>
              <a:t>Leggendo la documentazione si potranno trovare diversi modi per ricercare hotel o aerei a prezzo pieno, oppure scontati. Ti permettono di effettuare la ricerca anche in base alla data da te scelta  o attraverso le coordinate.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228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b="0" i="0" dirty="0">
                <a:solidFill>
                  <a:schemeClr val="bg1"/>
                </a:solidFill>
                <a:effectLst/>
              </a:rPr>
              <a:t>MECCANISMO DI AUTENTICAZIONE</a:t>
            </a:r>
            <a:br>
              <a:rPr lang="it-IT" sz="4000" b="0" i="0" dirty="0">
                <a:solidFill>
                  <a:schemeClr val="bg1"/>
                </a:solidFill>
                <a:effectLst/>
              </a:rPr>
            </a:br>
            <a:r>
              <a:rPr lang="it-IT" sz="4000" b="0" i="0" dirty="0">
                <a:solidFill>
                  <a:schemeClr val="bg1"/>
                </a:solidFill>
                <a:effectLst/>
              </a:rPr>
              <a:t>- AMADEUS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2345390"/>
          </a:xfrm>
        </p:spPr>
        <p:txBody>
          <a:bodyPr anchor="ctr">
            <a:normAutofit fontScale="85000" lnSpcReduction="20000"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Amadeus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 infatti un meccanismo di autenticazione di tipo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2.0.</a:t>
            </a:r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Creato un account su Amadeus.com, ci </a:t>
            </a:r>
            <a:r>
              <a:rPr lang="it-IT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verrano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assegnate un </a:t>
            </a:r>
            <a:r>
              <a:rPr lang="it-IT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apy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e un api secret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it-IT" sz="2000" b="0" dirty="0" err="1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Apy</a:t>
            </a:r>
            <a:r>
              <a:rPr lang="it-IT" sz="2000" b="0" dirty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TGAB1xojg9o1QWf7OFtQab0EMO0St67M</a:t>
            </a:r>
            <a:endParaRPr lang="it-IT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secret</a:t>
            </a:r>
            <a:r>
              <a:rPr lang="it-IT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fvtmOZjwdia9e2JI</a:t>
            </a:r>
            <a:endParaRPr lang="it-IT" sz="200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Queste due informazioni sono necessarie nel momento in cui si procede con la richiesta di un token ad Amadeus.com. </a:t>
            </a:r>
          </a:p>
          <a:p>
            <a:pPr marL="0" indent="0" algn="l">
              <a:buNone/>
            </a:pPr>
            <a:endParaRPr lang="it-IT" sz="20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F6C72B-675F-4155-9666-B74B7B70F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2994871"/>
            <a:ext cx="7467567" cy="36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 e risposte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AMADEUS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530279-AE80-4EB1-8A46-D2DF5680D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43" y="4819897"/>
            <a:ext cx="6554788" cy="1574216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5E777D-40E9-4A4E-B775-75BED0462FF2}"/>
              </a:ext>
            </a:extLst>
          </p:cNvPr>
          <p:cNvSpPr txBox="1"/>
          <p:nvPr/>
        </p:nvSpPr>
        <p:spPr>
          <a:xfrm>
            <a:off x="4219662" y="216504"/>
            <a:ext cx="7650760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ottenuto il token possiamo effettuare la richiesta per ottenere le informazioni da noi desiderate.</a:t>
            </a:r>
          </a:p>
          <a:p>
            <a:pPr algn="l"/>
            <a:r>
              <a:rPr kumimoji="0" lang="it-IT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Guardando la documentazione ho deciso di utilizzare</a:t>
            </a:r>
            <a:endParaRPr lang="it-I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3"/>
              </a:rPr>
              <a:t>https://test.api.amadeus.com/v1/shopping/flight-destinations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kumimoji="0" lang="it-IT" sz="18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dirty="0"/>
              <a:t>Aggiungendo </a:t>
            </a:r>
            <a:r>
              <a:rPr lang="it-IT" dirty="0" err="1"/>
              <a:t>params</a:t>
            </a:r>
            <a:r>
              <a:rPr lang="it-IT" dirty="0"/>
              <a:t> che sarebbe l’aeroporto di partenza immesso dal utente</a:t>
            </a:r>
          </a:p>
        </p:txBody>
      </p:sp>
    </p:spTree>
    <p:extLst>
      <p:ext uri="{BB962C8B-B14F-4D97-AF65-F5344CB8AC3E}">
        <p14:creationId xmlns:p14="http://schemas.microsoft.com/office/powerpoint/2010/main" val="423303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 e risposte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AMADEUS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1998838-6D0C-463A-A728-DAC5D305E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44" y="1744712"/>
            <a:ext cx="6554788" cy="386229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7DD43C-0874-4567-BF46-CAD1C2E92FAE}"/>
              </a:ext>
            </a:extLst>
          </p:cNvPr>
          <p:cNvSpPr txBox="1"/>
          <p:nvPr/>
        </p:nvSpPr>
        <p:spPr>
          <a:xfrm>
            <a:off x="4337108" y="352338"/>
            <a:ext cx="693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Formato delle risposte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 e risposte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AMADEUS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7DD43C-0874-4567-BF46-CAD1C2E92FAE}"/>
              </a:ext>
            </a:extLst>
          </p:cNvPr>
          <p:cNvSpPr txBox="1"/>
          <p:nvPr/>
        </p:nvSpPr>
        <p:spPr>
          <a:xfrm>
            <a:off x="4337108" y="352338"/>
            <a:ext cx="693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JS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C8EA623-781F-4002-AE0D-E21D1246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22" y="1074008"/>
            <a:ext cx="4748278" cy="5176106"/>
          </a:xfrm>
        </p:spPr>
      </p:pic>
    </p:spTree>
    <p:extLst>
      <p:ext uri="{BB962C8B-B14F-4D97-AF65-F5344CB8AC3E}">
        <p14:creationId xmlns:p14="http://schemas.microsoft.com/office/powerpoint/2010/main" val="345359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709644"/>
            <a:ext cx="3201366" cy="3993160"/>
          </a:xfrm>
        </p:spPr>
        <p:txBody>
          <a:bodyPr anchor="b">
            <a:noAutofit/>
          </a:bodyPr>
          <a:lstStyle/>
          <a:p>
            <a:pPr algn="r"/>
            <a:r>
              <a:rPr lang="it-IT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il modo in cui le funzionalità delle API sono state incluse all’interno del sito, ed eventuali informazioni aggiuntive che ritenete utili alla spiegazione dell’</a:t>
            </a:r>
            <a:r>
              <a:rPr lang="it-IT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homework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Amadeus è stato implementato nella pagina inerente «voli.html» appunto per la ricerca di voli.</a:t>
            </a:r>
          </a:p>
          <a:p>
            <a:pPr marL="0" indent="0">
              <a:buNone/>
            </a:pPr>
            <a:r>
              <a:rPr lang="it-IT" sz="2000" dirty="0"/>
              <a:t>Ho inserito un semplice </a:t>
            </a:r>
            <a:r>
              <a:rPr lang="it-IT" sz="2000" dirty="0" err="1"/>
              <a:t>form</a:t>
            </a:r>
            <a:r>
              <a:rPr lang="it-IT" sz="2000" dirty="0"/>
              <a:t> dove poter  selezionare attraverso una selezione di vari </a:t>
            </a:r>
            <a:r>
              <a:rPr lang="it-IT" sz="2000" dirty="0" err="1"/>
              <a:t>aereoporti</a:t>
            </a:r>
            <a:r>
              <a:rPr lang="it-IT" sz="2000" dirty="0"/>
              <a:t> quello da te preferito.</a:t>
            </a:r>
          </a:p>
          <a:p>
            <a:pPr marL="0" indent="0" algn="ctr">
              <a:buNone/>
            </a:pPr>
            <a:r>
              <a:rPr lang="it-IT" sz="2000" dirty="0"/>
              <a:t>L’unico problema che ho riscontrato è che funziona solo con quello di </a:t>
            </a:r>
            <a:r>
              <a:rPr lang="it-IT" sz="2000" dirty="0" err="1"/>
              <a:t>madrid,penso</a:t>
            </a:r>
            <a:r>
              <a:rPr lang="it-IT" sz="2000" dirty="0"/>
              <a:t> sia dovuto al fatto che ho usato una versione di prova</a:t>
            </a:r>
          </a:p>
        </p:txBody>
      </p:sp>
    </p:spTree>
    <p:extLst>
      <p:ext uri="{BB962C8B-B14F-4D97-AF65-F5344CB8AC3E}">
        <p14:creationId xmlns:p14="http://schemas.microsoft.com/office/powerpoint/2010/main" val="236881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 API UTILIZZATE- METEO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400" dirty="0">
                <a:solidFill>
                  <a:srgbClr val="000000"/>
                </a:solidFill>
                <a:latin typeface="system-ui"/>
              </a:rPr>
              <a:t>Per la sezione meteo ho utilizzato l’API di </a:t>
            </a:r>
            <a:r>
              <a:rPr lang="it-IT" sz="1400" dirty="0" err="1">
                <a:solidFill>
                  <a:srgbClr val="000000"/>
                </a:solidFill>
                <a:latin typeface="system-ui"/>
              </a:rPr>
              <a:t>openweathermap</a:t>
            </a:r>
            <a:endParaRPr lang="it-IT" sz="1400" dirty="0">
              <a:solidFill>
                <a:srgbClr val="000000"/>
              </a:solidFill>
              <a:latin typeface="system-ui"/>
            </a:endParaRPr>
          </a:p>
          <a:p>
            <a:pPr marL="0" indent="0">
              <a:buNone/>
            </a:pPr>
            <a:r>
              <a:rPr lang="it-IT" sz="1400" b="0" i="0" dirty="0">
                <a:solidFill>
                  <a:srgbClr val="000000"/>
                </a:solidFill>
                <a:effectLst/>
                <a:latin typeface="system-ui"/>
              </a:rPr>
              <a:t>Ci permette di accedere ai dati meteorologici attuali per qualsiasi luogo sulla Terra, comprese oltre 200.000 città!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460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Consolas</vt:lpstr>
      <vt:lpstr>system-ui</vt:lpstr>
      <vt:lpstr>Times New Roman</vt:lpstr>
      <vt:lpstr>Office Theme</vt:lpstr>
      <vt:lpstr>MHW3</vt:lpstr>
      <vt:lpstr>Descrizione del progetto</vt:lpstr>
      <vt:lpstr>DESCRIZIONE  API UTILIZZATE - AMADEUS</vt:lpstr>
      <vt:lpstr>MECCANISMO DI AUTENTICAZIONE - AMADEUS</vt:lpstr>
      <vt:lpstr>Formato richieste e risposte - AMADEUS</vt:lpstr>
      <vt:lpstr>Formato richieste e risposte - AMADEUS</vt:lpstr>
      <vt:lpstr>Formato richieste e risposte - AMADEUS</vt:lpstr>
      <vt:lpstr> il modo in cui le funzionalità delle API sono state incluse all’interno del sito, ed eventuali informazioni aggiuntive che ritenete utili alla spiegazione dell’homework</vt:lpstr>
      <vt:lpstr>DESCRIZIONE  API UTILIZZATE- METEO</vt:lpstr>
      <vt:lpstr>MECCANISMO DI AUTENTICAZIONE - METEO</vt:lpstr>
      <vt:lpstr>Formato richieste e risposte - METEO</vt:lpstr>
      <vt:lpstr>Formato richieste e risposte - METEO</vt:lpstr>
      <vt:lpstr> il modo in cui le funzionalità delle API sono state incluse all’interno del sito, ed eventuali informazioni aggiuntive che ritenete utili alla spiegazione dell’homework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luigi schillaci</cp:lastModifiedBy>
  <cp:revision>9</cp:revision>
  <dcterms:created xsi:type="dcterms:W3CDTF">2021-03-24T16:57:46Z</dcterms:created>
  <dcterms:modified xsi:type="dcterms:W3CDTF">2022-04-28T14:46:48Z</dcterms:modified>
</cp:coreProperties>
</file>