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0" r:id="rId5"/>
    <p:sldId id="266" r:id="rId6"/>
    <p:sldId id="262" r:id="rId7"/>
    <p:sldId id="267" r:id="rId8"/>
    <p:sldId id="258" r:id="rId9"/>
    <p:sldId id="259" r:id="rId10"/>
    <p:sldId id="268" r:id="rId11"/>
    <p:sldId id="270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2849-1D56-4E3F-B424-36AA652E1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1AB0-BC2E-4BF6-8499-E1491D405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799B-0C58-4147-9BE3-1F4AAE17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154FE-8D1A-4507-B6EE-EA162318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F4322-D0EF-4346-B0A6-2810C3C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81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4DB8-0F89-45F5-A955-442A278E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2242C-695E-476A-84E1-0BEFEDDF9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3ADC-1A5E-47FF-A57D-0DAE783B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BE0C-1EFE-4AE1-86AA-6496BAE2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955C-DB5E-4440-B065-20D1391E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179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6834D-A2AF-4AA3-839D-B5D247BF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ABC6A-A050-42D7-9E6E-F135C2AB9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3E1D-BB52-4C67-81F2-AA3F7FD0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E45C-BED0-4BC1-B649-B1C4577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E814-C169-4C37-BF43-4123FB50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7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AA30-216E-4EA6-9C9D-F55F7D58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1DA1-A3F4-4D9B-96F7-A2D95CBF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B5BE-5680-4A10-9E9E-66A9CB6A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40A2-B708-4C2A-9207-7A496A2B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FFD8-BACB-4379-AB05-E0C79E0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6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8A3A-AA28-4462-8325-0A63D8B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DA71D-C4D3-4543-B1B4-7A004AA9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C75B-2B0F-4F2D-A73C-597FF52F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33E92-A6DD-48A6-824B-4F05F25C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A1672-79DD-4AF6-A937-4EA2DAA4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71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A4B3C-F125-41C3-9C5C-256D9BC6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22B7-C06A-4174-B843-90B2B2B71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C3E7-ED1B-48F2-9A65-FA6C5725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DEF3-B910-4185-A223-638B3AB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1DA-9523-408F-B8AA-13259E04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BE5C2-AF7D-4125-A9FB-C1BBF250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6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EBA-26B6-44C7-A31D-32E2386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12D-2FFB-4285-ACAA-E7611FCF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C80-76F9-4898-A860-3761445A3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C9FB-7ED5-45CF-931D-C52921A63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37D1-E1F8-425D-B618-6A7B7EDB8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30655-5C85-4C6D-B696-96E6FECE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24F5F-0C5F-422B-A40E-8FDDCE4AF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CF9D-9697-4A41-9684-FD20BB42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09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76D1-A85B-4F77-A864-C81D19DA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7899-03F5-4BE6-A736-671DA711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83762-7FBD-48EC-B73F-773D70DB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2E592-4B71-4500-B008-0CC03293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63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9BDE-B6BA-4DA6-AD8D-38EAAAB0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0C4ED-6C1E-4932-824A-8F1BEB77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45D4A-67B6-484F-B900-C5961563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B7B-9E48-4E0C-87F8-609B1DF3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388-674C-41C8-94D1-6BBDCF16F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90E6-FC63-4989-8B3A-F9CBA211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44E2-64FC-4425-A927-B4AD739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395-9078-497E-BE1C-3289A42B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D42C3-B537-4D57-A6F3-9A69128E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16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7397-22AE-44D1-B842-5E5525A3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E34A7-4EEB-4CC1-83AE-2F4293888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988CE-C1CE-43DA-82F1-A868BFE5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764E-E46A-49C3-AECF-A08B2B9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C465-3F70-466A-8828-46E2C92C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DD0EE-6868-484B-BECC-C280FAE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3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44619-388C-47AA-8A43-88C7430B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E9E5-845A-474E-967E-3D423E6A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34ABA-6B0A-4E7B-A298-17B799B3B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F674-603F-41F3-934F-DEBA0B6F74B4}" type="datetimeFigureOut">
              <a:rPr lang="it-IT" smtClean="0"/>
              <a:t>27/04/2022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F208-56E9-490E-8E28-15E8CA40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2B29-E22E-4872-82B4-110C678E0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FF5F7-111E-4F9E-BF39-BEB89AD0CD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328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.api.amadeus.com/v1/shopping/flight-destin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5E7B-CE22-43FE-848B-7E96012B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MHW3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D403-F4A2-48A1-9DCD-D7908A44B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it-IT" dirty="0">
                <a:solidFill>
                  <a:srgbClr val="FFFFFF"/>
                </a:solidFill>
              </a:rPr>
              <a:t>Luigi Schillaci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1000001824</a:t>
            </a:r>
          </a:p>
          <a:p>
            <a:pPr algn="l"/>
            <a:r>
              <a:rPr lang="it-IT" dirty="0">
                <a:solidFill>
                  <a:srgbClr val="FFFFFF"/>
                </a:solidFill>
              </a:rPr>
              <a:t>28/04/2022</a:t>
            </a:r>
          </a:p>
        </p:txBody>
      </p:sp>
    </p:spTree>
    <p:extLst>
      <p:ext uri="{BB962C8B-B14F-4D97-AF65-F5344CB8AC3E}">
        <p14:creationId xmlns:p14="http://schemas.microsoft.com/office/powerpoint/2010/main" val="24740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METEO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5E777D-40E9-4A4E-B775-75BED0462FF2}"/>
              </a:ext>
            </a:extLst>
          </p:cNvPr>
          <p:cNvSpPr txBox="1"/>
          <p:nvPr/>
        </p:nvSpPr>
        <p:spPr>
          <a:xfrm>
            <a:off x="4219662" y="142613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0" lang="it-IT" sz="18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Risposta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AFF9BEF-B6BB-4CFD-861C-49157919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826" y="589393"/>
            <a:ext cx="7650760" cy="55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8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709644"/>
            <a:ext cx="3201366" cy="3993160"/>
          </a:xfrm>
        </p:spPr>
        <p:txBody>
          <a:bodyPr anchor="b">
            <a:noAutofit/>
          </a:bodyPr>
          <a:lstStyle/>
          <a:p>
            <a:pPr algn="r"/>
            <a:r>
              <a:rPr lang="it-IT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il modo in cui le funzionalità delle API sono state incluse all’interno del sito, ed eventuali informazioni aggiuntive che ritenete utili alla spiegazione dell’</a:t>
            </a:r>
            <a:r>
              <a:rPr lang="it-IT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homework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 err="1"/>
              <a:t>OpenWeather</a:t>
            </a:r>
            <a:r>
              <a:rPr lang="it-IT" sz="2000" dirty="0"/>
              <a:t> è stato implementato nella pagina inerente «news.html» appunto per sapere le notizie meteo del posto dove vogliamo andare</a:t>
            </a:r>
          </a:p>
          <a:p>
            <a:pPr marL="0" indent="0">
              <a:buNone/>
            </a:pPr>
            <a:r>
              <a:rPr lang="it-IT" sz="2000" dirty="0"/>
              <a:t>Ho inserito un semplice </a:t>
            </a:r>
            <a:r>
              <a:rPr lang="it-IT" sz="2000" dirty="0" err="1"/>
              <a:t>form</a:t>
            </a:r>
            <a:r>
              <a:rPr lang="it-IT" sz="2000" dirty="0"/>
              <a:t> dove poter inserire la città di nostro interesse.</a:t>
            </a:r>
          </a:p>
        </p:txBody>
      </p:sp>
    </p:spTree>
    <p:extLst>
      <p:ext uri="{BB962C8B-B14F-4D97-AF65-F5344CB8AC3E}">
        <p14:creationId xmlns:p14="http://schemas.microsoft.com/office/powerpoint/2010/main" val="159690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9468-442B-44D8-8FB1-9E9E0138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>
                <a:solidFill>
                  <a:srgbClr val="FFFFFF"/>
                </a:solidFill>
              </a:rPr>
              <a:t>Descrizione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1882-65DE-484D-B983-8F24ECBD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1142375"/>
          </a:xfrm>
        </p:spPr>
        <p:txBody>
          <a:bodyPr anchor="ctr"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fine di poter implementare le richieste del mhw3 ho creato altre due pagine «voli.html» e «news.html» raggiungibili facilmente dal menù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it-IT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it-IT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C6156E-6154-4660-ADF8-34F318F79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11" y="1517480"/>
            <a:ext cx="6918067" cy="2666593"/>
          </a:xfrm>
          <a:prstGeom prst="rect">
            <a:avLst/>
          </a:prstGeom>
        </p:spPr>
      </p:pic>
      <p:pic>
        <p:nvPicPr>
          <p:cNvPr id="7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13CD7B54-FCD1-425A-AC23-32F9F30C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627" y="4007223"/>
            <a:ext cx="6918067" cy="2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 API UTILIZZATE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4779E-693E-4F8D-8F09-0B89ED3C0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867822FE-268D-48B5-BDCF-6CACAFBC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102920"/>
            <a:ext cx="6849252" cy="56603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it-IT" sz="240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40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 </a:t>
            </a:r>
            <a:r>
              <a:rPr lang="it-IT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API di viaggio Amadeus ti connettono alle informazioni più ricche nel settore dei viaggi.</a:t>
            </a:r>
          </a:p>
          <a:p>
            <a:pPr marL="0" indent="0">
              <a:buNone/>
            </a:pPr>
            <a:r>
              <a:rPr lang="it-IT" sz="2400" dirty="0">
                <a:solidFill>
                  <a:srgbClr val="202124"/>
                </a:solidFill>
                <a:latin typeface="arial" panose="020B0604020202020204" pitchFamily="34" charset="0"/>
              </a:rPr>
              <a:t>Leggendo la documentazione si potranno trovare diversi modi per ricercare hotel o aerei a prezzo pieno, oppure scontati. Ti permettono di effettuare la ricerca anche in base alla data da te scelta  o attraverso le coordinate. 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228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0" i="0" dirty="0">
                <a:solidFill>
                  <a:schemeClr val="bg1"/>
                </a:solidFill>
                <a:effectLst/>
              </a:rPr>
              <a:t>MECCANISMO DI AUTENTICAZIONE</a:t>
            </a:r>
            <a:br>
              <a:rPr lang="it-IT" sz="4000" b="0" i="0" dirty="0">
                <a:solidFill>
                  <a:schemeClr val="bg1"/>
                </a:solidFill>
                <a:effectLst/>
              </a:rPr>
            </a:br>
            <a:r>
              <a:rPr lang="it-IT" sz="4000" b="0" i="0" dirty="0">
                <a:solidFill>
                  <a:schemeClr val="bg1"/>
                </a:solidFill>
                <a:effectLst/>
              </a:rPr>
              <a:t>- AMADEUS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E38C-F4DE-4D47-8590-BBA66F1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1"/>
            <a:ext cx="6555347" cy="2345390"/>
          </a:xfrm>
        </p:spPr>
        <p:txBody>
          <a:bodyPr anchor="ctr">
            <a:normAutofit fontScale="85000" lnSpcReduction="20000"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defRPr/>
            </a:pP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Amadeus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 infatti un meccanismo di autenticazione di tipo </a:t>
            </a:r>
            <a:r>
              <a:rPr lang="it-IT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</a:t>
            </a:r>
            <a:endParaRPr lang="it-IT" sz="20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Creato un account su Amadeus.com, ci </a:t>
            </a:r>
            <a:r>
              <a:rPr lang="it-IT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verrano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assegnate un </a:t>
            </a:r>
            <a:r>
              <a:rPr lang="it-IT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apy</a:t>
            </a:r>
            <a:r>
              <a:rPr lang="it-IT" sz="2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key e un api secret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b="0" dirty="0" err="1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Apy</a:t>
            </a:r>
            <a:r>
              <a:rPr lang="it-IT" sz="2000" b="0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TGAB1xojg9o1QWf7OFtQab0EMO0St67M</a:t>
            </a:r>
            <a:endParaRPr lang="it-IT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secret</a:t>
            </a:r>
            <a:r>
              <a:rPr lang="it-IT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fvtmOZjwdia9e2JI</a:t>
            </a:r>
            <a:endParaRPr lang="it-IT" sz="200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Queste due informazioni sono necessarie nel momento in cui si procede con la richiesta di un token ad Amadeus.com. </a:t>
            </a:r>
          </a:p>
          <a:p>
            <a:pPr marL="0" indent="0" algn="l">
              <a:buNone/>
            </a:pP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9F6C72B-675F-4155-9666-B74B7B70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95" y="2994871"/>
            <a:ext cx="7467567" cy="367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4530279-AE80-4EB1-8A46-D2DF5680D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43" y="4819897"/>
            <a:ext cx="6554788" cy="1574216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85E777D-40E9-4A4E-B775-75BED0462FF2}"/>
              </a:ext>
            </a:extLst>
          </p:cNvPr>
          <p:cNvSpPr txBox="1"/>
          <p:nvPr/>
        </p:nvSpPr>
        <p:spPr>
          <a:xfrm>
            <a:off x="4219662" y="142613"/>
            <a:ext cx="7650760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1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 volta ottenuto il token possiamo effettuare la richiesta per ottenere le informazioni da noi desiderate.</a:t>
            </a:r>
          </a:p>
          <a:p>
            <a:pPr algn="l"/>
            <a:r>
              <a:rPr kumimoji="0" lang="it-IT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Guardando la documentazione ho deciso di utilizzare</a:t>
            </a:r>
            <a:endParaRPr lang="it-IT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3"/>
              </a:rPr>
              <a:t>https://test.api.amadeus.com/v1/shopping/flight-destinations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kumimoji="0" lang="it-IT" sz="18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dirty="0"/>
              <a:t>Aggiungendo </a:t>
            </a:r>
            <a:r>
              <a:rPr lang="it-IT" dirty="0" err="1"/>
              <a:t>params</a:t>
            </a:r>
            <a:r>
              <a:rPr lang="it-IT" dirty="0"/>
              <a:t> che sarebbe l’aeroporto di partenza immesso dal utente</a:t>
            </a:r>
          </a:p>
        </p:txBody>
      </p:sp>
    </p:spTree>
    <p:extLst>
      <p:ext uri="{BB962C8B-B14F-4D97-AF65-F5344CB8AC3E}">
        <p14:creationId xmlns:p14="http://schemas.microsoft.com/office/powerpoint/2010/main" val="42330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FD19F-75CA-4966-B79C-2935A271A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Formato richieste e risposte</a:t>
            </a:r>
            <a:br>
              <a:rPr lang="it-IT" sz="4000" dirty="0">
                <a:solidFill>
                  <a:srgbClr val="FFFFFF"/>
                </a:solidFill>
              </a:rPr>
            </a:br>
            <a:r>
              <a:rPr lang="it-IT" sz="4000" dirty="0">
                <a:solidFill>
                  <a:srgbClr val="FFFFFF"/>
                </a:solidFill>
              </a:rPr>
              <a:t>- AMADEUS</a:t>
            </a: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81998838-6D0C-463A-A728-DAC5D305E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844" y="1744712"/>
            <a:ext cx="6554788" cy="386229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7DD43C-0874-4567-BF46-CAD1C2E92FAE}"/>
              </a:ext>
            </a:extLst>
          </p:cNvPr>
          <p:cNvSpPr txBox="1"/>
          <p:nvPr/>
        </p:nvSpPr>
        <p:spPr>
          <a:xfrm>
            <a:off x="4337108" y="352338"/>
            <a:ext cx="693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Formato delle risposte</a:t>
            </a:r>
          </a:p>
        </p:txBody>
      </p:sp>
    </p:spTree>
    <p:extLst>
      <p:ext uri="{BB962C8B-B14F-4D97-AF65-F5344CB8AC3E}">
        <p14:creationId xmlns:p14="http://schemas.microsoft.com/office/powerpoint/2010/main" val="9941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709644"/>
            <a:ext cx="3201366" cy="3993160"/>
          </a:xfrm>
        </p:spPr>
        <p:txBody>
          <a:bodyPr anchor="b">
            <a:noAutofit/>
          </a:bodyPr>
          <a:lstStyle/>
          <a:p>
            <a:pPr algn="r"/>
            <a:r>
              <a:rPr lang="it-IT" sz="3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 il modo in cui le funzionalità delle API sono state incluse all’interno del sito, ed eventuali informazioni aggiuntive che ritenete utili alla spiegazione dell’</a:t>
            </a:r>
            <a:r>
              <a:rPr lang="it-IT" sz="32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homework</a:t>
            </a: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Amadeus è stato implementato nella pagina inerente «voli.html» appunto per la ricerca di voli.</a:t>
            </a:r>
          </a:p>
          <a:p>
            <a:pPr marL="0" indent="0">
              <a:buNone/>
            </a:pPr>
            <a:r>
              <a:rPr lang="it-IT" sz="2000" dirty="0"/>
              <a:t>Ho inserito un semplice </a:t>
            </a:r>
            <a:r>
              <a:rPr lang="it-IT" sz="2000" dirty="0" err="1"/>
              <a:t>form</a:t>
            </a:r>
            <a:r>
              <a:rPr lang="it-IT" sz="2000" dirty="0"/>
              <a:t> dove poter  selezionare attraverso una selezione di vari </a:t>
            </a:r>
            <a:r>
              <a:rPr lang="it-IT" sz="2000" dirty="0" err="1"/>
              <a:t>aereoporti</a:t>
            </a:r>
            <a:r>
              <a:rPr lang="it-IT" sz="2000" dirty="0"/>
              <a:t> quello da te preferito.</a:t>
            </a:r>
          </a:p>
          <a:p>
            <a:pPr marL="0" indent="0" algn="ctr">
              <a:buNone/>
            </a:pPr>
            <a:r>
              <a:rPr lang="it-IT" sz="2000" dirty="0"/>
              <a:t>L’unico problema che ho riscontrato è che funziona solo con quello di </a:t>
            </a:r>
            <a:r>
              <a:rPr lang="it-IT" sz="2000" dirty="0" err="1"/>
              <a:t>madrid,penso</a:t>
            </a:r>
            <a:r>
              <a:rPr lang="it-IT" sz="2000" dirty="0"/>
              <a:t> sia dovuto al fatto che ho usato una versione di prova</a:t>
            </a:r>
          </a:p>
        </p:txBody>
      </p:sp>
    </p:spTree>
    <p:extLst>
      <p:ext uri="{BB962C8B-B14F-4D97-AF65-F5344CB8AC3E}">
        <p14:creationId xmlns:p14="http://schemas.microsoft.com/office/powerpoint/2010/main" val="2368815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E3554-1D0A-4FE7-968B-21CF8C90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dirty="0">
                <a:solidFill>
                  <a:srgbClr val="FFFFFF"/>
                </a:solidFill>
              </a:rPr>
              <a:t>DESCRIZIONE  API UTILIZZATE- METEO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87AA-8D95-492E-A8B9-A69B9D36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rgbClr val="000000"/>
                </a:solidFill>
                <a:latin typeface="system-ui"/>
              </a:rPr>
              <a:t>Per la sezione meteo ho utilizzato l’API di </a:t>
            </a:r>
            <a:r>
              <a:rPr lang="it-IT" sz="1400" dirty="0" err="1">
                <a:solidFill>
                  <a:srgbClr val="000000"/>
                </a:solidFill>
                <a:latin typeface="system-ui"/>
              </a:rPr>
              <a:t>openweathermap</a:t>
            </a:r>
            <a:endParaRPr lang="it-IT" sz="1400" dirty="0">
              <a:solidFill>
                <a:srgbClr val="000000"/>
              </a:solidFill>
              <a:latin typeface="system-ui"/>
            </a:endParaRPr>
          </a:p>
          <a:p>
            <a:pPr marL="0" indent="0">
              <a:buNone/>
            </a:pPr>
            <a:r>
              <a:rPr lang="it-IT" sz="1400" b="0" i="0" dirty="0">
                <a:solidFill>
                  <a:srgbClr val="000000"/>
                </a:solidFill>
                <a:effectLst/>
                <a:latin typeface="system-ui"/>
              </a:rPr>
              <a:t>Ci permette di accedere ai dati meteorologici attuali per qualsiasi luogo sulla Terra, comprese oltre 200.000 città! 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86180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937FD-3195-4E6E-AA7F-8D790A0A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it-IT" sz="4000" b="0" i="0" dirty="0">
                <a:solidFill>
                  <a:schemeClr val="bg1"/>
                </a:solidFill>
                <a:effectLst/>
              </a:rPr>
              <a:t>MECCANISMO DI AUTENTICAZIONE</a:t>
            </a:r>
            <a:br>
              <a:rPr lang="it-IT" sz="4000" b="0" i="0" dirty="0">
                <a:solidFill>
                  <a:schemeClr val="bg1"/>
                </a:solidFill>
                <a:effectLst/>
              </a:rPr>
            </a:br>
            <a:r>
              <a:rPr lang="it-IT" sz="4000" b="0" i="0" dirty="0">
                <a:solidFill>
                  <a:schemeClr val="bg1"/>
                </a:solidFill>
                <a:effectLst/>
              </a:rPr>
              <a:t>- METEO</a:t>
            </a:r>
            <a:endParaRPr lang="it-IT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4F5D-C03D-4440-9C1B-0B8A2966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26848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000" dirty="0"/>
              <a:t>Il metodo di autenticazione avviene tramite API KEY che inseriremo quando faremo la richiesta</a:t>
            </a:r>
          </a:p>
          <a:p>
            <a:pPr marL="0" indent="0">
              <a:buNone/>
            </a:pPr>
            <a:endParaRPr lang="it-IT" sz="2000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DF44B41B-22D1-485A-9FD1-A8F81F5EB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83" y="2934973"/>
            <a:ext cx="7199498" cy="35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7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444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Consolas</vt:lpstr>
      <vt:lpstr>system-ui</vt:lpstr>
      <vt:lpstr>Times New Roman</vt:lpstr>
      <vt:lpstr>Office Theme</vt:lpstr>
      <vt:lpstr>MHW3</vt:lpstr>
      <vt:lpstr>Descrizione del progetto</vt:lpstr>
      <vt:lpstr>DESCRIZIONE  API UTILIZZATE - AMADEUS</vt:lpstr>
      <vt:lpstr>MECCANISMO DI AUTENTICAZIONE - AMADEUS</vt:lpstr>
      <vt:lpstr>Formato richieste e risposte - AMADEUS</vt:lpstr>
      <vt:lpstr>Formato richieste e risposte - AMADEUS</vt:lpstr>
      <vt:lpstr> il modo in cui le funzionalità delle API sono state incluse all’interno del sito, ed eventuali informazioni aggiuntive che ritenete utili alla spiegazione dell’homework</vt:lpstr>
      <vt:lpstr>DESCRIZIONE  API UTILIZZATE- METEO</vt:lpstr>
      <vt:lpstr>MECCANISMO DI AUTENTICAZIONE - METEO</vt:lpstr>
      <vt:lpstr>Formato richieste e risposte - METEO</vt:lpstr>
      <vt:lpstr> il modo in cui le funzionalità delle API sono state incluse all’interno del sito, ed eventuali informazioni aggiuntive che ritenete utili alla spiegazione dell’homework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Concetto Spampinato</dc:creator>
  <cp:lastModifiedBy>luigi schillaci</cp:lastModifiedBy>
  <cp:revision>7</cp:revision>
  <dcterms:created xsi:type="dcterms:W3CDTF">2021-03-24T16:57:46Z</dcterms:created>
  <dcterms:modified xsi:type="dcterms:W3CDTF">2022-04-27T14:44:55Z</dcterms:modified>
</cp:coreProperties>
</file>