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2" r:id="rId4"/>
    <p:sldId id="258" r:id="rId5"/>
    <p:sldId id="260" r:id="rId6"/>
    <p:sldId id="263" r:id="rId7"/>
    <p:sldId id="259" r:id="rId8"/>
    <p:sldId id="264" r:id="rId9"/>
    <p:sldId id="266" r:id="rId10"/>
    <p:sldId id="267" r:id="rId11"/>
    <p:sldId id="268" r:id="rId12"/>
    <p:sldId id="269" r:id="rId13"/>
    <p:sldId id="270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84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30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5431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06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9005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1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3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13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5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73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90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66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05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663A-A328-45BA-A8DC-088A2118BFD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14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8663A-A328-45BA-A8DC-088A2118BFD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7E4FAD-B0F3-40E4-BC88-192B5B016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45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1267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6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06D8463-2638-4CE7-88DE-05B727FE4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120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600">
                <a:solidFill>
                  <a:srgbClr val="FFFFFF"/>
                </a:solidFill>
              </a:rPr>
              <a:t>NextRoom</a:t>
            </a:r>
            <a:endParaRPr lang="en-US" sz="6600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AC3F0E5-975C-4612-B38E-06719C42D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088" y="3962088"/>
            <a:ext cx="6112077" cy="698977"/>
          </a:xfrm>
        </p:spPr>
        <p:txBody>
          <a:bodyPr>
            <a:normAutofit/>
          </a:bodyPr>
          <a:lstStyle/>
          <a:p>
            <a:pPr algn="l"/>
            <a:r>
              <a:rPr lang="it-IT" sz="2000" dirty="0" err="1">
                <a:solidFill>
                  <a:srgbClr val="FFFFFF">
                    <a:alpha val="70000"/>
                  </a:srgbClr>
                </a:solidFill>
              </a:rPr>
              <a:t>temporary</a:t>
            </a:r>
            <a:r>
              <a:rPr lang="it-IT" sz="2000" dirty="0">
                <a:solidFill>
                  <a:srgbClr val="FFFFFF">
                    <a:alpha val="70000"/>
                  </a:srgbClr>
                </a:solidFill>
              </a:rPr>
              <a:t> name</a:t>
            </a:r>
            <a:endParaRPr lang="en-US" sz="2000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92146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091C58B-3E3C-42A9-B130-0BFCFFB7492C}"/>
              </a:ext>
            </a:extLst>
          </p:cNvPr>
          <p:cNvSpPr txBox="1"/>
          <p:nvPr/>
        </p:nvSpPr>
        <p:spPr>
          <a:xfrm>
            <a:off x="1568464" y="5148196"/>
            <a:ext cx="3819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</a:rPr>
              <a:t>Alireza</a:t>
            </a:r>
            <a:r>
              <a:rPr lang="it-IT" dirty="0">
                <a:solidFill>
                  <a:schemeClr val="bg1"/>
                </a:solidFill>
              </a:rPr>
              <a:t> Iran Pour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Nicolò Palmiero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Luigi Sigillo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785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C298E9-7046-42C3-8E80-7FC0E5DD3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123" y="609600"/>
            <a:ext cx="4924878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Typical scenario</a:t>
            </a:r>
          </a:p>
        </p:txBody>
      </p:sp>
      <p:pic>
        <p:nvPicPr>
          <p:cNvPr id="5" name="Segnaposto contenuto 4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78E2DCE6-6DCA-4354-9F65-6C8DEE426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14" y="870263"/>
            <a:ext cx="3251701" cy="4964429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7C8434E7-57E8-4413-BF56-6CAC749B9ACC}"/>
              </a:ext>
            </a:extLst>
          </p:cNvPr>
          <p:cNvSpPr txBox="1"/>
          <p:nvPr/>
        </p:nvSpPr>
        <p:spPr>
          <a:xfrm>
            <a:off x="4349123" y="2160590"/>
            <a:ext cx="4924878" cy="132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BLE technology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Bluetooth beacon functionality </a:t>
            </a:r>
          </a:p>
        </p:txBody>
      </p:sp>
    </p:spTree>
    <p:extLst>
      <p:ext uri="{BB962C8B-B14F-4D97-AF65-F5344CB8AC3E}">
        <p14:creationId xmlns:p14="http://schemas.microsoft.com/office/powerpoint/2010/main" val="2389307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D1F7B3F1-2508-47C1-BEAA-17F323F3B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 Things Network</a:t>
            </a:r>
          </a:p>
        </p:txBody>
      </p:sp>
      <p:pic>
        <p:nvPicPr>
          <p:cNvPr id="5" name="Segnaposto contenuto 4" descr="Immagine che contiene mappa&#10;&#10;Descrizione generata automaticamente">
            <a:extLst>
              <a:ext uri="{FF2B5EF4-FFF2-40B4-BE49-F238E27FC236}">
                <a16:creationId xmlns:a16="http://schemas.microsoft.com/office/drawing/2014/main" id="{A4F2AB33-BA01-430B-8A55-686866CC35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74" y="2159331"/>
            <a:ext cx="5283289" cy="3803968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3C24BF3-58D1-4271-84B5-E0DE8DB341A6}"/>
              </a:ext>
            </a:extLst>
          </p:cNvPr>
          <p:cNvSpPr txBox="1"/>
          <p:nvPr/>
        </p:nvSpPr>
        <p:spPr>
          <a:xfrm>
            <a:off x="6416039" y="2160589"/>
            <a:ext cx="292718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LoRaWAN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technology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Things Network services </a:t>
            </a:r>
          </a:p>
        </p:txBody>
      </p:sp>
    </p:spTree>
    <p:extLst>
      <p:ext uri="{BB962C8B-B14F-4D97-AF65-F5344CB8AC3E}">
        <p14:creationId xmlns:p14="http://schemas.microsoft.com/office/powerpoint/2010/main" val="883328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169DF2-87A9-4375-91BC-87D5EC2C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Cloud Services</a:t>
            </a:r>
          </a:p>
        </p:txBody>
      </p:sp>
      <p:pic>
        <p:nvPicPr>
          <p:cNvPr id="5" name="Segnaposto contenuto 4" descr="Immagine che contiene mappa&#10;&#10;Descrizione generata automaticamente">
            <a:extLst>
              <a:ext uri="{FF2B5EF4-FFF2-40B4-BE49-F238E27FC236}">
                <a16:creationId xmlns:a16="http://schemas.microsoft.com/office/drawing/2014/main" id="{E87DC58E-E869-48CF-995D-E826A697F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9" y="1560938"/>
            <a:ext cx="7978696" cy="3091744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72D8A3AA-4D53-4451-8078-37D5402C2824}"/>
              </a:ext>
            </a:extLst>
          </p:cNvPr>
          <p:cNvSpPr txBox="1"/>
          <p:nvPr/>
        </p:nvSpPr>
        <p:spPr>
          <a:xfrm>
            <a:off x="6738769" y="3625060"/>
            <a:ext cx="292718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Azure Cloud services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Azure Function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Azure IoT Hub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Azure SQL DB</a:t>
            </a:r>
          </a:p>
        </p:txBody>
      </p:sp>
    </p:spTree>
    <p:extLst>
      <p:ext uri="{BB962C8B-B14F-4D97-AF65-F5344CB8AC3E}">
        <p14:creationId xmlns:p14="http://schemas.microsoft.com/office/powerpoint/2010/main" val="2727602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26A17A-2562-4957-80E5-96961E346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94" y="241465"/>
            <a:ext cx="6591389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The complete flow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17390EB-2DE8-4F8E-883C-A3C63882A628}"/>
              </a:ext>
            </a:extLst>
          </p:cNvPr>
          <p:cNvSpPr txBox="1"/>
          <p:nvPr/>
        </p:nvSpPr>
        <p:spPr>
          <a:xfrm>
            <a:off x="6096000" y="5170984"/>
            <a:ext cx="3720916" cy="3560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 Application</a:t>
            </a:r>
          </a:p>
        </p:txBody>
      </p:sp>
      <p:pic>
        <p:nvPicPr>
          <p:cNvPr id="5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D680C5F-E26E-48E7-A5BA-C05A58D74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20" y="1930400"/>
            <a:ext cx="8166814" cy="269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214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BE7F2DD-D676-42A8-8A6F-CCBC4527D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/>
              <a:t>Thank you for listening</a:t>
            </a: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82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C298E9-7046-42C3-8E80-7FC0E5DD3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Idea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FA22233-5248-44F2-AB9F-85ACC3AB8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idea is to build a web application that runs on your smartphone</a:t>
            </a:r>
          </a:p>
          <a:p>
            <a:r>
              <a:rPr lang="en-US" dirty="0"/>
              <a:t>It can suggest the next room you could visit based on the time you have spent in the previous rooms. </a:t>
            </a:r>
          </a:p>
          <a:p>
            <a:r>
              <a:rPr lang="en-US" dirty="0"/>
              <a:t>A user can run the web application for all the duration of the museum tour</a:t>
            </a:r>
          </a:p>
          <a:p>
            <a:r>
              <a:rPr lang="en-US" dirty="0"/>
              <a:t>The smartphone starts collecting data, in an anonymous way, to make the best suggestion for every user</a:t>
            </a:r>
          </a:p>
          <a:p>
            <a:r>
              <a:rPr lang="en-US" dirty="0"/>
              <a:t>The suggestion is sent every time a user is leaving a room.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5401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1508DE-D0B5-4200-850F-EC1350D3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Possible Scenario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8FF937C9-C98F-462F-BF2E-90F80E84D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520" y="1518446"/>
            <a:ext cx="6582700" cy="4969984"/>
          </a:xfrm>
        </p:spPr>
      </p:pic>
    </p:spTree>
    <p:extLst>
      <p:ext uri="{BB962C8B-B14F-4D97-AF65-F5344CB8AC3E}">
        <p14:creationId xmlns:p14="http://schemas.microsoft.com/office/powerpoint/2010/main" val="3219651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1508DE-D0B5-4200-850F-EC1350D3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Possible Scenario</a:t>
            </a:r>
          </a:p>
        </p:txBody>
      </p:sp>
      <p:pic>
        <p:nvPicPr>
          <p:cNvPr id="7" name="Segnaposto contenuto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B9758A09-9A49-4E35-8767-DD2EDA10F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04" y="1930400"/>
            <a:ext cx="8309398" cy="4377754"/>
          </a:xfrm>
        </p:spPr>
      </p:pic>
    </p:spTree>
    <p:extLst>
      <p:ext uri="{BB962C8B-B14F-4D97-AF65-F5344CB8AC3E}">
        <p14:creationId xmlns:p14="http://schemas.microsoft.com/office/powerpoint/2010/main" val="3885617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1508DE-D0B5-4200-850F-EC1350D3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Possible Scenario</a:t>
            </a:r>
          </a:p>
        </p:txBody>
      </p:sp>
      <p:pic>
        <p:nvPicPr>
          <p:cNvPr id="6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446421D0-75BA-4036-BADB-D67F28CC4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318" y="1587026"/>
            <a:ext cx="6582700" cy="4969984"/>
          </a:xfrm>
          <a:prstGeom prst="rect">
            <a:avLst/>
          </a:prstGeom>
        </p:spPr>
      </p:pic>
      <p:pic>
        <p:nvPicPr>
          <p:cNvPr id="16" name="Immagine 15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C059D715-FA96-4027-8FC4-0A72D973C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318" y="1587026"/>
            <a:ext cx="6582700" cy="496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64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1508DE-D0B5-4200-850F-EC1350D3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Possible Scenario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8FF937C9-C98F-462F-BF2E-90F80E84D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520" y="1518446"/>
            <a:ext cx="6582700" cy="4969984"/>
          </a:xfrm>
        </p:spPr>
      </p:pic>
      <p:pic>
        <p:nvPicPr>
          <p:cNvPr id="4" name="Immagine 3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8E2BBD47-F405-4614-8D18-8F30976A7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520" y="1518446"/>
            <a:ext cx="6582700" cy="496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570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FB7D41-B0F3-43C5-B5BF-6822A7CDC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User Experience Evaluation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2492732-561D-4081-A250-6628D2C8D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planning evaluate the user experience using mockups, and after every demo of these prototypes we will collect people's opinions asking for feedbacks.</a:t>
            </a:r>
          </a:p>
          <a:p>
            <a:r>
              <a:rPr lang="en-US" dirty="0"/>
              <a:t>The questions will be mainly 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User interface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Application services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27256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328D87-1E1B-428D-A8F9-376F5E4F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Technical Evaluation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146EE0-BFD9-4D7A-8828-8629B6A54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do a technical </a:t>
            </a:r>
            <a:r>
              <a:rPr lang="it-IT" dirty="0" err="1"/>
              <a:t>evaluation</a:t>
            </a:r>
            <a:r>
              <a:rPr lang="it-IT" dirty="0"/>
              <a:t> </a:t>
            </a:r>
            <a:r>
              <a:rPr lang="it-IT" dirty="0" err="1"/>
              <a:t>performing</a:t>
            </a:r>
            <a:r>
              <a:rPr lang="it-IT" dirty="0"/>
              <a:t> </a:t>
            </a:r>
            <a:r>
              <a:rPr lang="it-IT" dirty="0" err="1"/>
              <a:t>load</a:t>
            </a:r>
            <a:r>
              <a:rPr lang="it-IT" dirty="0"/>
              <a:t> </a:t>
            </a:r>
            <a:r>
              <a:rPr lang="it-IT" dirty="0" err="1"/>
              <a:t>tests</a:t>
            </a:r>
            <a:r>
              <a:rPr lang="it-IT" dirty="0"/>
              <a:t> on </a:t>
            </a:r>
            <a:r>
              <a:rPr lang="it-IT" dirty="0" err="1"/>
              <a:t>all</a:t>
            </a:r>
            <a:r>
              <a:rPr lang="it-IT" dirty="0"/>
              <a:t> parts of </a:t>
            </a:r>
            <a:r>
              <a:rPr lang="it-IT" dirty="0" err="1"/>
              <a:t>our</a:t>
            </a:r>
            <a:r>
              <a:rPr lang="it-IT" dirty="0"/>
              <a:t> system: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BLE</a:t>
            </a:r>
            <a:r>
              <a:rPr lang="en-US" dirty="0"/>
              <a:t> IoT device-Smartphone </a:t>
            </a:r>
            <a:r>
              <a:rPr lang="en-US" dirty="0" err="1"/>
              <a:t>interation</a:t>
            </a:r>
            <a:r>
              <a:rPr lang="en-US" dirty="0"/>
              <a:t>: how many smartphones a single device can handle?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Cloud</a:t>
            </a:r>
            <a:r>
              <a:rPr lang="en-US" dirty="0"/>
              <a:t> IoT device-Cloud </a:t>
            </a:r>
            <a:r>
              <a:rPr lang="en-US" dirty="0" err="1"/>
              <a:t>interation</a:t>
            </a:r>
            <a:r>
              <a:rPr lang="en-US" dirty="0"/>
              <a:t>: what is the message rate with which the device can send messages to Azure IoT hub?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Responsiveness</a:t>
            </a:r>
            <a:r>
              <a:rPr lang="en-US" dirty="0"/>
              <a:t> Cloud-Smartphone </a:t>
            </a:r>
            <a:r>
              <a:rPr lang="en-US" dirty="0" err="1"/>
              <a:t>interation</a:t>
            </a:r>
            <a:r>
              <a:rPr lang="en-US" dirty="0"/>
              <a:t>: how fast the </a:t>
            </a:r>
            <a:r>
              <a:rPr lang="en-US" dirty="0" err="1"/>
              <a:t>smatphone</a:t>
            </a:r>
            <a:r>
              <a:rPr lang="en-US" dirty="0"/>
              <a:t> receives the advice on where to go, does it depend from the number of connected devices?</a:t>
            </a:r>
          </a:p>
          <a:p>
            <a:pPr lvl="1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133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6D8463-2638-4CE7-88DE-05B727FE4D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634027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203</Words>
  <Application>Microsoft Office PowerPoint</Application>
  <PresentationFormat>Widescreen</PresentationFormat>
  <Paragraphs>40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Sfaccettatura</vt:lpstr>
      <vt:lpstr>NextRoom</vt:lpstr>
      <vt:lpstr>The Idea</vt:lpstr>
      <vt:lpstr>A Possible Scenario</vt:lpstr>
      <vt:lpstr>A Possible Scenario</vt:lpstr>
      <vt:lpstr>A Possible Scenario</vt:lpstr>
      <vt:lpstr>A Possible Scenario</vt:lpstr>
      <vt:lpstr>User Experience Evaluation</vt:lpstr>
      <vt:lpstr>Technical Evaluation</vt:lpstr>
      <vt:lpstr>Architecture</vt:lpstr>
      <vt:lpstr>Typical scenario</vt:lpstr>
      <vt:lpstr>The Things Network</vt:lpstr>
      <vt:lpstr>Cloud Services</vt:lpstr>
      <vt:lpstr>The complete flow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NextRoom</dc:title>
  <dc:creator>Luigi Sigillo</dc:creator>
  <cp:lastModifiedBy>Luigi Sigillo</cp:lastModifiedBy>
  <cp:revision>3</cp:revision>
  <dcterms:created xsi:type="dcterms:W3CDTF">2020-04-30T08:38:40Z</dcterms:created>
  <dcterms:modified xsi:type="dcterms:W3CDTF">2020-04-30T09:12:03Z</dcterms:modified>
</cp:coreProperties>
</file>