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Sigillo/IotBig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r>
              <a:rPr lang="it-IT" sz="2000" dirty="0" err="1">
                <a:solidFill>
                  <a:srgbClr val="FFFFFF">
                    <a:alpha val="70000"/>
                  </a:srgbClr>
                </a:solidFill>
              </a:rPr>
              <a:t>temporary</a:t>
            </a:r>
            <a:r>
              <a:rPr lang="it-IT" sz="2000" dirty="0">
                <a:solidFill>
                  <a:srgbClr val="FFFFFF">
                    <a:alpha val="70000"/>
                  </a:srgbClr>
                </a:solidFill>
              </a:rPr>
              <a:t> name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Alireza</a:t>
            </a:r>
            <a:r>
              <a:rPr lang="it-IT" dirty="0">
                <a:solidFill>
                  <a:schemeClr val="bg1"/>
                </a:solidFill>
              </a:rPr>
              <a:t> Iran Pour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Supervisor: Joy Abi </a:t>
            </a:r>
            <a:r>
              <a:rPr lang="en-US" dirty="0" err="1">
                <a:solidFill>
                  <a:schemeClr val="bg1"/>
                </a:solidFill>
              </a:rPr>
              <a:t>Rizk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45714D3-734F-43FE-8B1B-FA38A11E26F9}"/>
              </a:ext>
            </a:extLst>
          </p:cNvPr>
          <p:cNvSpPr/>
          <p:nvPr/>
        </p:nvSpPr>
        <p:spPr>
          <a:xfrm>
            <a:off x="5034499" y="6163072"/>
            <a:ext cx="489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Repository</a:t>
            </a: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https://github.com/LuigiSigillo/IotBigProject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Things Network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8039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LoRaWAN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Things Network services </a:t>
            </a:r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" y="1560938"/>
            <a:ext cx="7978696" cy="309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738769" y="3625060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4" y="241465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6096000" y="5170984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" y="1930400"/>
            <a:ext cx="8166814" cy="26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During a tour in the Sapienza “</a:t>
            </a:r>
            <a:r>
              <a:rPr lang="it-IT" dirty="0"/>
              <a:t>Museo dell'Arte Classica</a:t>
            </a:r>
            <a:r>
              <a:rPr lang="en-US" dirty="0"/>
              <a:t>”, it can suggest the next section you could visit based on the time you have spent in the previous sections</a:t>
            </a:r>
          </a:p>
          <a:p>
            <a:r>
              <a:rPr lang="en-US" dirty="0"/>
              <a:t>The application will display a preview of the suggested section, so that the user could choose to follow it or to jump to another suggestion.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suggestions for every user</a:t>
            </a:r>
          </a:p>
          <a:p>
            <a:r>
              <a:rPr lang="en-US" dirty="0"/>
              <a:t>The suggestions are sent every time a user is leaving a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B88F18-87F0-DF4C-9FB5-B5F6B173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0" y="1930400"/>
            <a:ext cx="8311602" cy="43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 and publishing some </a:t>
            </a:r>
            <a:r>
              <a:rPr lang="en-US"/>
              <a:t>google forms.</a:t>
            </a:r>
            <a:endParaRPr lang="en-US" dirty="0"/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Luigi Sigillo</cp:lastModifiedBy>
  <cp:revision>10</cp:revision>
  <dcterms:created xsi:type="dcterms:W3CDTF">2020-04-30T08:38:40Z</dcterms:created>
  <dcterms:modified xsi:type="dcterms:W3CDTF">2020-05-05T12:30:23Z</dcterms:modified>
</cp:coreProperties>
</file>