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73" r:id="rId10"/>
    <p:sldId id="271" r:id="rId11"/>
    <p:sldId id="272" r:id="rId12"/>
    <p:sldId id="266" r:id="rId13"/>
    <p:sldId id="267" r:id="rId14"/>
    <p:sldId id="268" r:id="rId15"/>
    <p:sldId id="269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2712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Sigillo/IotBig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Supervisor: Joy Abi </a:t>
            </a:r>
            <a:r>
              <a:rPr lang="en-US" dirty="0" err="1">
                <a:solidFill>
                  <a:schemeClr val="bg1"/>
                </a:solidFill>
              </a:rPr>
              <a:t>Rizk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45714D3-734F-43FE-8B1B-FA38A11E26F9}"/>
              </a:ext>
            </a:extLst>
          </p:cNvPr>
          <p:cNvSpPr/>
          <p:nvPr/>
        </p:nvSpPr>
        <p:spPr>
          <a:xfrm>
            <a:off x="5034499" y="6163072"/>
            <a:ext cx="4899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Repository</a:t>
            </a: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https://github.com/LuigiSigillo/IotBigProject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Pricing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71466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Board 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 board used is the B-L475E-IOT01A Discovery kit that has a retail price of about 50€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Considering at least two rooms per section, the estimated cost will be around 500€</a:t>
            </a:r>
            <a:endParaRPr lang="en-US" sz="1600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Cloud Pricing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Azure Function: the first 400,000 GB/s of execution and 1,000,000 executions are free. Then you pay what you consume (serverless)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App service: The basic plan cost around 60€, for testing purpose we will use the free 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Azure SQL Database: We choose to use the serverless option also in the DB, we use the maximum size of 15GB but it is possible to use more space.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57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4" y="256475"/>
            <a:ext cx="6576635" cy="13208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Pricing Evaluation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E22004-15B6-4069-AD5B-FCFB41FE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343763"/>
            <a:ext cx="9518426" cy="22130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6E37C5-7842-481C-8827-A372B5856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11" y="3794620"/>
            <a:ext cx="4283688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MQTT Protocol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377010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MQTT protocol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Mosquitto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MQTT Broker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127DB2F-2E16-4F67-AA8E-68E1A8F6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06" y="1488281"/>
            <a:ext cx="30237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481461" y="4835295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1341ABE-CC58-492C-82F9-18886BB4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4" y="1607752"/>
            <a:ext cx="8596312" cy="2822130"/>
          </a:xfrm>
        </p:spPr>
      </p:pic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3" y="359436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4405887" y="5164261"/>
            <a:ext cx="5912224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App service will host the Web Application</a:t>
            </a:r>
          </a:p>
        </p:txBody>
      </p:sp>
      <p:pic>
        <p:nvPicPr>
          <p:cNvPr id="9" name="Picture 4" descr="Diagram">
            <a:extLst>
              <a:ext uri="{FF2B5EF4-FFF2-40B4-BE49-F238E27FC236}">
                <a16:creationId xmlns:a16="http://schemas.microsoft.com/office/drawing/2014/main" id="{65092BC2-FCEF-438A-84E8-86ADC2F8E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05" y="1744968"/>
            <a:ext cx="8596312" cy="261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During a tour in the Sapienza “</a:t>
            </a:r>
            <a:r>
              <a:rPr lang="it-IT" dirty="0"/>
              <a:t>Museo dell'Arte Classica</a:t>
            </a:r>
            <a:r>
              <a:rPr lang="en-US" dirty="0"/>
              <a:t>”, it can suggest the next section you could visit based on the time you have spent in the previous sections</a:t>
            </a:r>
          </a:p>
          <a:p>
            <a:r>
              <a:rPr lang="en-US" dirty="0"/>
              <a:t>The application will display a preview of the suggested section, so that the user could choose to follow it or to jump to another suggestion.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suggestions for every user</a:t>
            </a:r>
          </a:p>
          <a:p>
            <a:r>
              <a:rPr lang="en-US" dirty="0"/>
              <a:t>The suggestions are sent every time a user is leaving a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B88F18-87F0-DF4C-9FB5-B5F6B17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0" y="1930400"/>
            <a:ext cx="8311602" cy="43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 and publishing some </a:t>
            </a:r>
            <a:r>
              <a:rPr lang="en-US"/>
              <a:t>google forms.</a:t>
            </a:r>
            <a:endParaRPr lang="en-US" dirty="0"/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 err="1"/>
              <a:t>LoRaWAN</a:t>
            </a:r>
            <a:r>
              <a:rPr lang="it-IT" dirty="0"/>
              <a:t> and TTN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/>
              <a:t>.</a:t>
            </a:r>
          </a:p>
          <a:p>
            <a:pPr lvl="2"/>
            <a:r>
              <a:rPr lang="it-IT" dirty="0"/>
              <a:t>40% of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with TTN.</a:t>
            </a:r>
          </a:p>
          <a:p>
            <a:pPr lvl="1"/>
            <a:r>
              <a:rPr lang="it-IT" dirty="0"/>
              <a:t>MQTT with Eclipse </a:t>
            </a:r>
            <a:r>
              <a:rPr lang="it-IT" dirty="0" err="1"/>
              <a:t>Mosquitto</a:t>
            </a:r>
            <a:r>
              <a:rPr lang="it-IT" dirty="0"/>
              <a:t> broker</a:t>
            </a:r>
          </a:p>
        </p:txBody>
      </p:sp>
      <p:pic>
        <p:nvPicPr>
          <p:cNvPr id="1026" name="Picture 2" descr="Installare il broker MQTT &quot;Mosquitto&quot; su Windows | inDomus.it">
            <a:extLst>
              <a:ext uri="{FF2B5EF4-FFF2-40B4-BE49-F238E27FC236}">
                <a16:creationId xmlns:a16="http://schemas.microsoft.com/office/drawing/2014/main" id="{F4B579C3-34DE-4E0A-A151-9AE2FC2A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87" y="3429000"/>
            <a:ext cx="66770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E32FA5-4043-4984-8547-63D7DCDD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65" y="1675352"/>
            <a:ext cx="1690540" cy="13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9DC5315-9B5C-4764-A87F-7932E258A3E3}"/>
              </a:ext>
            </a:extLst>
          </p:cNvPr>
          <p:cNvCxnSpPr>
            <a:cxnSpLocks/>
          </p:cNvCxnSpPr>
          <p:nvPr/>
        </p:nvCxnSpPr>
        <p:spPr>
          <a:xfrm>
            <a:off x="5520965" y="1564105"/>
            <a:ext cx="1690540" cy="15320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B43C119-EB46-4614-A4E0-39FD4FA0954B}"/>
              </a:ext>
            </a:extLst>
          </p:cNvPr>
          <p:cNvCxnSpPr>
            <a:cxnSpLocks/>
          </p:cNvCxnSpPr>
          <p:nvPr/>
        </p:nvCxnSpPr>
        <p:spPr>
          <a:xfrm flipV="1">
            <a:off x="5520965" y="1564105"/>
            <a:ext cx="1561624" cy="16603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522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Technical Evaluation</vt:lpstr>
      <vt:lpstr>Pricing Evaluation</vt:lpstr>
      <vt:lpstr>Pricing Evaluation</vt:lpstr>
      <vt:lpstr>Architecture</vt:lpstr>
      <vt:lpstr>Typical scenario</vt:lpstr>
      <vt:lpstr>MQTT Protocol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5</cp:revision>
  <dcterms:created xsi:type="dcterms:W3CDTF">2020-05-27T09:58:23Z</dcterms:created>
  <dcterms:modified xsi:type="dcterms:W3CDTF">2020-05-27T11:15:14Z</dcterms:modified>
</cp:coreProperties>
</file>