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59" r:id="rId8"/>
    <p:sldId id="264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43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0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663A-A328-45BA-A8DC-088A2118BFD9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giSigillo/IotBig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NextRoom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C3F0E5-975C-4612-B38E-06719C42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698977"/>
          </a:xfrm>
        </p:spPr>
        <p:txBody>
          <a:bodyPr>
            <a:normAutofit/>
          </a:bodyPr>
          <a:lstStyle/>
          <a:p>
            <a:pPr algn="l"/>
            <a:r>
              <a:rPr lang="it-IT" sz="2000" dirty="0" err="1">
                <a:solidFill>
                  <a:srgbClr val="FFFFFF">
                    <a:alpha val="70000"/>
                  </a:srgbClr>
                </a:solidFill>
              </a:rPr>
              <a:t>temporary</a:t>
            </a:r>
            <a:r>
              <a:rPr lang="it-IT" sz="2000" dirty="0">
                <a:solidFill>
                  <a:srgbClr val="FFFFFF">
                    <a:alpha val="70000"/>
                  </a:srgbClr>
                </a:solidFill>
              </a:rPr>
              <a:t> name</a:t>
            </a:r>
            <a:endParaRPr lang="en-US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91C58B-3E3C-42A9-B130-0BFCFFB7492C}"/>
              </a:ext>
            </a:extLst>
          </p:cNvPr>
          <p:cNvSpPr txBox="1"/>
          <p:nvPr/>
        </p:nvSpPr>
        <p:spPr>
          <a:xfrm>
            <a:off x="1568464" y="5148196"/>
            <a:ext cx="3819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Alireza</a:t>
            </a:r>
            <a:r>
              <a:rPr lang="it-IT" dirty="0">
                <a:solidFill>
                  <a:schemeClr val="bg1"/>
                </a:solidFill>
              </a:rPr>
              <a:t> Iran Pour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Nicolò Palmiero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Luigi Sigillo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45714D3-734F-43FE-8B1B-FA38A11E26F9}"/>
              </a:ext>
            </a:extLst>
          </p:cNvPr>
          <p:cNvSpPr/>
          <p:nvPr/>
        </p:nvSpPr>
        <p:spPr>
          <a:xfrm>
            <a:off x="5034499" y="6163072"/>
            <a:ext cx="4899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Repository</a:t>
            </a: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https://github.com/LuigiSigillo/IotBigProject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8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Typical scenario</a:t>
            </a:r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8E2DCE6-6DCA-4354-9F65-6C8DEE426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870263"/>
            <a:ext cx="3251701" cy="496442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8434E7-57E8-4413-BF56-6CAC749B9ACC}"/>
              </a:ext>
            </a:extLst>
          </p:cNvPr>
          <p:cNvSpPr txBox="1"/>
          <p:nvPr/>
        </p:nvSpPr>
        <p:spPr>
          <a:xfrm>
            <a:off x="4349123" y="2160590"/>
            <a:ext cx="4924878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BLE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Bluetooth beacon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38930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1F7B3F1-2508-47C1-BEAA-17F323F3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Things Network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A4F2AB33-BA01-430B-8A55-686866CC3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80396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C24BF3-58D1-4271-84B5-E0DE8DB341A6}"/>
              </a:ext>
            </a:extLst>
          </p:cNvPr>
          <p:cNvSpPr txBox="1"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LoRaWAN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Things Network services </a:t>
            </a:r>
          </a:p>
        </p:txBody>
      </p:sp>
    </p:spTree>
    <p:extLst>
      <p:ext uri="{BB962C8B-B14F-4D97-AF65-F5344CB8AC3E}">
        <p14:creationId xmlns:p14="http://schemas.microsoft.com/office/powerpoint/2010/main" val="88332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69DF2-87A9-4375-91BC-87D5EC2C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Cloud Services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E87DC58E-E869-48CF-995D-E826A697F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9" y="1560938"/>
            <a:ext cx="7978696" cy="30917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D8A3AA-4D53-4451-8078-37D5402C2824}"/>
              </a:ext>
            </a:extLst>
          </p:cNvPr>
          <p:cNvSpPr txBox="1"/>
          <p:nvPr/>
        </p:nvSpPr>
        <p:spPr>
          <a:xfrm>
            <a:off x="6738769" y="3625060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Cloud services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Function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IoT Hub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SQL DB</a:t>
            </a:r>
          </a:p>
        </p:txBody>
      </p:sp>
    </p:spTree>
    <p:extLst>
      <p:ext uri="{BB962C8B-B14F-4D97-AF65-F5344CB8AC3E}">
        <p14:creationId xmlns:p14="http://schemas.microsoft.com/office/powerpoint/2010/main" val="272760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6A17A-2562-4957-80E5-96961E3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94" y="241465"/>
            <a:ext cx="6591389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The complete flow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7390EB-2DE8-4F8E-883C-A3C63882A628}"/>
              </a:ext>
            </a:extLst>
          </p:cNvPr>
          <p:cNvSpPr txBox="1"/>
          <p:nvPr/>
        </p:nvSpPr>
        <p:spPr>
          <a:xfrm>
            <a:off x="6096000" y="5170984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D680C5F-E26E-48E7-A5BA-C05A58D7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0" y="1930400"/>
            <a:ext cx="8166814" cy="26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1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BE7F2DD-D676-42A8-8A6F-CCBC4527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 you for listening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Idea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22233-5248-44F2-AB9F-85ACC3AB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idea is to build a web application that runs on your smartphone</a:t>
            </a:r>
          </a:p>
          <a:p>
            <a:r>
              <a:rPr lang="en-US" dirty="0"/>
              <a:t>During a tour in the Sapienza “</a:t>
            </a:r>
            <a:r>
              <a:rPr lang="it-IT" dirty="0"/>
              <a:t>Museo dell'Arte Classica</a:t>
            </a:r>
            <a:r>
              <a:rPr lang="en-US"/>
              <a:t>”, it </a:t>
            </a:r>
            <a:r>
              <a:rPr lang="en-US" dirty="0"/>
              <a:t>can suggest the next section you could visit based on the time you have spent in the previous sections</a:t>
            </a:r>
          </a:p>
          <a:p>
            <a:r>
              <a:rPr lang="en-US" dirty="0"/>
              <a:t>A user can run the web application for all the duration of the museum tour</a:t>
            </a:r>
          </a:p>
          <a:p>
            <a:r>
              <a:rPr lang="en-US" dirty="0"/>
              <a:t>The smartphone starts collecting data, in an anonymous way, to make the best suggestion for every user</a:t>
            </a:r>
          </a:p>
          <a:p>
            <a:r>
              <a:rPr lang="en-US" dirty="0"/>
              <a:t>The suggestion is sent every time a user is leaving a 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4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</p:spTree>
    <p:extLst>
      <p:ext uri="{BB962C8B-B14F-4D97-AF65-F5344CB8AC3E}">
        <p14:creationId xmlns:p14="http://schemas.microsoft.com/office/powerpoint/2010/main" val="32196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7" name="Segnaposto contenuto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9758A09-9A49-4E35-8767-DD2EDA10F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04" y="1930400"/>
            <a:ext cx="8309398" cy="4377754"/>
          </a:xfrm>
        </p:spPr>
      </p:pic>
    </p:spTree>
    <p:extLst>
      <p:ext uri="{BB962C8B-B14F-4D97-AF65-F5344CB8AC3E}">
        <p14:creationId xmlns:p14="http://schemas.microsoft.com/office/powerpoint/2010/main" val="38856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6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6421D0-75BA-4036-BADB-D67F28CC4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  <p:pic>
        <p:nvPicPr>
          <p:cNvPr id="16" name="Immagine 1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59D715-FA96-4027-8FC4-0A72D973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6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E2BBD47-F405-4614-8D18-8F30976A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B7D41-B0F3-43C5-B5BF-6822A7CD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User Experience Evaluation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492732-561D-4081-A250-6628D2C8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planning evaluate the user experience using mockups, and after every demo of these prototypes we will collect people's opinions asking for feedbacks.</a:t>
            </a:r>
          </a:p>
          <a:p>
            <a:r>
              <a:rPr lang="en-US" dirty="0"/>
              <a:t>The questions will be mainly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 services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725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Technical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46EE0-BFD9-4D7A-8828-8629B6A5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do a technical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parts of </a:t>
            </a:r>
            <a:r>
              <a:rPr lang="it-IT" dirty="0" err="1"/>
              <a:t>our</a:t>
            </a:r>
            <a:r>
              <a:rPr lang="it-IT" dirty="0"/>
              <a:t>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BLE</a:t>
            </a:r>
            <a:r>
              <a:rPr lang="en-US" dirty="0"/>
              <a:t> IoT device-Smartphone </a:t>
            </a:r>
            <a:r>
              <a:rPr lang="en-US" dirty="0" err="1"/>
              <a:t>interation</a:t>
            </a:r>
            <a:r>
              <a:rPr lang="en-US" dirty="0"/>
              <a:t>: how many smartphones a single device can handle?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Cloud</a:t>
            </a:r>
            <a:r>
              <a:rPr lang="en-US" dirty="0"/>
              <a:t> IoT device-Cloud </a:t>
            </a:r>
            <a:r>
              <a:rPr lang="en-US" dirty="0" err="1"/>
              <a:t>interation</a:t>
            </a:r>
            <a:r>
              <a:rPr lang="en-US" dirty="0"/>
              <a:t>: what is the message rate with which the device can send messages to Azure IoT hub?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Responsiveness</a:t>
            </a:r>
            <a:r>
              <a:rPr lang="en-US" dirty="0"/>
              <a:t> Cloud-Smartphone </a:t>
            </a:r>
            <a:r>
              <a:rPr lang="en-US" dirty="0" err="1"/>
              <a:t>interation</a:t>
            </a:r>
            <a:r>
              <a:rPr lang="en-US" dirty="0"/>
              <a:t>: how fast the </a:t>
            </a:r>
            <a:r>
              <a:rPr lang="en-US" dirty="0" err="1"/>
              <a:t>smatphone</a:t>
            </a:r>
            <a:r>
              <a:rPr lang="en-US" dirty="0"/>
              <a:t> receives the advice on where to go, does it depend from the number of connected devices?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3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402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283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Sfaccettatura</vt:lpstr>
      <vt:lpstr>NextRoom</vt:lpstr>
      <vt:lpstr>The Idea</vt:lpstr>
      <vt:lpstr>A Possible Scenario</vt:lpstr>
      <vt:lpstr>A Possible Scenario</vt:lpstr>
      <vt:lpstr>A Possible Scenario</vt:lpstr>
      <vt:lpstr>A Possible Scenario</vt:lpstr>
      <vt:lpstr>User Experience Evaluation</vt:lpstr>
      <vt:lpstr>Technical Evaluation</vt:lpstr>
      <vt:lpstr>Architecture</vt:lpstr>
      <vt:lpstr>Typical scenario</vt:lpstr>
      <vt:lpstr>The Things Network</vt:lpstr>
      <vt:lpstr>Cloud Services</vt:lpstr>
      <vt:lpstr>The complete flow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NextRoom</dc:title>
  <dc:creator>Luigi Sigillo</dc:creator>
  <cp:lastModifiedBy>Nicoló Palmiero</cp:lastModifiedBy>
  <cp:revision>6</cp:revision>
  <dcterms:created xsi:type="dcterms:W3CDTF">2020-04-30T08:38:40Z</dcterms:created>
  <dcterms:modified xsi:type="dcterms:W3CDTF">2020-04-30T13:20:13Z</dcterms:modified>
</cp:coreProperties>
</file>