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It can suggest the next room you could visit based on the time you have spent in the previous rooms. 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 for every user</a:t>
            </a:r>
          </a:p>
          <a:p>
            <a:r>
              <a:rPr lang="en-US" dirty="0"/>
              <a:t>The suggestion is sent every time a user is leaving a room.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758A09-9A49-4E35-8767-DD2EDA10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4" y="1930400"/>
            <a:ext cx="8309398" cy="4377754"/>
          </a:xfr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feedbacks.</a:t>
            </a:r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1</cp:revision>
  <dcterms:created xsi:type="dcterms:W3CDTF">2020-04-30T08:38:40Z</dcterms:created>
  <dcterms:modified xsi:type="dcterms:W3CDTF">2020-04-30T08:42:25Z</dcterms:modified>
</cp:coreProperties>
</file>