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3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663A-A328-45BA-A8DC-088A2118BFD9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NextRoom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3F0E5-975C-4612-B38E-06719C42D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temporary</a:t>
            </a:r>
            <a:r>
              <a:rPr lang="it-IT" dirty="0"/>
              <a:t>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Typical</a:t>
            </a:r>
            <a:r>
              <a:rPr lang="it-IT" dirty="0"/>
              <a:t> scenario</a:t>
            </a:r>
            <a:endParaRPr lang="en-US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8E2DCE6-6DCA-4354-9F65-6C8DEE42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48" y="2609715"/>
            <a:ext cx="1819275" cy="2781300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8434E7-57E8-4413-BF56-6CAC749B9ACC}"/>
              </a:ext>
            </a:extLst>
          </p:cNvPr>
          <p:cNvSpPr txBox="1"/>
          <p:nvPr/>
        </p:nvSpPr>
        <p:spPr>
          <a:xfrm>
            <a:off x="6306346" y="2064325"/>
            <a:ext cx="383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BLE </a:t>
            </a:r>
            <a:r>
              <a:rPr lang="it-IT" dirty="0" err="1"/>
              <a:t>technology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Bluetooth beacon </a:t>
            </a:r>
            <a:r>
              <a:rPr lang="it-IT" dirty="0" err="1"/>
              <a:t>functionality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0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A4F2AB33-BA01-430B-8A55-686866CC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15" y="2140022"/>
            <a:ext cx="4524375" cy="3257550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C24BF3-58D1-4271-84B5-E0DE8DB341A6}"/>
              </a:ext>
            </a:extLst>
          </p:cNvPr>
          <p:cNvSpPr txBox="1"/>
          <p:nvPr/>
        </p:nvSpPr>
        <p:spPr>
          <a:xfrm>
            <a:off x="6372771" y="3445631"/>
            <a:ext cx="383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LoRaWAN</a:t>
            </a:r>
            <a:r>
              <a:rPr lang="it-IT" dirty="0"/>
              <a:t> </a:t>
            </a:r>
            <a:r>
              <a:rPr lang="it-IT" dirty="0" err="1"/>
              <a:t>technology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Things</a:t>
            </a:r>
            <a:r>
              <a:rPr lang="it-IT" dirty="0"/>
              <a:t> Network services </a:t>
            </a:r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D1F7B3F1-2508-47C1-BEAA-17F323F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Things</a:t>
            </a:r>
            <a:r>
              <a:rPr lang="it-IT" dirty="0"/>
              <a:t>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69DF2-87A9-4375-91BC-87D5EC2C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Cloud Services</a:t>
            </a:r>
            <a:endParaRPr lang="en-US" dirty="0"/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E87DC58E-E869-48CF-995D-E826A697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0" y="1364435"/>
            <a:ext cx="8391525" cy="3257550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8A3AA-4D53-4451-8078-37D5402C2824}"/>
              </a:ext>
            </a:extLst>
          </p:cNvPr>
          <p:cNvSpPr txBox="1"/>
          <p:nvPr/>
        </p:nvSpPr>
        <p:spPr>
          <a:xfrm>
            <a:off x="5813522" y="3471551"/>
            <a:ext cx="383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Azure Cloud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Azure </a:t>
            </a:r>
            <a:r>
              <a:rPr lang="it-IT" dirty="0" err="1"/>
              <a:t>Function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Azure IoT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Azure SQL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6A17A-2562-4957-80E5-96961E34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complete flow</a:t>
            </a:r>
            <a:endParaRPr lang="en-US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D680C5F-E26E-48E7-A5BA-C05A58D7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6372"/>
            <a:ext cx="8596312" cy="2832310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7390EB-2DE8-4F8E-883C-A3C63882A628}"/>
              </a:ext>
            </a:extLst>
          </p:cNvPr>
          <p:cNvSpPr txBox="1"/>
          <p:nvPr/>
        </p:nvSpPr>
        <p:spPr>
          <a:xfrm>
            <a:off x="4786306" y="5086122"/>
            <a:ext cx="383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BE7F2DD-D676-42A8-8A6F-CCBC452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 for listening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Idea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to build a web application that runs on your smartphone</a:t>
            </a:r>
          </a:p>
          <a:p>
            <a:r>
              <a:rPr lang="en-US" dirty="0"/>
              <a:t>It can suggest the next room you could visit based on the time you have spent in the previous rooms. </a:t>
            </a:r>
          </a:p>
          <a:p>
            <a:r>
              <a:rPr lang="en-US" dirty="0"/>
              <a:t>A user can run the web application for all the duration of the museum tour</a:t>
            </a:r>
          </a:p>
          <a:p>
            <a:r>
              <a:rPr lang="en-US" dirty="0"/>
              <a:t>The smartphone starts collecting data, in an anonymous way, to make the best suggestion for every user</a:t>
            </a:r>
          </a:p>
          <a:p>
            <a:r>
              <a:rPr lang="en-US" dirty="0"/>
              <a:t>The suggestion is sent every time a user is leaving a room.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</p:spTree>
    <p:extLst>
      <p:ext uri="{BB962C8B-B14F-4D97-AF65-F5344CB8AC3E}">
        <p14:creationId xmlns:p14="http://schemas.microsoft.com/office/powerpoint/2010/main" val="32196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9758A09-9A49-4E35-8767-DD2EDA10F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04" y="1930400"/>
            <a:ext cx="8309398" cy="4377754"/>
          </a:xfrm>
        </p:spPr>
      </p:pic>
    </p:spTree>
    <p:extLst>
      <p:ext uri="{BB962C8B-B14F-4D97-AF65-F5344CB8AC3E}">
        <p14:creationId xmlns:p14="http://schemas.microsoft.com/office/powerpoint/2010/main" val="38856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6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6421D0-75BA-4036-BADB-D67F28CC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59D715-FA96-4027-8FC4-0A72D973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E2BBD47-F405-4614-8D18-8F30976A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B7D41-B0F3-43C5-B5BF-6822A7C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Experience Evaluation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492732-561D-4081-A250-6628D2C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evaluate the user experience using mockups, and after every demo of these prototypes we will collect people's opinions asking for feedbacks.</a:t>
            </a:r>
          </a:p>
          <a:p>
            <a:r>
              <a:rPr lang="en-US" dirty="0"/>
              <a:t>The questions will be mainly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do a technical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</a:t>
            </a:r>
            <a:r>
              <a:rPr lang="it-IT" dirty="0" err="1"/>
              <a:t>our</a:t>
            </a:r>
            <a:r>
              <a:rPr lang="it-IT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BLE</a:t>
            </a:r>
            <a:r>
              <a:rPr lang="en-US" dirty="0"/>
              <a:t> IoT device-Smartphone </a:t>
            </a:r>
            <a:r>
              <a:rPr lang="en-US" dirty="0" err="1"/>
              <a:t>interation</a:t>
            </a:r>
            <a:r>
              <a:rPr lang="en-US" dirty="0"/>
              <a:t>: how many smartphones a single device can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 IoT device-Cloud </a:t>
            </a:r>
            <a:r>
              <a:rPr lang="en-US" dirty="0" err="1"/>
              <a:t>interation</a:t>
            </a:r>
            <a:r>
              <a:rPr lang="en-US" dirty="0"/>
              <a:t>: what is the message rate with which the device can send messages to Azure IoT hub?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 Cloud-Smartphone </a:t>
            </a:r>
            <a:r>
              <a:rPr lang="en-US" dirty="0" err="1"/>
              <a:t>interation</a:t>
            </a:r>
            <a:r>
              <a:rPr lang="en-US" dirty="0"/>
              <a:t>: how fast the </a:t>
            </a:r>
            <a:r>
              <a:rPr lang="en-US" dirty="0" err="1"/>
              <a:t>smatphone</a:t>
            </a:r>
            <a:r>
              <a:rPr lang="en-US" dirty="0"/>
              <a:t> receives the advice on where to go, does it depend from the number of connected devices?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3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40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Sfaccettatura</vt:lpstr>
      <vt:lpstr>NextRoom</vt:lpstr>
      <vt:lpstr>The Idea</vt:lpstr>
      <vt:lpstr>A Possible Scenario</vt:lpstr>
      <vt:lpstr>A Possible Scenario</vt:lpstr>
      <vt:lpstr>A Possible Scenario</vt:lpstr>
      <vt:lpstr>A Possible Scenario</vt:lpstr>
      <vt:lpstr>User Experience Evaluation</vt:lpstr>
      <vt:lpstr>Technical Evaluation</vt:lpstr>
      <vt:lpstr>Architecture</vt:lpstr>
      <vt:lpstr>Typical scenario</vt:lpstr>
      <vt:lpstr>The Things Network</vt:lpstr>
      <vt:lpstr>Cloud Services</vt:lpstr>
      <vt:lpstr>The complete flow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APPNAME</dc:title>
  <dc:creator>Nicolò Palmiero</dc:creator>
  <cp:lastModifiedBy>Luigi Sigillo</cp:lastModifiedBy>
  <cp:revision>4</cp:revision>
  <dcterms:created xsi:type="dcterms:W3CDTF">2020-04-29T15:05:24Z</dcterms:created>
  <dcterms:modified xsi:type="dcterms:W3CDTF">2020-04-29T16:45:31Z</dcterms:modified>
</cp:coreProperties>
</file>