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During a tour in the Sapienza “</a:t>
            </a:r>
            <a:r>
              <a:rPr lang="it-IT" dirty="0"/>
              <a:t>Museo dell'Arte Classica</a:t>
            </a:r>
            <a:r>
              <a:rPr lang="en-US" dirty="0"/>
              <a:t>”, it can suggest the next section you could visit based on the time you have spent in the previous sections</a:t>
            </a:r>
          </a:p>
          <a:p>
            <a:r>
              <a:rPr lang="en-US" dirty="0"/>
              <a:t>The application will display a preview of the suggested section, so that the user could choose to follow it or to jump to another suggestion.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suggestions for every user</a:t>
            </a:r>
          </a:p>
          <a:p>
            <a:r>
              <a:rPr lang="en-US" dirty="0"/>
              <a:t>The suggestions are sent every time a user is leaving a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B88F18-87F0-DF4C-9FB5-B5F6B17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0" y="1930400"/>
            <a:ext cx="8311602" cy="43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 and publishing some </a:t>
            </a:r>
            <a:r>
              <a:rPr lang="en-US"/>
              <a:t>google forms.</a:t>
            </a:r>
            <a:endParaRPr lang="en-US" dirty="0"/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315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Nicoló Palmiero</cp:lastModifiedBy>
  <cp:revision>9</cp:revision>
  <dcterms:created xsi:type="dcterms:W3CDTF">2020-04-30T08:38:40Z</dcterms:created>
  <dcterms:modified xsi:type="dcterms:W3CDTF">2020-05-02T09:42:10Z</dcterms:modified>
</cp:coreProperties>
</file>