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0F588D-D927-0188-CE6F-8DBD6C377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5B4FDB1-C1D7-92FC-A9B0-B4B6C7A57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A5CE18-C429-A4DE-DBDE-1141BAF5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D29B-F25D-4E48-A04C-964763BCAECE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B3F417-8E14-BB31-8561-DFB63712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183280-C4E4-BFFB-2D85-FA0FC89F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59D5-0DC2-4DBE-9FA8-37FD8D7F2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185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3CD93-39D0-809F-5771-FA7E65AB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14C7BD6-E8DE-48A4-623B-17C1C4146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F99A00-3BF9-587D-B1A0-976EE7559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D29B-F25D-4E48-A04C-964763BCAECE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8EDECC-AB84-65B8-0797-9EFB0AD6D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0DE779-1AF2-E2D4-59BA-3DDA3290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59D5-0DC2-4DBE-9FA8-37FD8D7F2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977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B1E579F-6B60-BBBC-1A43-EFE11E507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5712285-1975-A992-F32D-0404DA746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86DE3F-371C-B35B-CE56-2631F3AA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D29B-F25D-4E48-A04C-964763BCAECE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8E605D-A43B-97E2-CE97-123EBC94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A44F41-EA35-64F1-8E34-AF42973C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59D5-0DC2-4DBE-9FA8-37FD8D7F2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537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AB68E2-E1E9-C93B-37E5-332101E7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E73075-26F0-65FB-5567-8392DD8E8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FD6669-1D9D-1E8A-AD88-3ACEA74B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D29B-F25D-4E48-A04C-964763BCAECE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6D9320-6A72-7390-1637-05A60372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8B74B1-E249-66C9-C30A-89A85A5E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59D5-0DC2-4DBE-9FA8-37FD8D7F2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062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9A964B-568B-36AC-5B88-807A21F4B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41DC404-9AC5-6212-0C52-D0ADFD5D4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09FC72-41DC-35CB-0CE7-A528BECB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D29B-F25D-4E48-A04C-964763BCAECE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AA3AB2-0549-1ACB-FE4A-E2744643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6D79A0-7DFC-F053-8578-33C68F17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59D5-0DC2-4DBE-9FA8-37FD8D7F2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482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B4E31D-FF6E-EB35-F481-C67DB969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CC251C-AEFC-5CDA-9DB5-0B3EF0F54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204F85-6354-1874-FD02-B1252A95E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B61FDA1-46B3-45BF-C89E-212D3079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D29B-F25D-4E48-A04C-964763BCAECE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D590167-3A11-B130-B668-A977A9CC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33C4B8-B8B7-B76C-1DB3-94293E5C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59D5-0DC2-4DBE-9FA8-37FD8D7F2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956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2D3111-74F1-756F-AC9C-49466D45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F51B6-3489-C753-C246-95F10EDE0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E266AEB-3989-49B0-2626-57B8CC856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5E818DD-914C-7191-0E71-70EA12433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BFD280D-58F8-29D4-D6A0-3214F6610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B0B88A3-1C41-EF2A-1AC7-47615FC9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D29B-F25D-4E48-A04C-964763BCAECE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3511F99-C311-51EB-CE94-7B7826B9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FD259D2-7A3A-9E53-9B98-29DF3412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59D5-0DC2-4DBE-9FA8-37FD8D7F2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569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023941-03C7-A0B5-DD6D-7FEAEF40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0F48C3E-E021-A917-64B5-AEEDA8AA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D29B-F25D-4E48-A04C-964763BCAECE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5B75FC8-6EEC-24F2-F041-E1C4FF32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9F8E8-5967-6246-BE60-9CC17C76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59D5-0DC2-4DBE-9FA8-37FD8D7F2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588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5726755-3036-C3A2-5B9A-FCBAC85C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D29B-F25D-4E48-A04C-964763BCAECE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5D70C12-7F27-D638-8F26-0C51FB6C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D88068-4460-2FB2-65BE-18EDF11A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59D5-0DC2-4DBE-9FA8-37FD8D7F2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521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E86818-692E-B97A-BAE4-6ED8EE50F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2278E8-ECBF-3F22-C050-EAE3D658F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14C1396-5045-7EE8-A48A-34BC77AC7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52C02E-9C2A-92FD-DB85-1163CE2E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D29B-F25D-4E48-A04C-964763BCAECE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98FE8C-EFBE-18ED-FE1C-9C906B8A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DA44389-2866-DDEA-83D4-80DFC2C7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59D5-0DC2-4DBE-9FA8-37FD8D7F2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260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B2BDFA-C764-047E-DEEB-C309BDD9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76BAB07-44AA-46AB-4FB5-583BA5953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D965354-B076-C083-B381-13D9ACD40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877E99-FEC5-6FE4-BE6A-4F8D6DBC7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D29B-F25D-4E48-A04C-964763BCAECE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A2B438-D860-F340-8191-CAE1A8606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2F9CDB-787E-7941-9B35-F6FA320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59D5-0DC2-4DBE-9FA8-37FD8D7F2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00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F77A9AB-067B-AF55-23AD-AE29699B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E4581E-7864-216A-5979-129740D1C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2F3E90-2B76-90B5-5AF7-181AA1598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AD29B-F25D-4E48-A04C-964763BCAECE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F45A69-1091-C4C8-85E4-CA8DCAC93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0768AA-B886-FB39-F772-5D58DFF7F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7059D5-0DC2-4DBE-9FA8-37FD8D7F2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190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EDC1E1-7A33-96C1-74E9-866C99690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Gruppo Gandalf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104B8D7-28B8-CE15-964A-6ED5F92164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Diagramma ER di </a:t>
            </a:r>
            <a:r>
              <a:rPr lang="it-IT" dirty="0" err="1"/>
              <a:t>Vendicose</a:t>
            </a:r>
            <a:r>
              <a:rPr lang="it-IT" dirty="0"/>
              <a:t> SPA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31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6AE60685-51E7-5319-0BDF-C759A4F88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05" y="708513"/>
            <a:ext cx="11787189" cy="544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1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5AFB1F42-08EF-A819-3B9B-CDEB54D95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36" y="530942"/>
            <a:ext cx="2552921" cy="2898058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2F607C5E-4529-6154-1F0D-9714101E2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196" y="530942"/>
            <a:ext cx="3314987" cy="3029258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06284C84-30D1-3054-7F56-932C88FC4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619" y="479322"/>
            <a:ext cx="2880610" cy="2949677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B1E70DA5-ACC1-EDAF-FA8E-BF7C87FA2B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75" y="3726426"/>
            <a:ext cx="3494421" cy="2710097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A4456B7D-EEB9-FEE0-0303-FB57CDEBB7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196" y="3892651"/>
            <a:ext cx="4221846" cy="2377646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1EC680B7-3E45-4850-2D2B-2F5D0157A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805" y="3428999"/>
            <a:ext cx="4116911" cy="32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6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98E903C-0E8F-AAC1-D14E-5584FDC87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0" y="1078026"/>
            <a:ext cx="5716910" cy="470194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EB55468-FA4F-4DBE-637A-71D59E58F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78025"/>
            <a:ext cx="5852667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7CC038-472A-D50F-45F7-CCDB67756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07" y="636665"/>
            <a:ext cx="9068586" cy="220237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567FEBB-A863-F976-BA86-07A40B2AE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29" y="3185651"/>
            <a:ext cx="9937341" cy="316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419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di Office</vt:lpstr>
      <vt:lpstr>Gruppo Gandalf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Giulietta Alfa Romeo</dc:creator>
  <cp:lastModifiedBy>Giulietta Alfa Romeo</cp:lastModifiedBy>
  <cp:revision>1</cp:revision>
  <dcterms:created xsi:type="dcterms:W3CDTF">2024-05-02T19:26:05Z</dcterms:created>
  <dcterms:modified xsi:type="dcterms:W3CDTF">2024-05-02T19:39:17Z</dcterms:modified>
</cp:coreProperties>
</file>