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29B-F25D-4E48-A04C-964763BCAECE}" type="datetimeFigureOut">
              <a:rPr lang="it-IT" smtClean="0"/>
              <a:t>03/05/2024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59D5-0DC2-4DBE-9FA8-37FD8D7F2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62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29B-F25D-4E48-A04C-964763BCAECE}" type="datetimeFigureOut">
              <a:rPr lang="it-IT" smtClean="0"/>
              <a:t>03/05/2024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59D5-0DC2-4DBE-9FA8-37FD8D7F2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249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29B-F25D-4E48-A04C-964763BCAECE}" type="datetimeFigureOut">
              <a:rPr lang="it-IT" smtClean="0"/>
              <a:t>03/05/2024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59D5-0DC2-4DBE-9FA8-37FD8D7F2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051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29B-F25D-4E48-A04C-964763BCAECE}" type="datetimeFigureOut">
              <a:rPr lang="it-IT" smtClean="0"/>
              <a:t>03/05/2024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59D5-0DC2-4DBE-9FA8-37FD8D7F2DF8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7228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29B-F25D-4E48-A04C-964763BCAECE}" type="datetimeFigureOut">
              <a:rPr lang="it-IT" smtClean="0"/>
              <a:t>03/05/2024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59D5-0DC2-4DBE-9FA8-37FD8D7F2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8022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29B-F25D-4E48-A04C-964763BCAECE}" type="datetimeFigureOut">
              <a:rPr lang="it-IT" smtClean="0"/>
              <a:t>03/05/2024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59D5-0DC2-4DBE-9FA8-37FD8D7F2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1027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29B-F25D-4E48-A04C-964763BCAECE}" type="datetimeFigureOut">
              <a:rPr lang="it-IT" smtClean="0"/>
              <a:t>03/05/2024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59D5-0DC2-4DBE-9FA8-37FD8D7F2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440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29B-F25D-4E48-A04C-964763BCAECE}" type="datetimeFigureOut">
              <a:rPr lang="it-IT" smtClean="0"/>
              <a:t>03/05/2024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59D5-0DC2-4DBE-9FA8-37FD8D7F2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3184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29B-F25D-4E48-A04C-964763BCAECE}" type="datetimeFigureOut">
              <a:rPr lang="it-IT" smtClean="0"/>
              <a:t>03/05/2024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59D5-0DC2-4DBE-9FA8-37FD8D7F2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817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29B-F25D-4E48-A04C-964763BCAECE}" type="datetimeFigureOut">
              <a:rPr lang="it-IT" smtClean="0"/>
              <a:t>03/05/2024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59D5-0DC2-4DBE-9FA8-37FD8D7F2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765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29B-F25D-4E48-A04C-964763BCAECE}" type="datetimeFigureOut">
              <a:rPr lang="it-IT" smtClean="0"/>
              <a:t>03/05/2024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59D5-0DC2-4DBE-9FA8-37FD8D7F2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529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29B-F25D-4E48-A04C-964763BCAECE}" type="datetimeFigureOut">
              <a:rPr lang="it-IT" smtClean="0"/>
              <a:t>03/05/2024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59D5-0DC2-4DBE-9FA8-37FD8D7F2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595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29B-F25D-4E48-A04C-964763BCAECE}" type="datetimeFigureOut">
              <a:rPr lang="it-IT" smtClean="0"/>
              <a:t>03/05/2024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59D5-0DC2-4DBE-9FA8-37FD8D7F2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974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29B-F25D-4E48-A04C-964763BCAECE}" type="datetimeFigureOut">
              <a:rPr lang="it-IT" smtClean="0"/>
              <a:t>03/05/2024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59D5-0DC2-4DBE-9FA8-37FD8D7F2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37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29B-F25D-4E48-A04C-964763BCAECE}" type="datetimeFigureOut">
              <a:rPr lang="it-IT" smtClean="0"/>
              <a:t>03/05/2024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59D5-0DC2-4DBE-9FA8-37FD8D7F2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23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29B-F25D-4E48-A04C-964763BCAECE}" type="datetimeFigureOut">
              <a:rPr lang="it-IT" smtClean="0"/>
              <a:t>03/05/2024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59D5-0DC2-4DBE-9FA8-37FD8D7F2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644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D29B-F25D-4E48-A04C-964763BCAECE}" type="datetimeFigureOut">
              <a:rPr lang="it-IT" smtClean="0"/>
              <a:t>03/05/2024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59D5-0DC2-4DBE-9FA8-37FD8D7F2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916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CAD29B-F25D-4E48-A04C-964763BCAECE}" type="datetimeFigureOut">
              <a:rPr lang="it-IT" smtClean="0"/>
              <a:t>03/05/2024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059D5-0DC2-4DBE-9FA8-37FD8D7F2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176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EDC1E1-7A33-96C1-74E9-866C99690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Gruppo Gandalf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104B8D7-28B8-CE15-964A-6ED5F92164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Vendicose</a:t>
            </a:r>
            <a:r>
              <a:rPr lang="it-IT" dirty="0"/>
              <a:t> SPA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31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AE60685-51E7-5319-0BDF-C759A4F88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5" y="1268951"/>
            <a:ext cx="11787189" cy="544097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381B20B-E214-C9D0-A1B5-6C1E8EBE4070}"/>
              </a:ext>
            </a:extLst>
          </p:cNvPr>
          <p:cNvSpPr txBox="1"/>
          <p:nvPr/>
        </p:nvSpPr>
        <p:spPr>
          <a:xfrm>
            <a:off x="7590504" y="727587"/>
            <a:ext cx="3028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Schema Logico</a:t>
            </a:r>
          </a:p>
        </p:txBody>
      </p:sp>
    </p:spTree>
    <p:extLst>
      <p:ext uri="{BB962C8B-B14F-4D97-AF65-F5344CB8AC3E}">
        <p14:creationId xmlns:p14="http://schemas.microsoft.com/office/powerpoint/2010/main" val="284521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5AFB1F42-08EF-A819-3B9B-CDEB54D95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18" y="662142"/>
            <a:ext cx="3872178" cy="579611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2F607C5E-4529-6154-1F0D-9714101E2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335" y="662142"/>
            <a:ext cx="3872178" cy="579611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06284C84-30D1-3054-7F56-932C88FC4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652" y="3508581"/>
            <a:ext cx="3482690" cy="294967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9ECAC1C-B77C-F5BE-A646-CC7AE08858B5}"/>
              </a:ext>
            </a:extLst>
          </p:cNvPr>
          <p:cNvSpPr txBox="1"/>
          <p:nvPr/>
        </p:nvSpPr>
        <p:spPr>
          <a:xfrm>
            <a:off x="8630652" y="1297856"/>
            <a:ext cx="2845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Creazione tabelle</a:t>
            </a:r>
          </a:p>
        </p:txBody>
      </p:sp>
    </p:spTree>
    <p:extLst>
      <p:ext uri="{BB962C8B-B14F-4D97-AF65-F5344CB8AC3E}">
        <p14:creationId xmlns:p14="http://schemas.microsoft.com/office/powerpoint/2010/main" val="322036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magine 22">
            <a:extLst>
              <a:ext uri="{FF2B5EF4-FFF2-40B4-BE49-F238E27FC236}">
                <a16:creationId xmlns:a16="http://schemas.microsoft.com/office/drawing/2014/main" id="{A4456B7D-EEB9-FEE0-0303-FB57CDEBB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134" y="3429000"/>
            <a:ext cx="4536103" cy="2702112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B1E70DA5-ACC1-EDAF-FA8E-BF7C87FA2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13" y="726888"/>
            <a:ext cx="4186841" cy="479814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2D0F765-327D-5639-5FB7-D59E6E4ACAA5}"/>
              </a:ext>
            </a:extLst>
          </p:cNvPr>
          <p:cNvSpPr txBox="1"/>
          <p:nvPr/>
        </p:nvSpPr>
        <p:spPr>
          <a:xfrm>
            <a:off x="5314134" y="726888"/>
            <a:ext cx="4001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Dichiarazione Foreign Key</a:t>
            </a:r>
          </a:p>
        </p:txBody>
      </p:sp>
    </p:spTree>
    <p:extLst>
      <p:ext uri="{BB962C8B-B14F-4D97-AF65-F5344CB8AC3E}">
        <p14:creationId xmlns:p14="http://schemas.microsoft.com/office/powerpoint/2010/main" val="317577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>
            <a:extLst>
              <a:ext uri="{FF2B5EF4-FFF2-40B4-BE49-F238E27FC236}">
                <a16:creationId xmlns:a16="http://schemas.microsoft.com/office/drawing/2014/main" id="{1EC680B7-3E45-4850-2D2B-2F5D0157A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07" y="260555"/>
            <a:ext cx="5472593" cy="4581832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E40FA0DE-70AB-BC3A-CDD3-8A2B11E28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23419"/>
            <a:ext cx="5980486" cy="363793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86844BF-7388-7AF5-372C-A20C62C60FC2}"/>
              </a:ext>
            </a:extLst>
          </p:cNvPr>
          <p:cNvSpPr txBox="1"/>
          <p:nvPr/>
        </p:nvSpPr>
        <p:spPr>
          <a:xfrm>
            <a:off x="6096000" y="825910"/>
            <a:ext cx="3824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Popolamento tabelle</a:t>
            </a:r>
          </a:p>
        </p:txBody>
      </p:sp>
    </p:spTree>
    <p:extLst>
      <p:ext uri="{BB962C8B-B14F-4D97-AF65-F5344CB8AC3E}">
        <p14:creationId xmlns:p14="http://schemas.microsoft.com/office/powerpoint/2010/main" val="325528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98E903C-0E8F-AAC1-D14E-5584FDC87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71" y="1078026"/>
            <a:ext cx="8322458" cy="547025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7991BF45-135E-DB28-3981-693412D2ED7F}"/>
              </a:ext>
            </a:extLst>
          </p:cNvPr>
          <p:cNvSpPr txBox="1"/>
          <p:nvPr/>
        </p:nvSpPr>
        <p:spPr>
          <a:xfrm>
            <a:off x="6253316" y="422787"/>
            <a:ext cx="3824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Popolamento tabelle</a:t>
            </a:r>
          </a:p>
        </p:txBody>
      </p:sp>
    </p:spTree>
    <p:extLst>
      <p:ext uri="{BB962C8B-B14F-4D97-AF65-F5344CB8AC3E}">
        <p14:creationId xmlns:p14="http://schemas.microsoft.com/office/powerpoint/2010/main" val="133369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567FEBB-A863-F976-BA86-07A40B2AE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29" y="2625160"/>
            <a:ext cx="9937341" cy="407055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B2596AE-8111-E444-ECAD-A4A65E625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29" y="792239"/>
            <a:ext cx="8994283" cy="161592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B09822C-E974-5A70-A2F5-8C339BF58A8E}"/>
              </a:ext>
            </a:extLst>
          </p:cNvPr>
          <p:cNvSpPr txBox="1"/>
          <p:nvPr/>
        </p:nvSpPr>
        <p:spPr>
          <a:xfrm>
            <a:off x="9940413" y="1415845"/>
            <a:ext cx="184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QUERY</a:t>
            </a:r>
            <a:r>
              <a:rPr lang="it-IT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60941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184</TotalTime>
  <Words>17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Ione</vt:lpstr>
      <vt:lpstr>Gruppo Gandalf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Gruppo Gandalf</dc:title>
  <dc:creator>Giulietta Alfa Romeo</dc:creator>
  <cp:lastModifiedBy>Luigi Solazzi</cp:lastModifiedBy>
  <cp:revision>3</cp:revision>
  <dcterms:created xsi:type="dcterms:W3CDTF">2024-05-02T19:26:05Z</dcterms:created>
  <dcterms:modified xsi:type="dcterms:W3CDTF">2024-05-02T23:27:30Z</dcterms:modified>
</cp:coreProperties>
</file>