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7103-B0DC-3E4E-A435-AB5583E17E8E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61B3-711F-54A3-CE5C-85959420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AMPs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3B06F-52BC-F469-5E17-6309B035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22.06.2022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Objetivos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BA3-22B6-BC4C-70BA-84723754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314551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AMPs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Determinar</a:t>
            </a:r>
            <a:r>
              <a:rPr lang="en-US" dirty="0"/>
              <a:t> AMPs </a:t>
            </a:r>
            <a:r>
              <a:rPr lang="en-US" dirty="0" err="1"/>
              <a:t>diferenciales</a:t>
            </a:r>
            <a:r>
              <a:rPr lang="en-US" dirty="0"/>
              <a:t> entre </a:t>
            </a:r>
            <a:r>
              <a:rPr lang="en-US" dirty="0" err="1"/>
              <a:t>grupos</a:t>
            </a:r>
            <a:r>
              <a:rPr lang="en-US" dirty="0"/>
              <a:t> NW, O y OMS</a:t>
            </a:r>
          </a:p>
        </p:txBody>
      </p:sp>
    </p:spTree>
    <p:extLst>
      <p:ext uri="{BB962C8B-B14F-4D97-AF65-F5344CB8AC3E}">
        <p14:creationId xmlns:p14="http://schemas.microsoft.com/office/powerpoint/2010/main" val="9739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66C6C-7D4A-2719-84D3-D177E435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56" y="762001"/>
            <a:ext cx="10580488" cy="360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D977-6B21-EBEE-A650-F8A73F5BED80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juntaron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(R1 y R2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) y con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alineamiento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289B9-3EE7-F926-D458-2D2943DD1021}"/>
              </a:ext>
            </a:extLst>
          </p:cNvPr>
          <p:cNvSpPr/>
          <p:nvPr/>
        </p:nvSpPr>
        <p:spPr>
          <a:xfrm>
            <a:off x="6745224" y="1185676"/>
            <a:ext cx="4663440" cy="471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Cobertura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fagos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90E9BC-9B9A-C86E-C914-03D971A2F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00700"/>
              </p:ext>
            </p:extLst>
          </p:nvPr>
        </p:nvGraphicFramePr>
        <p:xfrm>
          <a:off x="475488" y="762001"/>
          <a:ext cx="5486400" cy="5629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875">
                  <a:extLst>
                    <a:ext uri="{9D8B030D-6E8A-4147-A177-3AD203B41FA5}">
                      <a16:colId xmlns:a16="http://schemas.microsoft.com/office/drawing/2014/main" val="356096658"/>
                    </a:ext>
                  </a:extLst>
                </a:gridCol>
                <a:gridCol w="2270234">
                  <a:extLst>
                    <a:ext uri="{9D8B030D-6E8A-4147-A177-3AD203B41FA5}">
                      <a16:colId xmlns:a16="http://schemas.microsoft.com/office/drawing/2014/main" val="42603751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895871866"/>
                    </a:ext>
                  </a:extLst>
                </a:gridCol>
              </a:tblGrid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phages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73041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(0.0991, 0.15]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8762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88802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(0.15, 0.2]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5315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08160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(0.2, 0.25]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3549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11329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947356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(0.25, 0.3]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7780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0465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(0.3, 0.35]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5240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16047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(0.35, 0.4]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1035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5206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(0.4, 0.45]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739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661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(0.45, 0.5]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479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1801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7524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(0.5, 0.55]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1322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8032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(0.55, 0.6]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975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11201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(0.6, 0.65]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222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66370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(0.65, 0.7]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126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500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71136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(0.7, 0.75]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98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93615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(0.75, 0.8]</a:t>
                      </a:r>
                      <a:endParaRPr lang="en-MX" sz="1200" b="0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86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290</a:t>
                      </a:r>
                      <a:endParaRPr lang="en-MX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05385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(0.8, 0.85]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190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72607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(0.85, 0.9]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33173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(0.9, 0.95]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66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28389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(0.95, 1.0]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28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765629"/>
                  </a:ext>
                </a:extLst>
              </a:tr>
            </a:tbl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FF17582B-C278-2E2D-128D-A3ED83334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133"/>
          <a:stretch/>
        </p:blipFill>
        <p:spPr>
          <a:xfrm>
            <a:off x="6745224" y="1252733"/>
            <a:ext cx="4572000" cy="47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EA3C85-8120-8459-57CF-3467EBC4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1" y="762001"/>
            <a:ext cx="10294737" cy="360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A3336F-09E2-3D95-CC3A-8D3A6D87814B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Cambiar</a:t>
            </a:r>
            <a:r>
              <a:rPr lang="en-US" dirty="0"/>
              <a:t> a 70% de </a:t>
            </a:r>
            <a:r>
              <a:rPr lang="en-US" dirty="0" err="1"/>
              <a:t>cobertura</a:t>
            </a:r>
            <a:r>
              <a:rPr lang="en-US" dirty="0"/>
              <a:t> para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fago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LEfSe</a:t>
            </a:r>
            <a:r>
              <a:rPr lang="en-US" dirty="0"/>
              <a:t> para </a:t>
            </a:r>
            <a:r>
              <a:rPr lang="en-US" dirty="0" err="1"/>
              <a:t>contestar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pregunta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4FB2A0B-A0B8-F4D3-4762-3CDF9E86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0" t="16099" r="12398" b="4306"/>
          <a:stretch/>
        </p:blipFill>
        <p:spPr>
          <a:xfrm>
            <a:off x="462951" y="928775"/>
            <a:ext cx="5046454" cy="294160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A95C8E1-F9A4-3EAD-B084-BD4091D313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4" t="13634" r="11567" b="4437"/>
          <a:stretch/>
        </p:blipFill>
        <p:spPr>
          <a:xfrm>
            <a:off x="6998899" y="922904"/>
            <a:ext cx="4730150" cy="294748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7E2664-FAF8-7BF6-35DA-5D2982D47F30}"/>
              </a:ext>
            </a:extLst>
          </p:cNvPr>
          <p:cNvSpPr txBox="1">
            <a:spLocks/>
          </p:cNvSpPr>
          <p:nvPr/>
        </p:nvSpPr>
        <p:spPr>
          <a:xfrm>
            <a:off x="462951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BE8559-7729-BE7A-8258-AC667C66C16F}"/>
              </a:ext>
            </a:extLst>
          </p:cNvPr>
          <p:cNvSpPr txBox="1">
            <a:spLocks/>
          </p:cNvSpPr>
          <p:nvPr/>
        </p:nvSpPr>
        <p:spPr>
          <a:xfrm>
            <a:off x="6840747" y="3870384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70% de </a:t>
            </a:r>
            <a:r>
              <a:rPr lang="en-US" dirty="0" err="1"/>
              <a:t>cobertura</a:t>
            </a:r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1848897-D21C-7099-B699-E21888F409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825" t="17614" r="14217" b="17219"/>
          <a:stretch/>
        </p:blipFill>
        <p:spPr>
          <a:xfrm>
            <a:off x="4346275" y="4245390"/>
            <a:ext cx="3499449" cy="24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diferencial</a:t>
            </a:r>
            <a:r>
              <a:rPr lang="en-US" dirty="0">
                <a:solidFill>
                  <a:schemeClr val="accent1"/>
                </a:solidFill>
              </a:rPr>
              <a:t> entre </a:t>
            </a:r>
            <a:r>
              <a:rPr lang="en-US" dirty="0" err="1">
                <a:solidFill>
                  <a:schemeClr val="accent1"/>
                </a:solidFill>
              </a:rPr>
              <a:t>grupos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60635-CB78-B37E-455F-C5E6CEB19988}"/>
              </a:ext>
            </a:extLst>
          </p:cNvPr>
          <p:cNvSpPr txBox="1">
            <a:spLocks/>
          </p:cNvSpPr>
          <p:nvPr/>
        </p:nvSpPr>
        <p:spPr>
          <a:xfrm>
            <a:off x="756864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75% de </a:t>
            </a:r>
            <a:r>
              <a:rPr lang="en-US" dirty="0" err="1"/>
              <a:t>cobertura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79D40B-03E7-D7E2-8AD9-435AB9F3C912}"/>
              </a:ext>
            </a:extLst>
          </p:cNvPr>
          <p:cNvSpPr txBox="1">
            <a:spLocks/>
          </p:cNvSpPr>
          <p:nvPr/>
        </p:nvSpPr>
        <p:spPr>
          <a:xfrm>
            <a:off x="7134660" y="762001"/>
            <a:ext cx="5046454" cy="468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70% de </a:t>
            </a:r>
            <a:r>
              <a:rPr lang="en-US" dirty="0" err="1"/>
              <a:t>cobertura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7373C5-D8AF-B40A-8089-67D7064F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711" t="11298" r="12264" b="2406"/>
          <a:stretch/>
        </p:blipFill>
        <p:spPr>
          <a:xfrm>
            <a:off x="1965691" y="1230957"/>
            <a:ext cx="2632187" cy="2119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EBB3787-0995-BEC1-0135-4F87693D67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518" t="21985" r="11663" b="6545"/>
          <a:stretch/>
        </p:blipFill>
        <p:spPr>
          <a:xfrm>
            <a:off x="1604478" y="3429000"/>
            <a:ext cx="3351226" cy="13672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262A247-5DD8-9EE7-4FC6-A3D2A7047F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206" t="18101" r="10657" b="4641"/>
          <a:stretch/>
        </p:blipFill>
        <p:spPr>
          <a:xfrm>
            <a:off x="1767746" y="4874930"/>
            <a:ext cx="3024689" cy="17570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07F1B76-70F0-AB12-CD49-2E2E2F3819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5118" t="12109" r="11832" b="3901"/>
          <a:stretch/>
        </p:blipFill>
        <p:spPr>
          <a:xfrm>
            <a:off x="8215757" y="1172187"/>
            <a:ext cx="2884253" cy="219764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1F79DD6-D5EC-EE5E-85D6-6BB354A20C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9668" t="20999" r="9172" b="5817"/>
          <a:stretch/>
        </p:blipFill>
        <p:spPr>
          <a:xfrm>
            <a:off x="8215757" y="3488166"/>
            <a:ext cx="2884253" cy="116535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FCABB99-0D25-E9DB-F577-1E8A8A51451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0283" t="17484" r="9223" b="4581"/>
          <a:stretch/>
        </p:blipFill>
        <p:spPr>
          <a:xfrm>
            <a:off x="8030797" y="4796287"/>
            <a:ext cx="3254175" cy="18702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ED5AD4C-A214-0E0C-E638-4972DA9E412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6881" t="16999" r="14086" b="16999"/>
          <a:stretch/>
        </p:blipFill>
        <p:spPr>
          <a:xfrm>
            <a:off x="5203673" y="1193227"/>
            <a:ext cx="2510203" cy="180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41062E9-8F01-7482-B39F-1EE206B8542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7537" t="18344" r="14628" b="17270"/>
          <a:stretch/>
        </p:blipFill>
        <p:spPr>
          <a:xfrm>
            <a:off x="5203673" y="3074930"/>
            <a:ext cx="2528560" cy="18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FB517C3-20CE-2828-5D2A-20F2A11FE3E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16881" t="17219" r="14086" b="16999"/>
          <a:stretch/>
        </p:blipFill>
        <p:spPr>
          <a:xfrm>
            <a:off x="5213641" y="4956633"/>
            <a:ext cx="251859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abundancia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relativa</a:t>
            </a:r>
            <a:r>
              <a:rPr lang="en-US" dirty="0">
                <a:solidFill>
                  <a:schemeClr val="accent1"/>
                </a:solidFill>
              </a:rPr>
              <a:t> y RPKM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7D638-3032-E1CC-E751-36D6043A96DA}"/>
              </a:ext>
            </a:extLst>
          </p:cNvPr>
          <p:cNvSpPr/>
          <p:nvPr/>
        </p:nvSpPr>
        <p:spPr>
          <a:xfrm>
            <a:off x="1022764" y="762002"/>
            <a:ext cx="4230723" cy="291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93F1BA-1798-DF7A-57FA-2E299383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08" r="2108"/>
          <a:stretch/>
        </p:blipFill>
        <p:spPr>
          <a:xfrm>
            <a:off x="1022764" y="762001"/>
            <a:ext cx="4230723" cy="294464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1A5BA-9929-8672-5A28-B1DF84BFE4AF}"/>
              </a:ext>
            </a:extLst>
          </p:cNvPr>
          <p:cNvSpPr/>
          <p:nvPr/>
        </p:nvSpPr>
        <p:spPr>
          <a:xfrm>
            <a:off x="6938515" y="762001"/>
            <a:ext cx="4230723" cy="294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75C5400-1D5C-4357-9A4E-1DEEBE1FE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8" r="2108"/>
          <a:stretch/>
        </p:blipFill>
        <p:spPr>
          <a:xfrm>
            <a:off x="6938515" y="621102"/>
            <a:ext cx="4433159" cy="308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A64714-49B0-C078-8E3E-2D4ADAF81A05}"/>
              </a:ext>
            </a:extLst>
          </p:cNvPr>
          <p:cNvSpPr/>
          <p:nvPr/>
        </p:nvSpPr>
        <p:spPr>
          <a:xfrm>
            <a:off x="1022764" y="3795624"/>
            <a:ext cx="4230723" cy="2912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E1EF4BBA-9B7C-125A-F33E-26F143962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08" r="2108"/>
          <a:stretch/>
        </p:blipFill>
        <p:spPr>
          <a:xfrm>
            <a:off x="1022764" y="3795623"/>
            <a:ext cx="4230723" cy="29446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39E955-9109-0C25-58F7-1FEBD5822B17}"/>
              </a:ext>
            </a:extLst>
          </p:cNvPr>
          <p:cNvSpPr/>
          <p:nvPr/>
        </p:nvSpPr>
        <p:spPr>
          <a:xfrm>
            <a:off x="6938515" y="3795623"/>
            <a:ext cx="4230723" cy="2944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C8C363DF-1106-CC75-837A-B8DFD1CD3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08" r="2108"/>
          <a:stretch/>
        </p:blipFill>
        <p:spPr>
          <a:xfrm>
            <a:off x="6938515" y="3795623"/>
            <a:ext cx="4230723" cy="29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Anotacion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potenciales</a:t>
            </a:r>
            <a:r>
              <a:rPr lang="en-US" dirty="0">
                <a:solidFill>
                  <a:schemeClr val="accent1"/>
                </a:solidFill>
              </a:rPr>
              <a:t> AMPs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1D4026-EAE2-DBD7-67F5-3312B1A7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9" y="1138984"/>
            <a:ext cx="10024661" cy="45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240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AMPs fagoma intestinal infantil</vt:lpstr>
      <vt:lpstr>Objetivos</vt:lpstr>
      <vt:lpstr>Pipeline</vt:lpstr>
      <vt:lpstr>Cobertura de fagos</vt:lpstr>
      <vt:lpstr>Realineamiento por muestra</vt:lpstr>
      <vt:lpstr>Abundancia diferencial entre grupos</vt:lpstr>
      <vt:lpstr>Abundancia diferencial entre grupos</vt:lpstr>
      <vt:lpstr>Realineamiento por muestra, abundancia relativa y RPKM</vt:lpstr>
      <vt:lpstr>Anotacion de potenciales AMPs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AMPs fagoma intestinal infantil</dc:title>
  <dc:creator>LUIGUI MICHEL GALLARDO BECERRA</dc:creator>
  <cp:lastModifiedBy>LUIGUI MICHEL GALLARDO BECERRA</cp:lastModifiedBy>
  <cp:revision>9</cp:revision>
  <dcterms:created xsi:type="dcterms:W3CDTF">2022-06-22T14:20:09Z</dcterms:created>
  <dcterms:modified xsi:type="dcterms:W3CDTF">2022-06-29T15:10:20Z</dcterms:modified>
</cp:coreProperties>
</file>