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9"/>
  </p:normalViewPr>
  <p:slideViewPr>
    <p:cSldViewPr snapToGrid="0" snapToObjects="1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7103-B0DC-3E4E-A435-AB5583E17E8E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250D-932C-3144-B011-55C4EE41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5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61B3-711F-54A3-CE5C-85959420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AMPs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3B06F-52BC-F469-5E17-6309B035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22.06.2022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Objetivos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0BA3-22B6-BC4C-70BA-84723754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483"/>
            <a:ext cx="10515600" cy="3145518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AMPs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fagoma</a:t>
            </a:r>
            <a:r>
              <a:rPr lang="en-US" dirty="0"/>
              <a:t> intestinal </a:t>
            </a:r>
            <a:r>
              <a:rPr lang="en-US" dirty="0" err="1"/>
              <a:t>infantil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Determinar</a:t>
            </a:r>
            <a:r>
              <a:rPr lang="en-US" dirty="0"/>
              <a:t> AMPs </a:t>
            </a:r>
            <a:r>
              <a:rPr lang="en-US" dirty="0" err="1"/>
              <a:t>diferenciales</a:t>
            </a:r>
            <a:r>
              <a:rPr lang="en-US" dirty="0"/>
              <a:t> entre </a:t>
            </a:r>
            <a:r>
              <a:rPr lang="en-US" dirty="0" err="1"/>
              <a:t>grupos</a:t>
            </a:r>
            <a:r>
              <a:rPr lang="en-US" dirty="0"/>
              <a:t> NW, O y OMS</a:t>
            </a:r>
          </a:p>
        </p:txBody>
      </p:sp>
    </p:spTree>
    <p:extLst>
      <p:ext uri="{BB962C8B-B14F-4D97-AF65-F5344CB8AC3E}">
        <p14:creationId xmlns:p14="http://schemas.microsoft.com/office/powerpoint/2010/main" val="9739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Pipeline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066C6C-7D4A-2719-84D3-D177E435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756" y="762001"/>
            <a:ext cx="10580488" cy="360000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D977-6B21-EBEE-A650-F8A73F5BED80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Se </a:t>
            </a:r>
            <a:r>
              <a:rPr lang="en-US" dirty="0" err="1"/>
              <a:t>juntaron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(R1 y R2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) y con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realizó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alineamiento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B289B9-3EE7-F926-D458-2D2943DD1021}"/>
              </a:ext>
            </a:extLst>
          </p:cNvPr>
          <p:cNvSpPr/>
          <p:nvPr/>
        </p:nvSpPr>
        <p:spPr>
          <a:xfrm>
            <a:off x="6745224" y="1185676"/>
            <a:ext cx="4663440" cy="4715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Cobertura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fagos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90E9BC-9B9A-C86E-C914-03D971A2F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5683"/>
              </p:ext>
            </p:extLst>
          </p:nvPr>
        </p:nvGraphicFramePr>
        <p:xfrm>
          <a:off x="475488" y="762001"/>
          <a:ext cx="5486400" cy="5629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875">
                  <a:extLst>
                    <a:ext uri="{9D8B030D-6E8A-4147-A177-3AD203B41FA5}">
                      <a16:colId xmlns:a16="http://schemas.microsoft.com/office/drawing/2014/main" val="356096658"/>
                    </a:ext>
                  </a:extLst>
                </a:gridCol>
                <a:gridCol w="2270234">
                  <a:extLst>
                    <a:ext uri="{9D8B030D-6E8A-4147-A177-3AD203B41FA5}">
                      <a16:colId xmlns:a16="http://schemas.microsoft.com/office/drawing/2014/main" val="426037512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895871866"/>
                    </a:ext>
                  </a:extLst>
                </a:gridCol>
              </a:tblGrid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 of phages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73041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(0.0991, 0.15]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8762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88802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(0.15, 0.2]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5315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16644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08160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(0.2, 0.25]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3549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11329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947356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(0.25, 0.3]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7780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0465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(0.3, 0.35]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1665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5240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16047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(0.35, 0.4]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1035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3575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115206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(0.4, 0.45]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739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2540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6615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(0.45, 0.5]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479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1801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37524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(0.5, 0.55]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347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1322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8032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(0.55, 0.6]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253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975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112010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(0.6, 0.65]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722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663705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(0.65, 0.7]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126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500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371136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(0.7, 0.75]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98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374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936158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(0.75, 0.8]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86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276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05385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(0.8, 0.85]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74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190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2726077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(0.85, 0.9]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50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116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331734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(0.9, 0.95]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38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66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1283892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(0.95, 1.0]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>
                          <a:effectLst/>
                        </a:rPr>
                        <a:t>28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u="none" strike="noStrike" dirty="0">
                          <a:effectLst/>
                        </a:rPr>
                        <a:t>28</a:t>
                      </a:r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765629"/>
                  </a:ext>
                </a:extLst>
              </a:tr>
            </a:tbl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FF17582B-C278-2E2D-128D-A3ED83334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133"/>
          <a:stretch/>
        </p:blipFill>
        <p:spPr>
          <a:xfrm>
            <a:off x="6745224" y="1252733"/>
            <a:ext cx="4572000" cy="47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8EA3C85-8120-8459-57CF-3467EBC4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1" y="762001"/>
            <a:ext cx="10294737" cy="3600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712F1-C0B2-71BB-61FD-EAE33AED994C}"/>
              </a:ext>
            </a:extLst>
          </p:cNvPr>
          <p:cNvSpPr txBox="1">
            <a:spLocks/>
          </p:cNvSpPr>
          <p:nvPr/>
        </p:nvSpPr>
        <p:spPr>
          <a:xfrm>
            <a:off x="838200" y="4362001"/>
            <a:ext cx="10515600" cy="21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se </a:t>
            </a:r>
            <a:r>
              <a:rPr lang="en-US" dirty="0" err="1"/>
              <a:t>alineó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contra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fagos</a:t>
            </a:r>
            <a:r>
              <a:rPr lang="en-US" dirty="0"/>
              <a:t> </a:t>
            </a:r>
            <a:r>
              <a:rPr lang="en-US" dirty="0" err="1"/>
              <a:t>cubiertos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del 75%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se </a:t>
            </a:r>
            <a:r>
              <a:rPr lang="en-US" dirty="0" err="1"/>
              <a:t>tomó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cuánto</a:t>
            </a:r>
            <a:r>
              <a:rPr lang="en-US" dirty="0"/>
              <a:t> del </a:t>
            </a:r>
            <a:r>
              <a:rPr lang="en-US" dirty="0" err="1"/>
              <a:t>fago</a:t>
            </a:r>
            <a:r>
              <a:rPr lang="en-US" dirty="0"/>
              <a:t> se </a:t>
            </a:r>
            <a:r>
              <a:rPr lang="en-US" dirty="0" err="1"/>
              <a:t>cubría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muestra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Falta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abundancia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y </a:t>
            </a:r>
            <a:r>
              <a:rPr lang="en-US" dirty="0" err="1"/>
              <a:t>normalizar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fago</a:t>
            </a:r>
            <a:r>
              <a:rPr lang="en-US" dirty="0"/>
              <a:t>/</a:t>
            </a:r>
            <a:r>
              <a:rPr lang="en-US" dirty="0" err="1"/>
              <a:t>librería</a:t>
            </a:r>
            <a:r>
              <a:rPr lang="en-US" dirty="0"/>
              <a:t> (RPKM, FPKM)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Falta </a:t>
            </a:r>
            <a:r>
              <a:rPr lang="en-US" dirty="0" err="1"/>
              <a:t>buscar</a:t>
            </a:r>
            <a:r>
              <a:rPr lang="en-US" dirty="0"/>
              <a:t> la </a:t>
            </a:r>
            <a:r>
              <a:rPr lang="en-US" dirty="0" err="1"/>
              <a:t>abundancia</a:t>
            </a:r>
            <a:r>
              <a:rPr lang="en-US" dirty="0"/>
              <a:t> </a:t>
            </a:r>
            <a:r>
              <a:rPr lang="en-US" dirty="0" err="1"/>
              <a:t>diferencial</a:t>
            </a:r>
            <a:r>
              <a:rPr lang="en-US" dirty="0"/>
              <a:t> entre </a:t>
            </a:r>
            <a:r>
              <a:rPr lang="en-US" dirty="0" err="1"/>
              <a:t>grupos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7C5354-7395-3AE4-23F2-C9EF39AEED62}"/>
              </a:ext>
            </a:extLst>
          </p:cNvPr>
          <p:cNvSpPr/>
          <p:nvPr/>
        </p:nvSpPr>
        <p:spPr>
          <a:xfrm>
            <a:off x="7533132" y="1625600"/>
            <a:ext cx="3581400" cy="3758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511CC-B123-44DF-9D1E-265F7DF5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" y="1"/>
            <a:ext cx="12181114" cy="762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Realineamiento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muestra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7D638-3032-E1CC-E751-36D6043A96DA}"/>
              </a:ext>
            </a:extLst>
          </p:cNvPr>
          <p:cNvSpPr/>
          <p:nvPr/>
        </p:nvSpPr>
        <p:spPr>
          <a:xfrm>
            <a:off x="56605" y="1549908"/>
            <a:ext cx="6499885" cy="4283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93F1BA-1798-DF7A-57FA-2E299383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-2750"/>
          <a:stretch/>
        </p:blipFill>
        <p:spPr>
          <a:xfrm>
            <a:off x="10886" y="1549907"/>
            <a:ext cx="6554506" cy="4489837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2B1EE8-85FC-C825-B7A5-F92BE80D4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3132" y="1701292"/>
            <a:ext cx="3581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5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244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AMPs fagoma intestinal infantil</vt:lpstr>
      <vt:lpstr>Objetivos</vt:lpstr>
      <vt:lpstr>Pipeline</vt:lpstr>
      <vt:lpstr>Cobertura de fagos</vt:lpstr>
      <vt:lpstr>Realineamiento por muestra</vt:lpstr>
      <vt:lpstr>Realineamiento por muestra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AMPs fagoma intestinal infantil</dc:title>
  <dc:creator>LUIGUI MICHEL GALLARDO BECERRA</dc:creator>
  <cp:lastModifiedBy>LUIGUI MICHEL GALLARDO BECERRA</cp:lastModifiedBy>
  <cp:revision>4</cp:revision>
  <dcterms:created xsi:type="dcterms:W3CDTF">2022-06-22T14:20:09Z</dcterms:created>
  <dcterms:modified xsi:type="dcterms:W3CDTF">2022-06-22T14:58:30Z</dcterms:modified>
</cp:coreProperties>
</file>