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/>
    <p:restoredTop sz="94627"/>
  </p:normalViewPr>
  <p:slideViewPr>
    <p:cSldViewPr snapToGrid="0" snapToObjects="1">
      <p:cViewPr varScale="1">
        <p:scale>
          <a:sx n="115" d="100"/>
          <a:sy n="115" d="100"/>
        </p:scale>
        <p:origin x="2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4/22/18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0262-EB0F-D04E-B5A8-E5CF1805F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DE293-5E51-6642-8558-F6A5337A6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Flappy Bird </a:t>
            </a:r>
            <a:r>
              <a:rPr lang="en-US" dirty="0" err="1"/>
              <a:t>em</a:t>
            </a:r>
            <a:r>
              <a:rPr lang="en-US"/>
              <a:t> LUA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38811-549B-B949-96BD-023FE35AEA4D}"/>
              </a:ext>
            </a:extLst>
          </p:cNvPr>
          <p:cNvSpPr txBox="1"/>
          <p:nvPr/>
        </p:nvSpPr>
        <p:spPr>
          <a:xfrm>
            <a:off x="1649476" y="4600115"/>
            <a:ext cx="4446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Aluno</a:t>
            </a:r>
            <a:r>
              <a:rPr lang="en-US" dirty="0"/>
              <a:t>: Luis Claudio </a:t>
            </a:r>
            <a:r>
              <a:rPr lang="en-US" dirty="0" err="1"/>
              <a:t>Cantanhêde</a:t>
            </a:r>
            <a:r>
              <a:rPr lang="en-US" dirty="0"/>
              <a:t> Martins</a:t>
            </a:r>
          </a:p>
          <a:p>
            <a:r>
              <a:rPr lang="en-US" dirty="0"/>
              <a:t>1512946</a:t>
            </a:r>
          </a:p>
        </p:txBody>
      </p:sp>
    </p:spTree>
    <p:extLst>
      <p:ext uri="{BB962C8B-B14F-4D97-AF65-F5344CB8AC3E}">
        <p14:creationId xmlns:p14="http://schemas.microsoft.com/office/powerpoint/2010/main" val="165786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6C5E-9A14-E84A-8458-10B9D504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/>
              <a:t>O </a:t>
            </a:r>
            <a:r>
              <a:rPr lang="en-US" err="1"/>
              <a:t>jogo</a:t>
            </a:r>
            <a:r>
              <a:rPr lang="en-US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F9C4-56D9-3F44-B5CB-5EDE8E7D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passar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canos</a:t>
            </a:r>
            <a:r>
              <a:rPr lang="en-US" dirty="0"/>
              <a:t>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conseguir</a:t>
            </a:r>
            <a:r>
              <a:rPr lang="en-US" dirty="0"/>
              <a:t>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pontuação</a:t>
            </a:r>
            <a:r>
              <a:rPr lang="en-US" dirty="0"/>
              <a:t> </a:t>
            </a:r>
            <a:r>
              <a:rPr lang="en-US" dirty="0" err="1"/>
              <a:t>possível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jogar</a:t>
            </a:r>
            <a:r>
              <a:rPr lang="en-US" dirty="0"/>
              <a:t> </a:t>
            </a:r>
            <a:r>
              <a:rPr lang="en-US" dirty="0" err="1"/>
              <a:t>bastar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o </a:t>
            </a:r>
            <a:r>
              <a:rPr lang="en-US" dirty="0" err="1"/>
              <a:t>passáro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encostar</a:t>
            </a:r>
            <a:r>
              <a:rPr lang="en-US" dirty="0"/>
              <a:t> no </a:t>
            </a:r>
            <a:r>
              <a:rPr lang="en-US" dirty="0" err="1"/>
              <a:t>teto</a:t>
            </a:r>
            <a:r>
              <a:rPr lang="en-US" dirty="0"/>
              <a:t>, </a:t>
            </a:r>
            <a:r>
              <a:rPr lang="en-US" dirty="0" err="1"/>
              <a:t>chão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tubos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tecla</a:t>
            </a:r>
            <a:r>
              <a:rPr lang="en-US" dirty="0"/>
              <a:t> “space” </a:t>
            </a:r>
            <a:r>
              <a:rPr lang="en-US" dirty="0" err="1"/>
              <a:t>permite</a:t>
            </a:r>
            <a:r>
              <a:rPr lang="en-US" dirty="0"/>
              <a:t> o </a:t>
            </a:r>
            <a:r>
              <a:rPr lang="en-US" dirty="0" err="1"/>
              <a:t>jogador</a:t>
            </a:r>
            <a:r>
              <a:rPr lang="en-US" dirty="0"/>
              <a:t> a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pequenos</a:t>
            </a:r>
            <a:r>
              <a:rPr lang="en-US" dirty="0"/>
              <a:t> </a:t>
            </a:r>
            <a:r>
              <a:rPr lang="en-US" dirty="0" err="1"/>
              <a:t>saltos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tecla</a:t>
            </a:r>
            <a:r>
              <a:rPr lang="en-US" dirty="0"/>
              <a:t> “up” e “down” </a:t>
            </a:r>
            <a:r>
              <a:rPr lang="en-US" dirty="0" err="1"/>
              <a:t>altera</a:t>
            </a:r>
            <a:r>
              <a:rPr lang="en-US" dirty="0"/>
              <a:t> a </a:t>
            </a:r>
            <a:r>
              <a:rPr lang="en-US" dirty="0" err="1"/>
              <a:t>dificuldade</a:t>
            </a:r>
            <a:r>
              <a:rPr lang="en-US" dirty="0"/>
              <a:t> do </a:t>
            </a:r>
            <a:r>
              <a:rPr lang="en-US" dirty="0" err="1"/>
              <a:t>jogo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tecla</a:t>
            </a:r>
            <a:r>
              <a:rPr lang="en-US" dirty="0"/>
              <a:t> “p” </a:t>
            </a:r>
            <a:r>
              <a:rPr lang="en-US" dirty="0" err="1"/>
              <a:t>pausa</a:t>
            </a:r>
            <a:r>
              <a:rPr lang="en-US" dirty="0"/>
              <a:t> o </a:t>
            </a:r>
            <a:r>
              <a:rPr lang="en-US" dirty="0" err="1"/>
              <a:t>jogo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tecla</a:t>
            </a:r>
            <a:r>
              <a:rPr lang="en-US" dirty="0"/>
              <a:t> “q” </a:t>
            </a:r>
            <a:r>
              <a:rPr lang="en-US" dirty="0" err="1"/>
              <a:t>termina</a:t>
            </a:r>
            <a:r>
              <a:rPr lang="en-US" dirty="0"/>
              <a:t> o </a:t>
            </a:r>
            <a:r>
              <a:rPr lang="en-US" dirty="0" err="1"/>
              <a:t>jogo</a:t>
            </a:r>
            <a:r>
              <a:rPr lang="en-US" dirty="0"/>
              <a:t> se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pausado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no game over</a:t>
            </a:r>
          </a:p>
        </p:txBody>
      </p:sp>
    </p:spTree>
    <p:extLst>
      <p:ext uri="{BB962C8B-B14F-4D97-AF65-F5344CB8AC3E}">
        <p14:creationId xmlns:p14="http://schemas.microsoft.com/office/powerpoint/2010/main" val="212195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CEC-FCAB-F242-8821-CE08489C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love.load</a:t>
            </a:r>
            <a:r>
              <a:rPr lang="pt-BR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F9577-DB40-0946-B9B4-3711AEC99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496" y="803275"/>
            <a:ext cx="4978946" cy="5248275"/>
          </a:xfrm>
        </p:spPr>
      </p:pic>
    </p:spTree>
    <p:extLst>
      <p:ext uri="{BB962C8B-B14F-4D97-AF65-F5344CB8AC3E}">
        <p14:creationId xmlns:p14="http://schemas.microsoft.com/office/powerpoint/2010/main" val="3036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C409-8BFE-0A49-BAC4-06ADFF3B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love.update</a:t>
            </a:r>
            <a:r>
              <a:rPr lang="pt-BR" dirty="0"/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F2DFAA-F2EE-8B4C-87AB-500865D64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141" y="421541"/>
            <a:ext cx="5236739" cy="5950050"/>
          </a:xfrm>
        </p:spPr>
      </p:pic>
    </p:spTree>
    <p:extLst>
      <p:ext uri="{BB962C8B-B14F-4D97-AF65-F5344CB8AC3E}">
        <p14:creationId xmlns:p14="http://schemas.microsoft.com/office/powerpoint/2010/main" val="86450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750D-CD42-9445-952B-9F614481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love.draw</a:t>
            </a:r>
            <a:r>
              <a:rPr lang="pt-BR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11BD2-5B26-004C-B4BD-7B4A19E5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790" y="650427"/>
            <a:ext cx="5249129" cy="5855437"/>
          </a:xfrm>
        </p:spPr>
      </p:pic>
    </p:spTree>
    <p:extLst>
      <p:ext uri="{BB962C8B-B14F-4D97-AF65-F5344CB8AC3E}">
        <p14:creationId xmlns:p14="http://schemas.microsoft.com/office/powerpoint/2010/main" val="11810660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72</TotalTime>
  <Words>109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Trabalho 2</vt:lpstr>
      <vt:lpstr>O jogo…</vt:lpstr>
      <vt:lpstr>love.load()</vt:lpstr>
      <vt:lpstr>love.update()</vt:lpstr>
      <vt:lpstr>love.draw()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2</dc:title>
  <dc:creator>Luis Claudio</dc:creator>
  <cp:lastModifiedBy>Luis Claudio</cp:lastModifiedBy>
  <cp:revision>4</cp:revision>
  <dcterms:created xsi:type="dcterms:W3CDTF">2018-04-22T21:09:44Z</dcterms:created>
  <dcterms:modified xsi:type="dcterms:W3CDTF">2018-04-22T22:25:29Z</dcterms:modified>
</cp:coreProperties>
</file>