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8" r:id="rId9"/>
    <p:sldId id="265" r:id="rId10"/>
    <p:sldId id="266" r:id="rId11"/>
    <p:sldId id="267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121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0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5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1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555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8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1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3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4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3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3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1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2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5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4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Aplicativo</a:t>
            </a:r>
            <a:r>
              <a:rPr dirty="0"/>
              <a:t> de </a:t>
            </a:r>
            <a:r>
              <a:rPr lang="pt-BR" dirty="0"/>
              <a:t>Exibição</a:t>
            </a:r>
            <a:r>
              <a:rPr dirty="0"/>
              <a:t> de </a:t>
            </a:r>
            <a:r>
              <a:rPr dirty="0" err="1"/>
              <a:t>Queimadas</a:t>
            </a:r>
            <a:r>
              <a:rPr dirty="0"/>
              <a:t> no Paraná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Desenvolvido</a:t>
            </a:r>
            <a:r>
              <a:rPr dirty="0"/>
              <a:t> com Python, </a:t>
            </a:r>
            <a:r>
              <a:rPr dirty="0" err="1"/>
              <a:t>Streamlit</a:t>
            </a:r>
            <a:r>
              <a:rPr dirty="0"/>
              <a:t>, </a:t>
            </a:r>
            <a:r>
              <a:rPr dirty="0" err="1"/>
              <a:t>GeoPandas</a:t>
            </a:r>
            <a:r>
              <a:rPr dirty="0"/>
              <a:t> e Folium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CA1AF-AACD-5DA4-7582-C96996D8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1822-0967-BC60-B9E7-C9A880BB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8AC17-4454-53D2-16DD-73E1EF6F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Montagem</a:t>
            </a:r>
            <a:r>
              <a:rPr dirty="0"/>
              <a:t> do </a:t>
            </a:r>
            <a:r>
              <a:rPr dirty="0" err="1"/>
              <a:t>mapa</a:t>
            </a:r>
            <a:r>
              <a:rPr dirty="0"/>
              <a:t> com Folium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D3B688-50A4-D5CC-5574-E4C07FC15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759" y="2181432"/>
            <a:ext cx="4926481" cy="40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2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BCDA0-D2E0-23F8-F7F6-7B7480AB7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60F4-36FA-7E1D-E8BD-0FE152AB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B55D-AE75-B884-8AD4-910A6EFDC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5. Interface e </a:t>
            </a:r>
            <a:r>
              <a:rPr dirty="0" err="1"/>
              <a:t>navegação</a:t>
            </a:r>
            <a:r>
              <a:rPr dirty="0"/>
              <a:t> com </a:t>
            </a:r>
            <a:r>
              <a:rPr dirty="0" err="1"/>
              <a:t>Streamlit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84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Lógica de Cores no Mapa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queimadas</a:t>
            </a:r>
            <a:r>
              <a:rPr dirty="0"/>
              <a:t>: </a:t>
            </a:r>
            <a:r>
              <a:rPr dirty="0" err="1"/>
              <a:t>branco</a:t>
            </a:r>
            <a:endParaRPr dirty="0"/>
          </a:p>
          <a:p>
            <a:r>
              <a:rPr dirty="0"/>
              <a:t>- </a:t>
            </a:r>
            <a:r>
              <a:rPr dirty="0" err="1"/>
              <a:t>Cidades</a:t>
            </a:r>
            <a:r>
              <a:rPr dirty="0"/>
              <a:t> com 1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queimadas</a:t>
            </a:r>
            <a:r>
              <a:rPr dirty="0"/>
              <a:t>: </a:t>
            </a:r>
            <a:r>
              <a:rPr dirty="0" err="1"/>
              <a:t>gradiente</a:t>
            </a:r>
            <a:r>
              <a:rPr dirty="0"/>
              <a:t> de </a:t>
            </a:r>
            <a:r>
              <a:rPr dirty="0" err="1"/>
              <a:t>vermelho</a:t>
            </a:r>
            <a:endParaRPr dirty="0"/>
          </a:p>
          <a:p>
            <a:r>
              <a:rPr dirty="0"/>
              <a:t>- Quanto </a:t>
            </a:r>
            <a:r>
              <a:rPr dirty="0" err="1"/>
              <a:t>maior</a:t>
            </a:r>
            <a:r>
              <a:rPr dirty="0"/>
              <a:t> a </a:t>
            </a:r>
            <a:r>
              <a:rPr dirty="0" err="1"/>
              <a:t>quantidade</a:t>
            </a:r>
            <a:r>
              <a:rPr dirty="0"/>
              <a:t>,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escuro</a:t>
            </a:r>
            <a:r>
              <a:rPr dirty="0"/>
              <a:t> o tom</a:t>
            </a:r>
          </a:p>
          <a:p>
            <a:r>
              <a:rPr dirty="0"/>
              <a:t>- </a:t>
            </a:r>
            <a:r>
              <a:rPr dirty="0" err="1"/>
              <a:t>Utiliza</a:t>
            </a:r>
            <a:r>
              <a:rPr dirty="0"/>
              <a:t> </a:t>
            </a:r>
            <a:r>
              <a:rPr dirty="0" err="1"/>
              <a:t>LinearSegmentedColormap</a:t>
            </a:r>
            <a:r>
              <a:rPr dirty="0"/>
              <a:t> de 0.4 a 1.0 da paleta 'Reds'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Considerações Finais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aplicativo contribui para a análise espacial de queimadas no Paraná, com foco em transparência e conscientização.</a:t>
            </a:r>
          </a:p>
          <a:p>
            <a:endParaRPr/>
          </a:p>
          <a:p>
            <a:r>
              <a:t>O uso de tecnologias open-source permite replicar e expandir a solução para outros estados e temas ambientais.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aplicativo tem como objetivo monitorar e visualizar os focos de queimadas no estado do Paraná.</a:t>
            </a:r>
          </a:p>
          <a:p>
            <a:endParaRPr/>
          </a:p>
          <a:p>
            <a:r>
              <a:t>Com uma interface interativa, o sistema permite explorar os dados espacialmente e por rankings, auxiliando em ações de conscientização, fiscalização e prevenção ambiental.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</a:t>
            </a:r>
            <a:r>
              <a:rPr dirty="0"/>
              <a:t> </a:t>
            </a:r>
            <a:r>
              <a:rPr dirty="0" err="1"/>
              <a:t>Utilizadas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Streamlit: construção da interface web</a:t>
            </a:r>
          </a:p>
          <a:p>
            <a:r>
              <a:t>- GeoPandas: leitura e manipulação de dados espaciais</a:t>
            </a:r>
          </a:p>
          <a:p>
            <a:r>
              <a:t>- Folium: renderização de mapas interativos</a:t>
            </a:r>
          </a:p>
          <a:p>
            <a:r>
              <a:t>- Matplotlib: geração de escalas de cores</a:t>
            </a:r>
          </a:p>
          <a:p>
            <a:r>
              <a:t>- Python: lógica e processamento dos dados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Funcionalidades 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Página </a:t>
            </a:r>
            <a:r>
              <a:rPr dirty="0" err="1"/>
              <a:t>inicial</a:t>
            </a:r>
            <a:r>
              <a:rPr dirty="0"/>
              <a:t> com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impactos</a:t>
            </a:r>
            <a:r>
              <a:rPr dirty="0"/>
              <a:t> das </a:t>
            </a:r>
            <a:r>
              <a:rPr dirty="0" err="1"/>
              <a:t>queimadas</a:t>
            </a:r>
            <a:endParaRPr dirty="0"/>
          </a:p>
          <a:p>
            <a:r>
              <a:rPr dirty="0"/>
              <a:t>- Mapa </a:t>
            </a:r>
            <a:r>
              <a:rPr dirty="0" err="1"/>
              <a:t>interativo</a:t>
            </a:r>
            <a:r>
              <a:rPr dirty="0"/>
              <a:t> com </a:t>
            </a:r>
            <a:r>
              <a:rPr dirty="0" err="1"/>
              <a:t>destaque</a:t>
            </a:r>
            <a:r>
              <a:rPr dirty="0"/>
              <a:t> para </a:t>
            </a:r>
            <a:r>
              <a:rPr dirty="0" err="1"/>
              <a:t>áreas</a:t>
            </a:r>
            <a:r>
              <a:rPr dirty="0"/>
              <a:t> </a:t>
            </a:r>
            <a:r>
              <a:rPr dirty="0" err="1"/>
              <a:t>afetadas</a:t>
            </a:r>
            <a:endParaRPr dirty="0"/>
          </a:p>
          <a:p>
            <a:r>
              <a:rPr dirty="0"/>
              <a:t>- </a:t>
            </a:r>
            <a:r>
              <a:rPr dirty="0" err="1"/>
              <a:t>Gradiente</a:t>
            </a:r>
            <a:r>
              <a:rPr dirty="0"/>
              <a:t> de cores </a:t>
            </a:r>
            <a:r>
              <a:rPr dirty="0" err="1"/>
              <a:t>proporcional</a:t>
            </a:r>
            <a:r>
              <a:rPr dirty="0"/>
              <a:t> à </a:t>
            </a:r>
            <a:r>
              <a:rPr dirty="0" err="1"/>
              <a:t>quantidade</a:t>
            </a:r>
            <a:r>
              <a:rPr dirty="0"/>
              <a:t> de </a:t>
            </a:r>
            <a:r>
              <a:rPr dirty="0" err="1"/>
              <a:t>queimadas</a:t>
            </a:r>
            <a:endParaRPr dirty="0"/>
          </a:p>
          <a:p>
            <a:r>
              <a:rPr dirty="0"/>
              <a:t>- Ranking das </a:t>
            </a:r>
            <a:r>
              <a:rPr dirty="0" err="1"/>
              <a:t>cidades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afetadas</a:t>
            </a:r>
            <a:endParaRPr dirty="0"/>
          </a:p>
          <a:p>
            <a:r>
              <a:rPr dirty="0"/>
              <a:t>- </a:t>
            </a:r>
            <a:r>
              <a:rPr dirty="0" err="1"/>
              <a:t>Tabela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com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municípios</a:t>
            </a:r>
            <a:r>
              <a:rPr lang="pt-BR" dirty="0"/>
              <a:t>, disponível para download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Leitura dos dados espaciais com GeoPandas</a:t>
            </a:r>
          </a:p>
          <a:p>
            <a:r>
              <a:t>2. Cálculo das queimadas por município</a:t>
            </a:r>
          </a:p>
          <a:p>
            <a:r>
              <a:t>3. Definição da escala de cores com Matplotlib</a:t>
            </a:r>
          </a:p>
          <a:p>
            <a:r>
              <a:t>4. Montagem do mapa com Folium</a:t>
            </a:r>
          </a:p>
          <a:p>
            <a:r>
              <a:t>5. Interface e navegação com Streamlit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B4E61-F1C5-F935-E4C6-F78BEDA9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7358-3BB2-0577-ADDF-374F0B5F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Estrutura</a:t>
            </a:r>
            <a:r>
              <a:rPr dirty="0"/>
              <a:t> 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0F7CA-FC21-434D-D9E0-765C24667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Leitura</a:t>
            </a:r>
            <a:r>
              <a:rPr dirty="0"/>
              <a:t> dos dados </a:t>
            </a:r>
            <a:r>
              <a:rPr dirty="0" err="1"/>
              <a:t>espaciais</a:t>
            </a:r>
            <a:r>
              <a:rPr dirty="0"/>
              <a:t> com </a:t>
            </a:r>
            <a:r>
              <a:rPr dirty="0" err="1"/>
              <a:t>GeoPandas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6FAC55-D59E-7CEE-6542-2169CF47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12" y="3347429"/>
            <a:ext cx="4296375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8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C7FF6-A174-0198-1AAF-D12E2F79E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F3FC3-BEBD-4DFE-984F-150FC763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6615-F13B-7B79-5FAC-30311FA79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Cálculo</a:t>
            </a:r>
            <a:r>
              <a:rPr dirty="0"/>
              <a:t> das </a:t>
            </a:r>
            <a:r>
              <a:rPr dirty="0" err="1"/>
              <a:t>queimadas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município</a:t>
            </a:r>
            <a:endParaRPr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948455-5CB3-F9F2-5FE7-DF71AD16F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608" y="3061640"/>
            <a:ext cx="625879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64D4C9-44EB-A7C6-25E3-E059EC1E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Lambda: função local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57ABED-D5F7-B6A1-50CB-3F683707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20" y="2401847"/>
            <a:ext cx="3934374" cy="58110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672A385-BBA3-90EF-DEEE-FE012B6B9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33" y="3347429"/>
            <a:ext cx="435353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2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78FCC-5D3D-8D17-4044-C49B0AF15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F39-32C1-DDE4-3551-822F2153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6D5B-ED1E-B4B1-EDA6-CD2543D84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Definição</a:t>
            </a:r>
            <a:r>
              <a:rPr dirty="0"/>
              <a:t> da </a:t>
            </a:r>
            <a:r>
              <a:rPr dirty="0" err="1"/>
              <a:t>escala</a:t>
            </a:r>
            <a:r>
              <a:rPr dirty="0"/>
              <a:t> de cores com Matplotlib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9A20C2-DD5A-3035-ADDC-58FA0424A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047" y="2632955"/>
            <a:ext cx="6839905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34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495</TotalTime>
  <Words>329</Words>
  <Application>Microsoft Office PowerPoint</Application>
  <PresentationFormat>Apresentação na tela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Ardósia</vt:lpstr>
      <vt:lpstr>Aplicativo de Exibição de Queimadas no Paraná</vt:lpstr>
      <vt:lpstr>Introdução</vt:lpstr>
      <vt:lpstr>Bibliotecas Utilizadas</vt:lpstr>
      <vt:lpstr>Funcionalidades do App</vt:lpstr>
      <vt:lpstr>Estrutura do Código</vt:lpstr>
      <vt:lpstr>Estrutura do Código</vt:lpstr>
      <vt:lpstr>Estrutura do Código</vt:lpstr>
      <vt:lpstr>Apresentação do PowerPoint</vt:lpstr>
      <vt:lpstr>Estrutura do Código</vt:lpstr>
      <vt:lpstr>Estrutura do Código</vt:lpstr>
      <vt:lpstr>Estrutura do Código</vt:lpstr>
      <vt:lpstr>Lógica de Cores no Mapa</vt:lpstr>
      <vt:lpstr>Considerações Finais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Office</cp:lastModifiedBy>
  <cp:revision>2</cp:revision>
  <dcterms:created xsi:type="dcterms:W3CDTF">2013-01-27T09:14:16Z</dcterms:created>
  <dcterms:modified xsi:type="dcterms:W3CDTF">2025-06-30T17:11:36Z</dcterms:modified>
  <cp:category/>
</cp:coreProperties>
</file>