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Walter Turncoat"/>
      <p:regular r:id="rId10"/>
    </p:embeddedFon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font" Target="fonts/WalterTurncoat-regular.fntdata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9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2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7408764" y="2591125"/>
            <a:ext cx="1690607" cy="2184456"/>
            <a:chOff x="7408764" y="2591125"/>
            <a:chExt cx="1690607" cy="218445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95213" y="4383200"/>
              <a:ext cx="593753" cy="392380"/>
              <a:chOff x="7995213" y="4383200"/>
              <a:chExt cx="593753" cy="39238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6" name="Google Shape;16;p2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" name="Google Shape;17;p2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8" name="Google Shape;18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8291550" y="3767976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02284" y="3780499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174105" y="3016343"/>
            <a:ext cx="1561058" cy="1763848"/>
            <a:chOff x="174105" y="3016343"/>
            <a:chExt cx="1561058" cy="1763848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878674" y="4387822"/>
              <a:ext cx="477532" cy="392369"/>
              <a:chOff x="3019540" y="1608452"/>
              <a:chExt cx="440488" cy="361931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pic>
          <p:nvPicPr>
            <p:cNvPr id="26" name="Google Shape;2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" name="Google Shape;28;p2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11"/>
          <p:cNvGrpSpPr/>
          <p:nvPr/>
        </p:nvGrpSpPr>
        <p:grpSpPr>
          <a:xfrm>
            <a:off x="329788" y="4081200"/>
            <a:ext cx="8484419" cy="1041759"/>
            <a:chOff x="329788" y="4081200"/>
            <a:chExt cx="8484419" cy="1041759"/>
          </a:xfrm>
        </p:grpSpPr>
        <p:sp>
          <p:nvSpPr>
            <p:cNvPr id="161" name="Google Shape;161;p11"/>
            <p:cNvSpPr/>
            <p:nvPr/>
          </p:nvSpPr>
          <p:spPr>
            <a:xfrm flipH="1">
              <a:off x="2483177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2" name="Google Shape;162;p11"/>
            <p:cNvSpPr/>
            <p:nvPr/>
          </p:nvSpPr>
          <p:spPr>
            <a:xfrm flipH="1">
              <a:off x="2290603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3" name="Google Shape;163;p11"/>
            <p:cNvSpPr/>
            <p:nvPr/>
          </p:nvSpPr>
          <p:spPr>
            <a:xfrm>
              <a:off x="501300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4" name="Google Shape;164;p11"/>
            <p:cNvSpPr/>
            <p:nvPr/>
          </p:nvSpPr>
          <p:spPr>
            <a:xfrm flipH="1">
              <a:off x="758564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5" name="Google Shape;165;p11"/>
            <p:cNvSpPr/>
            <p:nvPr/>
          </p:nvSpPr>
          <p:spPr>
            <a:xfrm>
              <a:off x="1274015" y="4925729"/>
              <a:ext cx="168163" cy="181080"/>
            </a:xfrm>
            <a:custGeom>
              <a:rect b="b" l="l" r="r" t="t"/>
              <a:pathLst>
                <a:path extrusionOk="0" h="12002" w="11144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6" name="Google Shape;166;p11"/>
            <p:cNvSpPr/>
            <p:nvPr/>
          </p:nvSpPr>
          <p:spPr>
            <a:xfrm>
              <a:off x="1517285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7" name="Google Shape;167;p11"/>
            <p:cNvSpPr/>
            <p:nvPr/>
          </p:nvSpPr>
          <p:spPr>
            <a:xfrm>
              <a:off x="3194293" y="4900109"/>
              <a:ext cx="74300" cy="222850"/>
            </a:xfrm>
            <a:custGeom>
              <a:rect b="b" l="l" r="r" t="t"/>
              <a:pathLst>
                <a:path extrusionOk="0" h="8914" w="2972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p11"/>
            <p:cNvSpPr/>
            <p:nvPr/>
          </p:nvSpPr>
          <p:spPr>
            <a:xfrm>
              <a:off x="3346693" y="4900109"/>
              <a:ext cx="74300" cy="222850"/>
            </a:xfrm>
            <a:custGeom>
              <a:rect b="b" l="l" r="r" t="t"/>
              <a:pathLst>
                <a:path extrusionOk="0" h="8914" w="2972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p11"/>
            <p:cNvSpPr/>
            <p:nvPr/>
          </p:nvSpPr>
          <p:spPr>
            <a:xfrm>
              <a:off x="4121250" y="4918525"/>
              <a:ext cx="242250" cy="122750"/>
            </a:xfrm>
            <a:custGeom>
              <a:rect b="b" l="l" r="r" t="t"/>
              <a:pathLst>
                <a:path extrusionOk="0" h="4910" w="969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0" name="Google Shape;170;p11"/>
            <p:cNvSpPr/>
            <p:nvPr/>
          </p:nvSpPr>
          <p:spPr>
            <a:xfrm flipH="1">
              <a:off x="3948593" y="4900109"/>
              <a:ext cx="74300" cy="222850"/>
            </a:xfrm>
            <a:custGeom>
              <a:rect b="b" l="l" r="r" t="t"/>
              <a:pathLst>
                <a:path extrusionOk="0" h="8914" w="2972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1" name="Google Shape;171;p11"/>
            <p:cNvSpPr/>
            <p:nvPr/>
          </p:nvSpPr>
          <p:spPr>
            <a:xfrm>
              <a:off x="8284998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2" name="Google Shape;172;p11"/>
            <p:cNvSpPr/>
            <p:nvPr/>
          </p:nvSpPr>
          <p:spPr>
            <a:xfrm>
              <a:off x="4958397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3" name="Google Shape;173;p11"/>
            <p:cNvSpPr/>
            <p:nvPr/>
          </p:nvSpPr>
          <p:spPr>
            <a:xfrm flipH="1">
              <a:off x="5893602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4" name="Google Shape;174;p11"/>
            <p:cNvSpPr/>
            <p:nvPr/>
          </p:nvSpPr>
          <p:spPr>
            <a:xfrm flipH="1">
              <a:off x="5701028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4779100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6" name="Google Shape;176;p11"/>
            <p:cNvSpPr/>
            <p:nvPr/>
          </p:nvSpPr>
          <p:spPr>
            <a:xfrm flipH="1">
              <a:off x="8479339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6413178" y="4925729"/>
              <a:ext cx="168163" cy="181080"/>
            </a:xfrm>
            <a:custGeom>
              <a:rect b="b" l="l" r="r" t="t"/>
              <a:pathLst>
                <a:path extrusionOk="0" h="12002" w="11144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6656447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9" name="Google Shape;179;p11"/>
            <p:cNvSpPr/>
            <p:nvPr/>
          </p:nvSpPr>
          <p:spPr>
            <a:xfrm flipH="1" rot="-772385">
              <a:off x="7297125" y="4931449"/>
              <a:ext cx="242258" cy="122754"/>
            </a:xfrm>
            <a:custGeom>
              <a:rect b="b" l="l" r="r" t="t"/>
              <a:pathLst>
                <a:path extrusionOk="0" h="4910" w="969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0" name="Google Shape;180;p11"/>
            <p:cNvSpPr/>
            <p:nvPr/>
          </p:nvSpPr>
          <p:spPr>
            <a:xfrm>
              <a:off x="7637737" y="4900109"/>
              <a:ext cx="74300" cy="222850"/>
            </a:xfrm>
            <a:custGeom>
              <a:rect b="b" l="l" r="r" t="t"/>
              <a:pathLst>
                <a:path extrusionOk="0" h="8914" w="2972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81" name="Google Shape;181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56830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564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8383" y="42784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1275" y="42784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92421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0067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77315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29788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50488" y="42761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213935" y="42761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1"/>
            <p:cNvSpPr/>
            <p:nvPr/>
          </p:nvSpPr>
          <p:spPr>
            <a:xfrm>
              <a:off x="4896942" y="4662673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755021" y="4650887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426917" y="4646004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284996" y="4634218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3030" y="4529911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441108" y="4518125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 flipH="1">
              <a:off x="5767046" y="4577317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 flipH="1">
              <a:off x="5918283" y="4565531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3228777" y="4602367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3380014" y="4590581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 rot="-311666">
              <a:off x="4096754" y="4630462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 rot="-392198">
              <a:off x="3942938" y="4634457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 rot="-311666">
              <a:off x="6638372" y="4644749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 rot="-392198">
              <a:off x="6484557" y="4648745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 rot="-311666">
              <a:off x="7699854" y="4645862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 rot="-392198">
              <a:off x="7546038" y="4649857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 rot="-311666">
              <a:off x="2463316" y="4605762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 rot="-392198">
              <a:off x="2309500" y="4609757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rot="-311666">
              <a:off x="747579" y="4675687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 rot="-392198">
              <a:off x="593763" y="4679682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 rot="1498374">
              <a:off x="4099383" y="4682386"/>
              <a:ext cx="123962" cy="138116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11"/>
            <p:cNvSpPr/>
            <p:nvPr/>
          </p:nvSpPr>
          <p:spPr>
            <a:xfrm rot="2700242">
              <a:off x="579912" y="4640102"/>
              <a:ext cx="251162" cy="279858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3" name="Google Shape;213;p11"/>
            <p:cNvSpPr/>
            <p:nvPr/>
          </p:nvSpPr>
          <p:spPr>
            <a:xfrm>
              <a:off x="2328621" y="4644669"/>
              <a:ext cx="170700" cy="170700"/>
            </a:xfrm>
            <a:prstGeom prst="pie">
              <a:avLst>
                <a:gd fmla="val 0" name="adj1"/>
                <a:gd fmla="val 1085293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533530" y="4690100"/>
              <a:ext cx="122700" cy="122700"/>
            </a:xfrm>
            <a:prstGeom prst="pie">
              <a:avLst>
                <a:gd fmla="val 0" name="adj1"/>
                <a:gd fmla="val 1085293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620925" y="4750629"/>
              <a:ext cx="75900" cy="1056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USTOM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7423694" y="2798737"/>
            <a:ext cx="1617944" cy="1829054"/>
            <a:chOff x="7423694" y="2798737"/>
            <a:chExt cx="1617944" cy="1829054"/>
          </a:xfrm>
        </p:grpSpPr>
        <p:grpSp>
          <p:nvGrpSpPr>
            <p:cNvPr id="32" name="Google Shape;32;p3"/>
            <p:cNvGrpSpPr/>
            <p:nvPr/>
          </p:nvGrpSpPr>
          <p:grpSpPr>
            <a:xfrm flipH="1">
              <a:off x="7859537" y="4235422"/>
              <a:ext cx="477532" cy="392369"/>
              <a:chOff x="3019540" y="1608452"/>
              <a:chExt cx="440488" cy="361931"/>
            </a:xfrm>
          </p:grpSpPr>
          <p:sp>
            <p:nvSpPr>
              <p:cNvPr id="33" name="Google Shape;33;p3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4" name="Google Shape;34;p3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423694" y="2798737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3"/>
            <p:cNvSpPr/>
            <p:nvPr/>
          </p:nvSpPr>
          <p:spPr>
            <a:xfrm flipH="1" rot="10145659">
              <a:off x="8744442" y="3784239"/>
              <a:ext cx="271074" cy="30202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8145101" y="351959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846505" y="349479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234989" y="2839988"/>
            <a:ext cx="1635537" cy="1783192"/>
            <a:chOff x="234989" y="2839988"/>
            <a:chExt cx="1635537" cy="1783192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782412" y="4230800"/>
              <a:ext cx="593753" cy="392380"/>
              <a:chOff x="7919013" y="4383200"/>
              <a:chExt cx="593753" cy="39238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7919013" y="4383200"/>
                <a:ext cx="131637" cy="392380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" name="Google Shape;42;p3"/>
              <p:cNvSpPr/>
              <p:nvPr/>
            </p:nvSpPr>
            <p:spPr>
              <a:xfrm flipH="1">
                <a:off x="8381128" y="4383200"/>
                <a:ext cx="131637" cy="392380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43" name="Google Shape;43;p3"/>
            <p:cNvSpPr/>
            <p:nvPr/>
          </p:nvSpPr>
          <p:spPr>
            <a:xfrm rot="-8639560">
              <a:off x="305426" y="3422808"/>
              <a:ext cx="383356" cy="248314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4" name="Google Shape;44;p3"/>
            <p:cNvSpPr/>
            <p:nvPr/>
          </p:nvSpPr>
          <p:spPr>
            <a:xfrm flipH="1" rot="8639560">
              <a:off x="1450801" y="3422808"/>
              <a:ext cx="383356" cy="248314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45" name="Google Shape;4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989" y="2839988"/>
              <a:ext cx="1598465" cy="1464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3"/>
            <p:cNvSpPr/>
            <p:nvPr/>
          </p:nvSpPr>
          <p:spPr>
            <a:xfrm>
              <a:off x="1154950" y="3615576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65684" y="3628099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37638" y="3714775"/>
              <a:ext cx="264300" cy="264300"/>
            </a:xfrm>
            <a:prstGeom prst="pie">
              <a:avLst>
                <a:gd fmla="val 0" name="adj1"/>
                <a:gd fmla="val 1085293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" name="Google Shape;4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/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" name="Google Shape;51;p3"/>
          <p:cNvSpPr txBox="1"/>
          <p:nvPr>
            <p:ph idx="1" type="subTitle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821650" y="1014450"/>
            <a:ext cx="3672000" cy="311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➜"/>
              <a:defRPr i="1">
                <a:solidFill>
                  <a:schemeClr val="dk1"/>
                </a:solidFill>
              </a:defRPr>
            </a:lvl1pPr>
            <a:lvl2pPr indent="-3810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2pPr>
            <a:lvl3pPr indent="-3810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3pPr>
            <a:lvl4pPr indent="-3810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4pPr>
            <a:lvl5pPr indent="-3810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5pPr>
            <a:lvl6pPr indent="-3810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6pPr>
            <a:lvl7pPr indent="-3810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i="1">
                <a:solidFill>
                  <a:schemeClr val="dk1"/>
                </a:solidFill>
              </a:defRPr>
            </a:lvl7pPr>
            <a:lvl8pPr indent="-3810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i="1">
                <a:solidFill>
                  <a:schemeClr val="dk1"/>
                </a:solidFill>
              </a:defRPr>
            </a:lvl8pPr>
            <a:lvl9pPr indent="-3810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Char char="■"/>
              <a:defRPr i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/>
        </p:nvSpPr>
        <p:spPr>
          <a:xfrm>
            <a:off x="2679000" y="2757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chemeClr val="dk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58" name="Google Shape;58;p4"/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9" name="Google Shape;59;p4"/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60" name="Google Shape;60;p4"/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" name="Google Shape;61;p4"/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pic>
          <p:nvPicPr>
            <p:cNvPr id="62" name="Google Shape;62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4"/>
            <p:cNvSpPr/>
            <p:nvPr/>
          </p:nvSpPr>
          <p:spPr>
            <a:xfrm flipH="1" rot="10145659">
              <a:off x="7432735" y="3653264"/>
              <a:ext cx="271074" cy="30202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4" name="Google Shape;64;p4"/>
            <p:cNvSpPr/>
            <p:nvPr/>
          </p:nvSpPr>
          <p:spPr>
            <a:xfrm>
              <a:off x="6833395" y="3388622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534799" y="3363823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5"/>
          <p:cNvSpPr txBox="1"/>
          <p:nvPr>
            <p:ph idx="1" type="body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7351600" y="2783674"/>
            <a:ext cx="1613838" cy="1779823"/>
            <a:chOff x="7351600" y="2783674"/>
            <a:chExt cx="1613838" cy="1779823"/>
          </a:xfrm>
        </p:grpSpPr>
        <p:grpSp>
          <p:nvGrpSpPr>
            <p:cNvPr id="72" name="Google Shape;72;p5"/>
            <p:cNvGrpSpPr/>
            <p:nvPr/>
          </p:nvGrpSpPr>
          <p:grpSpPr>
            <a:xfrm flipH="1">
              <a:off x="7859537" y="4171128"/>
              <a:ext cx="477532" cy="392369"/>
              <a:chOff x="3019540" y="1549146"/>
              <a:chExt cx="440488" cy="361931"/>
            </a:xfrm>
          </p:grpSpPr>
          <p:sp>
            <p:nvSpPr>
              <p:cNvPr id="73" name="Google Shape;73;p5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4" name="Google Shape;74;p5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pic>
          <p:nvPicPr>
            <p:cNvPr id="75" name="Google Shape;7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5"/>
            <p:cNvSpPr/>
            <p:nvPr/>
          </p:nvSpPr>
          <p:spPr>
            <a:xfrm flipH="1" rot="10145659">
              <a:off x="8668242" y="3860439"/>
              <a:ext cx="271074" cy="30202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8068901" y="359579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70305" y="357099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3063" y="885825"/>
            <a:ext cx="3603500" cy="37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7438" y="1314450"/>
            <a:ext cx="3603500" cy="35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/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6"/>
          <p:cNvSpPr txBox="1"/>
          <p:nvPr>
            <p:ph idx="1" type="body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6"/>
          <p:cNvSpPr txBox="1"/>
          <p:nvPr>
            <p:ph idx="2" type="body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7863411" y="2967400"/>
            <a:ext cx="1420590" cy="1275975"/>
            <a:chOff x="7863411" y="2967400"/>
            <a:chExt cx="1420590" cy="1275975"/>
          </a:xfrm>
        </p:grpSpPr>
        <p:grpSp>
          <p:nvGrpSpPr>
            <p:cNvPr id="87" name="Google Shape;87;p6"/>
            <p:cNvGrpSpPr/>
            <p:nvPr/>
          </p:nvGrpSpPr>
          <p:grpSpPr>
            <a:xfrm>
              <a:off x="8277250" y="3881444"/>
              <a:ext cx="440488" cy="361931"/>
              <a:chOff x="8277250" y="3881444"/>
              <a:chExt cx="440488" cy="36193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8277250" y="3881444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9" name="Google Shape;89;p6"/>
              <p:cNvSpPr/>
              <p:nvPr/>
            </p:nvSpPr>
            <p:spPr>
              <a:xfrm>
                <a:off x="8596313" y="3881444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pic>
          <p:nvPicPr>
            <p:cNvPr id="90" name="Google Shape;9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3411" y="2967400"/>
              <a:ext cx="1420590" cy="98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6"/>
            <p:cNvSpPr/>
            <p:nvPr/>
          </p:nvSpPr>
          <p:spPr>
            <a:xfrm>
              <a:off x="8535376" y="3335872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236780" y="3311073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-207150" y="2962110"/>
            <a:ext cx="1286833" cy="1586084"/>
            <a:chOff x="-207150" y="2962110"/>
            <a:chExt cx="1286833" cy="1586084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120475" y="4186263"/>
              <a:ext cx="547675" cy="361931"/>
              <a:chOff x="120475" y="4186263"/>
              <a:chExt cx="547675" cy="361931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120475" y="4186263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6" name="Google Shape;96;p6"/>
              <p:cNvSpPr/>
              <p:nvPr/>
            </p:nvSpPr>
            <p:spPr>
              <a:xfrm flipH="1">
                <a:off x="546725" y="4186263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pic>
          <p:nvPicPr>
            <p:cNvPr id="97" name="Google Shape;9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07150" y="2962110"/>
              <a:ext cx="1286833" cy="1305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6"/>
            <p:cNvSpPr/>
            <p:nvPr/>
          </p:nvSpPr>
          <p:spPr>
            <a:xfrm rot="10576116">
              <a:off x="213730" y="3649426"/>
              <a:ext cx="145541" cy="14604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 rot="10598995">
              <a:off x="532326" y="3669443"/>
              <a:ext cx="127326" cy="132204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2878168">
              <a:off x="140003" y="3477827"/>
              <a:ext cx="592515" cy="660127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5" name="Google Shape;105;p7"/>
          <p:cNvSpPr txBox="1"/>
          <p:nvPr>
            <p:ph idx="2" type="body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7"/>
          <p:cNvSpPr txBox="1"/>
          <p:nvPr>
            <p:ph idx="3" type="body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08" name="Google Shape;108;p7"/>
          <p:cNvGrpSpPr/>
          <p:nvPr/>
        </p:nvGrpSpPr>
        <p:grpSpPr>
          <a:xfrm>
            <a:off x="7403272" y="2876096"/>
            <a:ext cx="1631625" cy="1782785"/>
            <a:chOff x="7403272" y="2876096"/>
            <a:chExt cx="1631625" cy="1782785"/>
          </a:xfrm>
        </p:grpSpPr>
        <p:sp>
          <p:nvSpPr>
            <p:cNvPr id="109" name="Google Shape;109;p7"/>
            <p:cNvSpPr/>
            <p:nvPr/>
          </p:nvSpPr>
          <p:spPr>
            <a:xfrm flipH="1" rot="5652216">
              <a:off x="7426337" y="4025462"/>
              <a:ext cx="250048" cy="278597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0" name="Google Shape;110;p7"/>
            <p:cNvSpPr/>
            <p:nvPr/>
          </p:nvSpPr>
          <p:spPr>
            <a:xfrm rot="682371">
              <a:off x="8759823" y="3818276"/>
              <a:ext cx="250059" cy="278610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1" name="Google Shape;111;p7"/>
            <p:cNvSpPr/>
            <p:nvPr/>
          </p:nvSpPr>
          <p:spPr>
            <a:xfrm>
              <a:off x="7919513" y="4266500"/>
              <a:ext cx="131637" cy="392380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2" name="Google Shape;112;p7"/>
            <p:cNvSpPr/>
            <p:nvPr/>
          </p:nvSpPr>
          <p:spPr>
            <a:xfrm flipH="1">
              <a:off x="8381628" y="4266500"/>
              <a:ext cx="131637" cy="392380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13" name="Google Shape;11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9" y="2876096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7"/>
            <p:cNvSpPr/>
            <p:nvPr/>
          </p:nvSpPr>
          <p:spPr>
            <a:xfrm rot="-372207">
              <a:off x="8259436" y="3705061"/>
              <a:ext cx="146088" cy="146598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-335960">
              <a:off x="7958498" y="3711971"/>
              <a:ext cx="127095" cy="131964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8101006" y="3969538"/>
              <a:ext cx="139200" cy="207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" name="Google Shape;121;p8"/>
          <p:cNvGrpSpPr/>
          <p:nvPr/>
        </p:nvGrpSpPr>
        <p:grpSpPr>
          <a:xfrm>
            <a:off x="7445525" y="3242253"/>
            <a:ext cx="1588153" cy="1365478"/>
            <a:chOff x="7445525" y="3242253"/>
            <a:chExt cx="1588153" cy="1365478"/>
          </a:xfrm>
        </p:grpSpPr>
        <p:sp>
          <p:nvSpPr>
            <p:cNvPr id="122" name="Google Shape;122;p8"/>
            <p:cNvSpPr/>
            <p:nvPr/>
          </p:nvSpPr>
          <p:spPr>
            <a:xfrm rot="-5872103">
              <a:off x="8672932" y="4104027"/>
              <a:ext cx="250054" cy="27860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23" name="Google Shape;123;p8"/>
            <p:cNvGrpSpPr/>
            <p:nvPr/>
          </p:nvGrpSpPr>
          <p:grpSpPr>
            <a:xfrm>
              <a:off x="7865288" y="4245800"/>
              <a:ext cx="440488" cy="361931"/>
              <a:chOff x="7865288" y="4245800"/>
              <a:chExt cx="440488" cy="361931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7865288" y="4245800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5" name="Google Shape;125;p8"/>
              <p:cNvSpPr/>
              <p:nvPr/>
            </p:nvSpPr>
            <p:spPr>
              <a:xfrm>
                <a:off x="8184350" y="4245800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pic>
          <p:nvPicPr>
            <p:cNvPr id="126" name="Google Shape;12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5" y="3242253"/>
              <a:ext cx="1588153" cy="10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8"/>
            <p:cNvSpPr/>
            <p:nvPr/>
          </p:nvSpPr>
          <p:spPr>
            <a:xfrm>
              <a:off x="8118901" y="380019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20305" y="377539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 rot="-1604051">
              <a:off x="8055619" y="3998073"/>
              <a:ext cx="123815" cy="80218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0" name="Google Shape;130;p8"/>
            <p:cNvSpPr/>
            <p:nvPr/>
          </p:nvSpPr>
          <p:spPr>
            <a:xfrm>
              <a:off x="7606243" y="4075800"/>
              <a:ext cx="383500" cy="87900"/>
            </a:xfrm>
            <a:custGeom>
              <a:rect b="b" l="l" r="r" t="t"/>
              <a:pathLst>
                <a:path extrusionOk="0" h="3516" w="15340">
                  <a:moveTo>
                    <a:pt x="142" y="0"/>
                  </a:moveTo>
                  <a:cubicBezTo>
                    <a:pt x="-1459" y="4812"/>
                    <a:pt x="11754" y="4305"/>
                    <a:pt x="15340" y="719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Round">
  <p:cSld name="TITLE_ONLY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168" y="199525"/>
            <a:ext cx="7222809" cy="479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/>
          <p:nvPr>
            <p:ph type="title"/>
          </p:nvPr>
        </p:nvSpPr>
        <p:spPr>
          <a:xfrm>
            <a:off x="1345400" y="774100"/>
            <a:ext cx="46410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5" name="Google Shape;135;p9"/>
          <p:cNvGrpSpPr/>
          <p:nvPr/>
        </p:nvGrpSpPr>
        <p:grpSpPr>
          <a:xfrm>
            <a:off x="7342057" y="3031993"/>
            <a:ext cx="1613321" cy="1704313"/>
            <a:chOff x="7342057" y="3031993"/>
            <a:chExt cx="1613321" cy="1704313"/>
          </a:xfrm>
        </p:grpSpPr>
        <p:sp>
          <p:nvSpPr>
            <p:cNvPr id="136" name="Google Shape;136;p9"/>
            <p:cNvSpPr/>
            <p:nvPr/>
          </p:nvSpPr>
          <p:spPr>
            <a:xfrm>
              <a:off x="7655725" y="4421975"/>
              <a:ext cx="278600" cy="300050"/>
            </a:xfrm>
            <a:custGeom>
              <a:rect b="b" l="l" r="r" t="t"/>
              <a:pathLst>
                <a:path extrusionOk="0" h="12002" w="11144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7" name="Google Shape;137;p9"/>
            <p:cNvSpPr/>
            <p:nvPr/>
          </p:nvSpPr>
          <p:spPr>
            <a:xfrm>
              <a:off x="8085538" y="4374375"/>
              <a:ext cx="121425" cy="361931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38" name="Google Shape;138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42057" y="303199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9"/>
            <p:cNvSpPr/>
            <p:nvPr/>
          </p:nvSpPr>
          <p:spPr>
            <a:xfrm>
              <a:off x="8073651" y="356444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7775055" y="353964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 rot="-702395">
              <a:off x="8679665" y="3633972"/>
              <a:ext cx="250050" cy="278600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435775" y="4406300"/>
            <a:ext cx="6350700" cy="3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45" name="Google Shape;145;p10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6" name="Google Shape;146;p10"/>
          <p:cNvGrpSpPr/>
          <p:nvPr/>
        </p:nvGrpSpPr>
        <p:grpSpPr>
          <a:xfrm>
            <a:off x="7185170" y="2671550"/>
            <a:ext cx="1677505" cy="2096681"/>
            <a:chOff x="7185170" y="2671550"/>
            <a:chExt cx="1677505" cy="2096681"/>
          </a:xfrm>
        </p:grpSpPr>
        <p:sp>
          <p:nvSpPr>
            <p:cNvPr id="147" name="Google Shape;147;p10"/>
            <p:cNvSpPr/>
            <p:nvPr/>
          </p:nvSpPr>
          <p:spPr>
            <a:xfrm>
              <a:off x="7185170" y="4136225"/>
              <a:ext cx="430080" cy="200025"/>
            </a:xfrm>
            <a:custGeom>
              <a:rect b="b" l="l" r="r" t="t"/>
              <a:pathLst>
                <a:path extrusionOk="0" h="5715" w="12288">
                  <a:moveTo>
                    <a:pt x="12288" y="0"/>
                  </a:moveTo>
                  <a:cubicBezTo>
                    <a:pt x="9576" y="3613"/>
                    <a:pt x="4517" y="5715"/>
                    <a:pt x="0" y="5715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8" name="Google Shape;148;p10"/>
            <p:cNvSpPr/>
            <p:nvPr/>
          </p:nvSpPr>
          <p:spPr>
            <a:xfrm>
              <a:off x="8608225" y="4085363"/>
              <a:ext cx="254450" cy="250875"/>
            </a:xfrm>
            <a:custGeom>
              <a:rect b="b" l="l" r="r" t="t"/>
              <a:pathLst>
                <a:path extrusionOk="0" h="10035" w="10178">
                  <a:moveTo>
                    <a:pt x="0" y="1177"/>
                  </a:moveTo>
                  <a:cubicBezTo>
                    <a:pt x="2720" y="-862"/>
                    <a:pt x="9177" y="-121"/>
                    <a:pt x="10001" y="3177"/>
                  </a:cubicBezTo>
                  <a:cubicBezTo>
                    <a:pt x="10708" y="6006"/>
                    <a:pt x="7488" y="10035"/>
                    <a:pt x="4572" y="10035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9" name="Google Shape;149;p10"/>
            <p:cNvSpPr/>
            <p:nvPr/>
          </p:nvSpPr>
          <p:spPr>
            <a:xfrm>
              <a:off x="7891813" y="4406300"/>
              <a:ext cx="121425" cy="361931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0" name="Google Shape;150;p10"/>
            <p:cNvSpPr/>
            <p:nvPr/>
          </p:nvSpPr>
          <p:spPr>
            <a:xfrm>
              <a:off x="8210875" y="4406300"/>
              <a:ext cx="121425" cy="361931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51" name="Google Shape;151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36121" y="2671550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0"/>
            <p:cNvSpPr/>
            <p:nvPr/>
          </p:nvSpPr>
          <p:spPr>
            <a:xfrm>
              <a:off x="8118926" y="375494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820330" y="373014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 rot="7381212">
              <a:off x="8216847" y="4057606"/>
              <a:ext cx="123784" cy="80190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5" name="Google Shape;155;p10"/>
            <p:cNvSpPr/>
            <p:nvPr/>
          </p:nvSpPr>
          <p:spPr>
            <a:xfrm>
              <a:off x="8068455" y="3653557"/>
              <a:ext cx="347296" cy="348508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687269" y="3637756"/>
              <a:ext cx="305060" cy="3167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90150" y="3797472"/>
              <a:ext cx="82950" cy="15000"/>
            </a:xfrm>
            <a:custGeom>
              <a:rect b="b" l="l" r="r" t="t"/>
              <a:pathLst>
                <a:path extrusionOk="0" h="600" w="3318">
                  <a:moveTo>
                    <a:pt x="0" y="600"/>
                  </a:moveTo>
                  <a:cubicBezTo>
                    <a:pt x="955" y="38"/>
                    <a:pt x="2431" y="-279"/>
                    <a:pt x="3318" y="386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1XoDjgFUeVbQCAwl9xh79oLsgVy75t0p/view" TargetMode="External"/><Relationship Id="rId4" Type="http://schemas.openxmlformats.org/officeDocument/2006/relationships/image" Target="../media/image2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type="ctrTitle"/>
          </p:nvPr>
        </p:nvSpPr>
        <p:spPr>
          <a:xfrm>
            <a:off x="2521500" y="301350"/>
            <a:ext cx="4339200" cy="239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Simulação Torneira Sustentável </a:t>
            </a:r>
            <a:endParaRPr/>
          </a:p>
        </p:txBody>
      </p:sp>
      <p:pic>
        <p:nvPicPr>
          <p:cNvPr id="223" name="Google Shape;22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263" y="3236475"/>
            <a:ext cx="1401475" cy="15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idx="4294967295" type="ctrTitle"/>
          </p:nvPr>
        </p:nvSpPr>
        <p:spPr>
          <a:xfrm>
            <a:off x="1359900" y="523725"/>
            <a:ext cx="6424200" cy="4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Equipe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9" name="Google Shape;229;p14"/>
          <p:cNvSpPr txBox="1"/>
          <p:nvPr>
            <p:ph idx="4294967295" type="subTitle"/>
          </p:nvPr>
        </p:nvSpPr>
        <p:spPr>
          <a:xfrm>
            <a:off x="1279550" y="1537074"/>
            <a:ext cx="6424200" cy="12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Carlos Luilquer Almeida Santos,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Sidnei de Souza Junior.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</p:txBody>
      </p:sp>
      <p:sp>
        <p:nvSpPr>
          <p:cNvPr id="230" name="Google Shape;230;p14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236" name="Google Shape;236;p15"/>
          <p:cNvSpPr txBox="1"/>
          <p:nvPr>
            <p:ph idx="1" type="body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/>
              <a:t>Sustentabilidade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/>
              <a:t>Descrição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/>
              <a:t>Hardware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/>
              <a:t>Simulação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/>
              <a:t>Software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/>
          <p:nvPr>
            <p:ph type="ctrTitle"/>
          </p:nvPr>
        </p:nvSpPr>
        <p:spPr>
          <a:xfrm>
            <a:off x="2332650" y="271250"/>
            <a:ext cx="4478700" cy="8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</a:t>
            </a:r>
            <a:endParaRPr/>
          </a:p>
        </p:txBody>
      </p:sp>
      <p:pic>
        <p:nvPicPr>
          <p:cNvPr id="243" name="Google Shape;243;p16" title="gif torneir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875" y="1607350"/>
            <a:ext cx="4229375" cy="3172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95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>
            <p:ph idx="4294967295" type="ctrTitle"/>
          </p:nvPr>
        </p:nvSpPr>
        <p:spPr>
          <a:xfrm>
            <a:off x="2040450" y="705125"/>
            <a:ext cx="50631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Obrigado</a:t>
            </a:r>
            <a:endParaRPr sz="6000"/>
          </a:p>
        </p:txBody>
      </p:sp>
      <p:sp>
        <p:nvSpPr>
          <p:cNvPr id="249" name="Google Shape;249;p17"/>
          <p:cNvSpPr txBox="1"/>
          <p:nvPr>
            <p:ph idx="4294967295" type="subTitle"/>
          </p:nvPr>
        </p:nvSpPr>
        <p:spPr>
          <a:xfrm>
            <a:off x="2040375" y="3106751"/>
            <a:ext cx="50631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Agradecemos</a:t>
            </a:r>
            <a:r>
              <a:rPr lang="en" sz="2000"/>
              <a:t> pela sua atenção</a:t>
            </a:r>
            <a:endParaRPr sz="2000"/>
          </a:p>
        </p:txBody>
      </p:sp>
      <p:sp>
        <p:nvSpPr>
          <p:cNvPr id="250" name="Google Shape;250;p17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