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IBM Plex Sans Condensed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493d0a58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493d0a58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Esboço da tela lista de desejos 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493d0a58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493d0a58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Tecnologia: teoria geral e/ou estudo sistemático sobre técnicas. Remetente ao meio utilizado para desenvolver o sistema.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</a:rPr>
              <a:t>Coisas: referencias ao produtos que serão ofertados no comercio eletrônico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93d0a58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93d0a58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Associação Brasileira de Comércio Eletrônico (ABComm).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2e270a7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2e270a7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Gráfico demostra a porcentagem das vendas totais por categoria, informática e comunicação representa 38,4 %.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493d0a58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493d0a58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Aplicação web para sistema de vendas. Controle de dados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493d0a58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493d0a58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Esboço do Modelo Entidade Relacionamento, tabelas: usuários, produtos, carrinho, endereço </a:t>
            </a:r>
            <a:r>
              <a:rPr lang="pt-BR" dirty="0" err="1"/>
              <a:t>etc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93d0a58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493d0a58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Esboço da tela de login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493d0a58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493d0a58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Esboço da tela minha conta, quando estiver logado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781775" y="768275"/>
            <a:ext cx="6652425" cy="3622950"/>
          </a:xfrm>
          <a:custGeom>
            <a:avLst/>
            <a:gdLst/>
            <a:ahLst/>
            <a:cxnLst/>
            <a:rect l="l" t="t" r="r" b="b"/>
            <a:pathLst>
              <a:path w="266097" h="144918" extrusionOk="0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855300" y="4177700"/>
            <a:ext cx="7433400" cy="31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doutorecommerce.com.br/destaque-home/e-commerce-criando-oportunidades-no-ramo-imobiliar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de software</a:t>
            </a:r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127325" y="127300"/>
            <a:ext cx="30000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Telas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225" y="522000"/>
            <a:ext cx="5397699" cy="42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576525"/>
            <a:ext cx="1496437" cy="134386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6452663" y="985601"/>
            <a:ext cx="1073096" cy="3168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9FFAFF"/>
                    </a:gs>
                    <a:gs pos="5800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Thanks!</a:t>
            </a: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400" y="112892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>
            <a:spLocks noGrp="1"/>
          </p:cNvSpPr>
          <p:nvPr>
            <p:ph type="body" idx="4294967295"/>
          </p:nvPr>
        </p:nvSpPr>
        <p:spPr>
          <a:xfrm>
            <a:off x="855300" y="1395900"/>
            <a:ext cx="4694400" cy="235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Dúvidas ?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Contato:</a:t>
            </a:r>
            <a:endParaRPr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">
                <a:solidFill>
                  <a:schemeClr val="lt1"/>
                </a:solidFill>
              </a:rPr>
              <a:t>@luilquer</a:t>
            </a:r>
            <a:endParaRPr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">
                <a:solidFill>
                  <a:schemeClr val="lt1"/>
                </a:solidFill>
              </a:rPr>
              <a:t>luilquer.santos@gmail.com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ubTitle" idx="4294967295"/>
          </p:nvPr>
        </p:nvSpPr>
        <p:spPr>
          <a:xfrm>
            <a:off x="2304750" y="3671003"/>
            <a:ext cx="4534500" cy="115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</a:rPr>
              <a:t>Eu sou o Carlos Luilquer</a:t>
            </a:r>
            <a:endParaRPr sz="1800" b="1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</a:rPr>
              <a:t>Estudante de Engenharia de Computação</a:t>
            </a:r>
            <a:endParaRPr sz="1800" b="1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</a:rPr>
              <a:t>Projeto: TecCoisas </a:t>
            </a:r>
            <a:endParaRPr sz="1800" b="1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</a:rPr>
              <a:t> </a:t>
            </a:r>
            <a:endParaRPr sz="180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ctrTitle" idx="4294967295"/>
          </p:nvPr>
        </p:nvSpPr>
        <p:spPr>
          <a:xfrm>
            <a:off x="2304750" y="2218413"/>
            <a:ext cx="4534500" cy="128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</a:rPr>
              <a:t>olá!</a:t>
            </a:r>
            <a:endParaRPr sz="9600">
              <a:solidFill>
                <a:schemeClr val="lt2"/>
              </a:solidFill>
            </a:endParaRPr>
          </a:p>
        </p:txBody>
      </p:sp>
      <p:grpSp>
        <p:nvGrpSpPr>
          <p:cNvPr id="55" name="Google Shape;55;p12"/>
          <p:cNvGrpSpPr/>
          <p:nvPr/>
        </p:nvGrpSpPr>
        <p:grpSpPr>
          <a:xfrm>
            <a:off x="5503615" y="1652830"/>
            <a:ext cx="3588220" cy="3490443"/>
            <a:chOff x="5826900" y="1367600"/>
            <a:chExt cx="3881675" cy="3775901"/>
          </a:xfrm>
        </p:grpSpPr>
        <p:pic>
          <p:nvPicPr>
            <p:cNvPr id="56" name="Google Shape;56;p12"/>
            <p:cNvPicPr preferRelativeResize="0"/>
            <p:nvPr/>
          </p:nvPicPr>
          <p:blipFill rotWithShape="1">
            <a:blip r:embed="rId3">
              <a:alphaModFix/>
            </a:blip>
            <a:srcRect b="27714"/>
            <a:stretch/>
          </p:blipFill>
          <p:spPr>
            <a:xfrm>
              <a:off x="5826900" y="1367600"/>
              <a:ext cx="3881675" cy="377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61147" y="2238285"/>
              <a:ext cx="349350" cy="239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subTitle" idx="4294967295"/>
          </p:nvPr>
        </p:nvSpPr>
        <p:spPr>
          <a:xfrm>
            <a:off x="359975" y="1993949"/>
            <a:ext cx="4534500" cy="160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 b="1">
                <a:solidFill>
                  <a:schemeClr val="accent1"/>
                </a:solidFill>
              </a:rPr>
              <a:t>Nome do Projeto</a:t>
            </a:r>
            <a:endParaRPr sz="1800" b="1">
              <a:solidFill>
                <a:schemeClr val="accen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▫"/>
            </a:pPr>
            <a:r>
              <a:rPr lang="en" sz="1800" b="1">
                <a:solidFill>
                  <a:schemeClr val="accent1"/>
                </a:solidFill>
              </a:rPr>
              <a:t>Origem na palavra tecnologia: Tec</a:t>
            </a:r>
            <a:endParaRPr sz="1800" b="1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▫"/>
            </a:pPr>
            <a:r>
              <a:rPr lang="en" sz="1800" b="1">
                <a:solidFill>
                  <a:schemeClr val="accent1"/>
                </a:solidFill>
              </a:rPr>
              <a:t> Produtos: Coisas</a:t>
            </a:r>
            <a:endParaRPr sz="1800" b="1">
              <a:solidFill>
                <a:schemeClr val="accen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ctrTitle" idx="4294967295"/>
          </p:nvPr>
        </p:nvSpPr>
        <p:spPr>
          <a:xfrm>
            <a:off x="140400" y="280075"/>
            <a:ext cx="2724300" cy="84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2"/>
                </a:solidFill>
              </a:rPr>
              <a:t>Introdução</a:t>
            </a:r>
            <a:endParaRPr sz="5500">
              <a:solidFill>
                <a:schemeClr val="lt2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375" y="2249350"/>
            <a:ext cx="3812651" cy="168914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4995350" y="3938500"/>
            <a:ext cx="381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https://www.primecontrol.com.br/produtos-tecnologicos-testados-tem-diferencial-comercial/</a:t>
            </a:r>
            <a:endParaRPr sz="900">
              <a:solidFill>
                <a:schemeClr val="dk2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31000" y="432875"/>
            <a:ext cx="30000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Domínio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294967295"/>
          </p:nvPr>
        </p:nvSpPr>
        <p:spPr>
          <a:xfrm>
            <a:off x="636925" y="1993948"/>
            <a:ext cx="4534500" cy="17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 b="1">
                <a:solidFill>
                  <a:schemeClr val="accent1"/>
                </a:solidFill>
              </a:rPr>
              <a:t>Área comercial</a:t>
            </a:r>
            <a:endParaRPr sz="1800" b="1">
              <a:solidFill>
                <a:schemeClr val="accen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▫"/>
            </a:pPr>
            <a:r>
              <a:rPr lang="en" sz="1800" b="1">
                <a:solidFill>
                  <a:schemeClr val="accent1"/>
                </a:solidFill>
              </a:rPr>
              <a:t>Consumo de itens e serviços online cresceu com a pandemia do Covid-19</a:t>
            </a:r>
            <a:endParaRPr sz="1800" b="1">
              <a:solidFill>
                <a:schemeClr val="accent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▫"/>
            </a:pPr>
            <a:r>
              <a:rPr lang="en" sz="1800" b="1">
                <a:solidFill>
                  <a:schemeClr val="accent1"/>
                </a:solidFill>
              </a:rPr>
              <a:t>Crescimento nas vendas de 68% (ABComm)</a:t>
            </a:r>
            <a:endParaRPr sz="1800"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accent1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225" y="2444425"/>
            <a:ext cx="3686424" cy="21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5184500" y="4639950"/>
            <a:ext cx="3603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https://blog.ideiamais.com.br/e-commerce-desafios-e-oportunidades/</a:t>
            </a:r>
            <a:endParaRPr sz="900">
              <a:solidFill>
                <a:schemeClr val="dk2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273225" y="2294375"/>
            <a:ext cx="33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31000" y="334675"/>
            <a:ext cx="30000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Domínio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87" y="1281175"/>
            <a:ext cx="6657825" cy="33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273225" y="2294375"/>
            <a:ext cx="33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243075" y="4570650"/>
            <a:ext cx="583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https://g1.globo.com/economia/noticia/2021/02/26/com-pandemia-comercio-eletronico-tem-salto-em-2020-e-dobra-participacao-no-varejo-brasileiro.ghtml</a:t>
            </a:r>
            <a:endParaRPr sz="900">
              <a:solidFill>
                <a:schemeClr val="dk2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127300" y="280100"/>
            <a:ext cx="30000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escopo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975" y="2165550"/>
            <a:ext cx="4255799" cy="24024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>
            <a:spLocks noGrp="1"/>
          </p:cNvSpPr>
          <p:nvPr>
            <p:ph type="subTitle" idx="4294967295"/>
          </p:nvPr>
        </p:nvSpPr>
        <p:spPr>
          <a:xfrm>
            <a:off x="636925" y="1993949"/>
            <a:ext cx="4534500" cy="154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 b="1">
                <a:solidFill>
                  <a:schemeClr val="accent1"/>
                </a:solidFill>
              </a:rPr>
              <a:t>Site de vendas</a:t>
            </a:r>
            <a:endParaRPr sz="1800" b="1">
              <a:solidFill>
                <a:schemeClr val="accen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▫"/>
            </a:pPr>
            <a:r>
              <a:rPr lang="en" sz="1800" b="1">
                <a:solidFill>
                  <a:schemeClr val="accent1"/>
                </a:solidFill>
              </a:rPr>
              <a:t>Compras, pagamentos etc.</a:t>
            </a:r>
            <a:endParaRPr sz="1800" b="1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316325" y="4643100"/>
            <a:ext cx="463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https://www.doutorecommerce.com.br/destaque-home/e-commerce-criando-oportunidades-no-ramo-imobiliario/</a:t>
            </a:r>
            <a:endParaRPr sz="900">
              <a:solidFill>
                <a:schemeClr val="dk2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101850" y="114575"/>
            <a:ext cx="30000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MER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450" y="567450"/>
            <a:ext cx="5563625" cy="427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27325" y="127300"/>
            <a:ext cx="30000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Telas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073" y="560736"/>
            <a:ext cx="4600200" cy="41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127325" y="127300"/>
            <a:ext cx="30000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Telas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275" y="623825"/>
            <a:ext cx="6215257" cy="41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254</Words>
  <Application>Microsoft Office PowerPoint</Application>
  <PresentationFormat>Apresentação na tela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Bebas Neue</vt:lpstr>
      <vt:lpstr>Times New Roman</vt:lpstr>
      <vt:lpstr>IBM Plex Sans Condensed</vt:lpstr>
      <vt:lpstr>Arial</vt:lpstr>
      <vt:lpstr>Flavius template</vt:lpstr>
      <vt:lpstr>Projeto de software</vt:lpstr>
      <vt:lpstr>olá!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software</dc:title>
  <cp:lastModifiedBy>Carlos Luilquer Almeida</cp:lastModifiedBy>
  <cp:revision>2</cp:revision>
  <dcterms:modified xsi:type="dcterms:W3CDTF">2021-07-13T12:50:18Z</dcterms:modified>
</cp:coreProperties>
</file>