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92" autoAdjust="0"/>
  </p:normalViewPr>
  <p:slideViewPr>
    <p:cSldViewPr snapToGrid="0">
      <p:cViewPr>
        <p:scale>
          <a:sx n="125" d="100"/>
          <a:sy n="125" d="100"/>
        </p:scale>
        <p:origin x="-22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C043B-4DA2-45BC-8799-33EE336D2BD4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778ED-03BE-47D2-A39A-C4E216220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778ED-03BE-47D2-A39A-C4E216220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778ED-03BE-47D2-A39A-C4E216220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B32E-B351-480D-AD30-F5C57C3B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2AFD-7FC9-4BA1-A157-656EA0F58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02E6-F005-4970-BD76-EB715EE0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FB41-AC3B-42CB-97C4-FF3741E6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DF40-9735-4711-BE17-B54DF814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8D02-7328-48F7-916C-D9DC47D4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4C28-6C22-4041-ADF4-22E16724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1EA0-0204-48CE-BA21-DF266BBE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5695-25AF-4D52-99A7-C9D4E3B2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F6C5-89F4-4C4D-85B3-316EAE6A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98B39-A6DA-4343-B861-86B72FAA7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3D097-E43E-481C-BD78-2F39E7453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5BC8-F0A6-4E76-8267-9044116C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B0EBE-8A06-4F08-BA71-1A464AE8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2463-C10F-442A-AE7A-54DE3AA3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EEB0-17B4-452F-AA3D-1AE565F0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217C-3FCE-4393-B7B9-743FBA53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1794-9BD4-4ADB-ACCE-6DF95FB7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11D0-49CE-432B-839B-9C85AA41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590B-0963-4C02-9DA0-51085E1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F49C-B7C1-4B36-B5FF-93409F27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1DD7-2FFD-4315-8635-EEAB1979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B5D9-834B-494C-A6B8-D06229A7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E979-A785-4F4D-9EAB-D3C6B64E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ADAD8-CD3F-4EFE-9E90-7D08B569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3EBC-FF14-433F-B50D-316A261C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2566-D653-4CD6-B4AD-210B8CF39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D3FC-DC87-4A8C-AC03-5D7C2C10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7838-D7F6-4D6E-B9CD-A375311F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2727-0D86-47CD-9A81-78163726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7E6F-501C-4EA9-9B49-3AF8EE5A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D319-4708-4858-93FD-1941E449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0D2B-EB32-40A4-AC2E-E8B174EA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6C88A-60AE-481C-9B7A-94F51939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A88F-422C-47E6-B1C6-0917A6389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CE22A-5B69-40F3-B078-6A0F30F0C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6735C-713E-4E68-9522-DCE98A32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0F009-7CFD-4997-BC64-53CACB3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41269-01CE-418B-B8A1-EACFBD11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4D6-0375-4811-9E16-399E0856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C70FC-6F3B-40B6-8198-A244DB92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19D25-44BB-4D34-91A4-EB5ACE78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EF03F-CC6C-4FD5-9D01-2FD23A2A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6A8A-C892-49EB-BA02-F10DA466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1845-D896-43B3-85AD-7A66B79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543FD-BB88-4F04-B511-7B07BFB6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27B9-D258-477A-A83F-7D20EDE0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2503-5E5E-4683-8F79-1711F1AE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A338-07EA-435E-ADD7-F732F402F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86419-51FE-4425-8B98-A4F23610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F2D5-D11F-4227-8FD5-91C4CF5C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16945-4414-48D9-9ED4-EBC1EA0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BE71-B5F8-497C-B44F-DB29C7C5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D24B3-8EC6-46B9-95C4-B0435494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CD495-522E-4953-B343-2241C300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5FE3-0F56-4AD6-93AB-24DAEC72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A574-4F00-4991-8D44-D4BA9790E9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15A1-8890-4D9B-A0F6-BA3F7C24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50F32-BDB0-4B9A-8D03-1927DFB7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91E7-96A4-499B-B9F5-97E6A069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EB762-59B5-4308-B861-DDBCA33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DC0B-3AFF-4CA4-B1E1-9603A408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F43EE-80B3-4B34-89E3-1682578D9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1DCA574-4F00-4991-8D44-D4BA9790E97A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52FB-EBA8-4DC4-ACC3-B8121C613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AAB9-FDEB-42A3-AC6A-181716895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52C91E7-96A4-499B-B9F5-97E6A0695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2E54-60FF-4D27-98E8-F892C1BDC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9625-FAAB-4421-A7AC-58450509D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C41A957-302E-40C0-9182-38AC5AAFD08A}"/>
              </a:ext>
            </a:extLst>
          </p:cNvPr>
          <p:cNvGrpSpPr/>
          <p:nvPr/>
        </p:nvGrpSpPr>
        <p:grpSpPr>
          <a:xfrm>
            <a:off x="0" y="0"/>
            <a:ext cx="914400" cy="1099959"/>
            <a:chOff x="1045029" y="867041"/>
            <a:chExt cx="914400" cy="1099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D1B03A-B619-406E-98A1-6ACCD0A2FF2A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4B666-3360-4191-A522-9FF86F8AE950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C9DF57-67F9-4211-9B4E-3517DF61F8E8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A7EA31-A3D0-428E-B217-9D7A782541FD}"/>
              </a:ext>
            </a:extLst>
          </p:cNvPr>
          <p:cNvGrpSpPr/>
          <p:nvPr/>
        </p:nvGrpSpPr>
        <p:grpSpPr>
          <a:xfrm>
            <a:off x="1005840" y="0"/>
            <a:ext cx="914400" cy="1099959"/>
            <a:chOff x="1045029" y="867041"/>
            <a:chExt cx="914400" cy="1099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29EF62-AC06-4FCF-9E42-1A3DBD4B31BB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750029-15D3-4BA5-A01D-F86E3B14E6BB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DDB200-14AD-45E8-9F62-A2C64C8B7625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D3BE5F-BB2D-4753-A8F6-B10F2C83842B}"/>
              </a:ext>
            </a:extLst>
          </p:cNvPr>
          <p:cNvGrpSpPr/>
          <p:nvPr/>
        </p:nvGrpSpPr>
        <p:grpSpPr>
          <a:xfrm>
            <a:off x="2011680" y="0"/>
            <a:ext cx="914400" cy="1099959"/>
            <a:chOff x="1045029" y="867041"/>
            <a:chExt cx="914400" cy="10999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0CC674-FE94-4AD3-9629-32454ADB4E05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B42468-8E3B-4CBE-BDDF-7562F65E97EC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ACE393-5EC6-4C58-8205-C74AF5E2B8DC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8569CF-1A32-4AB6-B320-1C1FC65FDB8F}"/>
              </a:ext>
            </a:extLst>
          </p:cNvPr>
          <p:cNvGrpSpPr/>
          <p:nvPr/>
        </p:nvGrpSpPr>
        <p:grpSpPr>
          <a:xfrm>
            <a:off x="3017520" y="0"/>
            <a:ext cx="914400" cy="1099959"/>
            <a:chOff x="1045029" y="867041"/>
            <a:chExt cx="914400" cy="10999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67ADB7-2A29-4D69-856F-9151C2EE86E0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C2956F-ABCD-4D14-B2A8-54D76F3E0915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F2D17F-F0B2-48C8-97D1-3454C9F39B93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E5D4E8-69F6-4BE6-9402-41B12D8D3C68}"/>
              </a:ext>
            </a:extLst>
          </p:cNvPr>
          <p:cNvGrpSpPr/>
          <p:nvPr/>
        </p:nvGrpSpPr>
        <p:grpSpPr>
          <a:xfrm>
            <a:off x="4023360" y="0"/>
            <a:ext cx="914400" cy="1099959"/>
            <a:chOff x="1045029" y="867041"/>
            <a:chExt cx="914400" cy="109995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F2AE75-6282-4BCD-AC61-9BB55D92735E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E2E3DB-0BAE-4129-B2F1-3F43CAA2CF59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0967A6-0559-4BFF-AEA1-E27F7A73C895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1F98D4-53A1-4089-933E-5F8D65CB4CAC}"/>
              </a:ext>
            </a:extLst>
          </p:cNvPr>
          <p:cNvGrpSpPr/>
          <p:nvPr/>
        </p:nvGrpSpPr>
        <p:grpSpPr>
          <a:xfrm>
            <a:off x="5029200" y="0"/>
            <a:ext cx="914400" cy="1099959"/>
            <a:chOff x="1045029" y="867041"/>
            <a:chExt cx="914400" cy="1099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E329D6-57AB-4800-B681-E19687AA193D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29B440-CF22-4864-8D4F-B08977887D5F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CA68AF-6437-432A-8C09-6B5A05FFBEFE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768D2E-8987-4189-903B-97F97E5D1AD0}"/>
              </a:ext>
            </a:extLst>
          </p:cNvPr>
          <p:cNvGrpSpPr/>
          <p:nvPr/>
        </p:nvGrpSpPr>
        <p:grpSpPr>
          <a:xfrm>
            <a:off x="6035040" y="0"/>
            <a:ext cx="914400" cy="1099959"/>
            <a:chOff x="1045029" y="867041"/>
            <a:chExt cx="914400" cy="10999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9C524-F221-49C2-B5C5-F2F07E27B342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7678E5-C3D0-49D0-92F1-39855AC49B51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C97781-3F02-4C44-AFE5-BF4D2DCF6DBD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L7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B156D3-2F43-4A42-B0D1-094217E332B9}"/>
              </a:ext>
            </a:extLst>
          </p:cNvPr>
          <p:cNvGrpSpPr/>
          <p:nvPr/>
        </p:nvGrpSpPr>
        <p:grpSpPr>
          <a:xfrm>
            <a:off x="7040880" y="0"/>
            <a:ext cx="914400" cy="1099959"/>
            <a:chOff x="1045029" y="867041"/>
            <a:chExt cx="914400" cy="109995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06D06F-4B1C-4E15-AEF8-CF7247251618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555510-B530-4775-85B5-D5AC26D850A8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6D8496-0392-4CE7-9527-E7B4FB747BD1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758D98-F19A-4ADB-943D-1D655795A383}"/>
              </a:ext>
            </a:extLst>
          </p:cNvPr>
          <p:cNvGrpSpPr/>
          <p:nvPr/>
        </p:nvGrpSpPr>
        <p:grpSpPr>
          <a:xfrm>
            <a:off x="8046720" y="0"/>
            <a:ext cx="914400" cy="1099959"/>
            <a:chOff x="1045029" y="867041"/>
            <a:chExt cx="914400" cy="109995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C2E22F-85AB-4C01-8BF9-97A54227C7EF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C0D313-B719-4CF9-B593-B40F13B904B7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56597E-E4F6-4997-BB03-848CD31EBF17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>
                <a:solidFill>
                  <a:srgbClr val="00B0F0"/>
                </a:solidFill>
                <a:latin typeface="OCR A Extended" panose="02010509020102010303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DC6277-C813-4B9C-93B9-FF5EA04A17FA}"/>
              </a:ext>
            </a:extLst>
          </p:cNvPr>
          <p:cNvGrpSpPr/>
          <p:nvPr/>
        </p:nvGrpSpPr>
        <p:grpSpPr>
          <a:xfrm>
            <a:off x="9052560" y="0"/>
            <a:ext cx="914400" cy="1099959"/>
            <a:chOff x="1045029" y="867041"/>
            <a:chExt cx="914400" cy="10999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CD93752-25B4-402B-BEC1-4EA503D40618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EC4A91-C646-4DFB-B36F-37E75E63757A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8B23A0-910F-41A0-9B06-2839E1FE2B92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dirty="0">
                <a:solidFill>
                  <a:srgbClr val="00B0F0"/>
                </a:solidFill>
                <a:latin typeface="OCR A Extended" panose="02010509020102010303" pitchFamily="50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BAD6EF-D479-4197-BEFD-A17E53D58E21}"/>
              </a:ext>
            </a:extLst>
          </p:cNvPr>
          <p:cNvSpPr/>
          <p:nvPr/>
        </p:nvSpPr>
        <p:spPr>
          <a:xfrm>
            <a:off x="0" y="329385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ED9DCC-5858-416A-A1BC-62EDF08EB44A}"/>
              </a:ext>
            </a:extLst>
          </p:cNvPr>
          <p:cNvSpPr/>
          <p:nvPr/>
        </p:nvSpPr>
        <p:spPr>
          <a:xfrm>
            <a:off x="10052156" y="6602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4AFBD2-812B-4933-98DC-DE1EF7D8D5BC}"/>
              </a:ext>
            </a:extLst>
          </p:cNvPr>
          <p:cNvSpPr/>
          <p:nvPr/>
        </p:nvSpPr>
        <p:spPr>
          <a:xfrm>
            <a:off x="11051752" y="6549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AB4A72C-08F9-4A8D-BFD8-D77B43CC3A46}"/>
              </a:ext>
            </a:extLst>
          </p:cNvPr>
          <p:cNvSpPr/>
          <p:nvPr/>
        </p:nvSpPr>
        <p:spPr>
          <a:xfrm>
            <a:off x="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F625B9-C9AB-41DF-9F6E-BBCCA1EF095F}"/>
              </a:ext>
            </a:extLst>
          </p:cNvPr>
          <p:cNvSpPr/>
          <p:nvPr/>
        </p:nvSpPr>
        <p:spPr>
          <a:xfrm>
            <a:off x="100584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6BE7BE7-CB84-4010-A873-41E8F082B8D8}"/>
              </a:ext>
            </a:extLst>
          </p:cNvPr>
          <p:cNvSpPr/>
          <p:nvPr/>
        </p:nvSpPr>
        <p:spPr>
          <a:xfrm>
            <a:off x="201168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1C5086-03A4-4C51-B6C8-922B5FBCC588}"/>
              </a:ext>
            </a:extLst>
          </p:cNvPr>
          <p:cNvSpPr/>
          <p:nvPr/>
        </p:nvSpPr>
        <p:spPr>
          <a:xfrm>
            <a:off x="301752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F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94B4B9-C296-4C1C-B256-E4F8BC9C18CF}"/>
              </a:ext>
            </a:extLst>
          </p:cNvPr>
          <p:cNvSpPr/>
          <p:nvPr/>
        </p:nvSpPr>
        <p:spPr>
          <a:xfrm>
            <a:off x="402336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27988D-AD4F-4155-9482-443B179A464F}"/>
              </a:ext>
            </a:extLst>
          </p:cNvPr>
          <p:cNvSpPr/>
          <p:nvPr/>
        </p:nvSpPr>
        <p:spPr>
          <a:xfrm>
            <a:off x="502920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H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7483A0-6618-413E-97A8-7C110BBF3BB5}"/>
              </a:ext>
            </a:extLst>
          </p:cNvPr>
          <p:cNvSpPr/>
          <p:nvPr/>
        </p:nvSpPr>
        <p:spPr>
          <a:xfrm>
            <a:off x="603504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648487-0392-40E3-B344-6063229B15A4}"/>
              </a:ext>
            </a:extLst>
          </p:cNvPr>
          <p:cNvSpPr/>
          <p:nvPr/>
        </p:nvSpPr>
        <p:spPr>
          <a:xfrm>
            <a:off x="905256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502BFC-A96C-47D4-BA5E-1FF35DF00DA1}"/>
              </a:ext>
            </a:extLst>
          </p:cNvPr>
          <p:cNvSpPr/>
          <p:nvPr/>
        </p:nvSpPr>
        <p:spPr>
          <a:xfrm>
            <a:off x="1005840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4CF175-F02C-4D8D-8679-8A9F27A935F9}"/>
              </a:ext>
            </a:extLst>
          </p:cNvPr>
          <p:cNvSpPr/>
          <p:nvPr/>
        </p:nvSpPr>
        <p:spPr>
          <a:xfrm>
            <a:off x="1106424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BB4675D-8E9D-449D-AF35-EFF2FDE10094}"/>
              </a:ext>
            </a:extLst>
          </p:cNvPr>
          <p:cNvSpPr/>
          <p:nvPr/>
        </p:nvSpPr>
        <p:spPr>
          <a:xfrm>
            <a:off x="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852F55-4B80-4D5A-8A9C-7791E9997954}"/>
              </a:ext>
            </a:extLst>
          </p:cNvPr>
          <p:cNvSpPr/>
          <p:nvPr/>
        </p:nvSpPr>
        <p:spPr>
          <a:xfrm>
            <a:off x="100584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B2CBD12-A4E6-48E4-A0E4-640A74109E19}"/>
              </a:ext>
            </a:extLst>
          </p:cNvPr>
          <p:cNvSpPr/>
          <p:nvPr/>
        </p:nvSpPr>
        <p:spPr>
          <a:xfrm>
            <a:off x="201168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Q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1C3A4E-0D01-4BDA-A33B-D231AC6C5692}"/>
              </a:ext>
            </a:extLst>
          </p:cNvPr>
          <p:cNvSpPr/>
          <p:nvPr/>
        </p:nvSpPr>
        <p:spPr>
          <a:xfrm>
            <a:off x="301752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3CA8DC-45E8-4860-8F77-3704B89E0A2F}"/>
              </a:ext>
            </a:extLst>
          </p:cNvPr>
          <p:cNvSpPr/>
          <p:nvPr/>
        </p:nvSpPr>
        <p:spPr>
          <a:xfrm>
            <a:off x="402336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ED5F7E-33B4-4719-A68E-64D982A337B1}"/>
              </a:ext>
            </a:extLst>
          </p:cNvPr>
          <p:cNvSpPr/>
          <p:nvPr/>
        </p:nvSpPr>
        <p:spPr>
          <a:xfrm>
            <a:off x="502920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327DB1-E21F-4A01-9FB3-550392C19C63}"/>
              </a:ext>
            </a:extLst>
          </p:cNvPr>
          <p:cNvSpPr/>
          <p:nvPr/>
        </p:nvSpPr>
        <p:spPr>
          <a:xfrm>
            <a:off x="704088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J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2905F0-3886-4CFF-9DD6-636DCD33C9C6}"/>
              </a:ext>
            </a:extLst>
          </p:cNvPr>
          <p:cNvSpPr/>
          <p:nvPr/>
        </p:nvSpPr>
        <p:spPr>
          <a:xfrm>
            <a:off x="8046720" y="109728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6C07A6-D0E0-4DD4-A185-EFC3FE130E02}"/>
              </a:ext>
            </a:extLst>
          </p:cNvPr>
          <p:cNvSpPr/>
          <p:nvPr/>
        </p:nvSpPr>
        <p:spPr>
          <a:xfrm>
            <a:off x="603504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U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71E215-29FF-4081-B729-1A3123DCC8D3}"/>
              </a:ext>
            </a:extLst>
          </p:cNvPr>
          <p:cNvSpPr/>
          <p:nvPr/>
        </p:nvSpPr>
        <p:spPr>
          <a:xfrm>
            <a:off x="704088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V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00AFAC3-1FD8-4903-AF87-988C5C2959EA}"/>
              </a:ext>
            </a:extLst>
          </p:cNvPr>
          <p:cNvSpPr/>
          <p:nvPr/>
        </p:nvSpPr>
        <p:spPr>
          <a:xfrm>
            <a:off x="804672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4639C1-999C-4F2E-92D3-396EB643D802}"/>
              </a:ext>
            </a:extLst>
          </p:cNvPr>
          <p:cNvSpPr/>
          <p:nvPr/>
        </p:nvSpPr>
        <p:spPr>
          <a:xfrm>
            <a:off x="905256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X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40D031E-6BEF-47BE-B10A-8BD25FCA6A1C}"/>
              </a:ext>
            </a:extLst>
          </p:cNvPr>
          <p:cNvSpPr/>
          <p:nvPr/>
        </p:nvSpPr>
        <p:spPr>
          <a:xfrm>
            <a:off x="1005840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75682B-D0CF-4DB9-8D23-8D29EF8BF30A}"/>
              </a:ext>
            </a:extLst>
          </p:cNvPr>
          <p:cNvSpPr/>
          <p:nvPr/>
        </p:nvSpPr>
        <p:spPr>
          <a:xfrm>
            <a:off x="11064240" y="219456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Z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C8E0E2-D5CC-4B2F-819B-AEA8927BD6C7}"/>
              </a:ext>
            </a:extLst>
          </p:cNvPr>
          <p:cNvGrpSpPr/>
          <p:nvPr/>
        </p:nvGrpSpPr>
        <p:grpSpPr>
          <a:xfrm>
            <a:off x="0" y="5422392"/>
            <a:ext cx="914400" cy="1099959"/>
            <a:chOff x="1045029" y="867041"/>
            <a:chExt cx="914400" cy="109995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E02CC82-06B8-4FE6-9F73-F5B07AC89FAA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5BB916-007D-4322-8C63-5A352EE07048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64FCF23-48EB-40E5-B3F1-833244BB95B0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5DE2827-EBB1-46DD-978D-F650CEC80D0D}"/>
              </a:ext>
            </a:extLst>
          </p:cNvPr>
          <p:cNvGrpSpPr/>
          <p:nvPr/>
        </p:nvGrpSpPr>
        <p:grpSpPr>
          <a:xfrm>
            <a:off x="1005840" y="4315968"/>
            <a:ext cx="914400" cy="1099959"/>
            <a:chOff x="1045029" y="867041"/>
            <a:chExt cx="914400" cy="109995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E13AB79-78BC-4BDA-AD19-F20596425614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A551157-34B1-4719-B42B-8C7C3D5262C3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76F2F9-E319-41CA-A4FB-4CFC57EBB6C3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3C9EA1-4635-4F73-A59A-9D2DC743027B}"/>
              </a:ext>
            </a:extLst>
          </p:cNvPr>
          <p:cNvGrpSpPr/>
          <p:nvPr/>
        </p:nvGrpSpPr>
        <p:grpSpPr>
          <a:xfrm>
            <a:off x="1005840" y="5422392"/>
            <a:ext cx="914400" cy="1099959"/>
            <a:chOff x="1045029" y="867041"/>
            <a:chExt cx="914400" cy="109995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8260F8A-1A21-4EF4-ACA1-9047E07065B9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FE59403-2E27-4475-8EEB-38B7B6DCA9C1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49ED52-E783-4445-9975-60DCCEEB6D1D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C994A31-36BA-4913-B6CA-9361C3F0EFBC}"/>
              </a:ext>
            </a:extLst>
          </p:cNvPr>
          <p:cNvGrpSpPr/>
          <p:nvPr/>
        </p:nvGrpSpPr>
        <p:grpSpPr>
          <a:xfrm>
            <a:off x="2011680" y="4315968"/>
            <a:ext cx="914400" cy="1099959"/>
            <a:chOff x="1045029" y="867041"/>
            <a:chExt cx="914400" cy="1099959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FB4D8FF-1435-46D9-BAF9-11C766487725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88DE64A-389B-4A86-A4E6-7DFF858795B0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DA72326-274E-4E9B-AB5C-0625890B3CDC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707A4C8-9179-45CF-BB84-9CECD1C39E8E}"/>
              </a:ext>
            </a:extLst>
          </p:cNvPr>
          <p:cNvGrpSpPr/>
          <p:nvPr/>
        </p:nvGrpSpPr>
        <p:grpSpPr>
          <a:xfrm>
            <a:off x="2011680" y="5422392"/>
            <a:ext cx="914400" cy="1099959"/>
            <a:chOff x="1045029" y="867041"/>
            <a:chExt cx="914400" cy="109995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44EAC34-512C-4D28-B31A-F5C870814386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1C4FFF7-9253-4D54-AB36-3A58C41AC5B4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5EFBEA-EEF5-474E-95A8-27C6BC2454AB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A669BA0-C3BA-4CBA-A7EA-22EA98E4387C}"/>
              </a:ext>
            </a:extLst>
          </p:cNvPr>
          <p:cNvGrpSpPr/>
          <p:nvPr/>
        </p:nvGrpSpPr>
        <p:grpSpPr>
          <a:xfrm>
            <a:off x="3017520" y="4315968"/>
            <a:ext cx="914400" cy="1099959"/>
            <a:chOff x="1045029" y="867041"/>
            <a:chExt cx="914400" cy="109995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50EDAC4-D70E-420F-A3C2-B561CE926FED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52B0725-5ADB-42EA-8CAA-5BEE719798D6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3609FE1-F5F9-4987-9CFC-FE1C044E4854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FB03ABC-657D-48C0-A3BC-002AF689965A}"/>
              </a:ext>
            </a:extLst>
          </p:cNvPr>
          <p:cNvGrpSpPr/>
          <p:nvPr/>
        </p:nvGrpSpPr>
        <p:grpSpPr>
          <a:xfrm>
            <a:off x="3017520" y="5422392"/>
            <a:ext cx="914400" cy="1099959"/>
            <a:chOff x="1045029" y="867041"/>
            <a:chExt cx="914400" cy="1099959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CD0BA78-850D-4783-BE74-8DDB3BA72D8A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DD36FCC-B6FD-4D8D-8496-A41DA626826A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E9062C-021D-42E9-9C42-628B0E677EB0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5828C8C-8F3B-4CA4-B9E3-65635433949F}"/>
              </a:ext>
            </a:extLst>
          </p:cNvPr>
          <p:cNvGrpSpPr/>
          <p:nvPr/>
        </p:nvGrpSpPr>
        <p:grpSpPr>
          <a:xfrm>
            <a:off x="4023360" y="4315968"/>
            <a:ext cx="914400" cy="1099959"/>
            <a:chOff x="1045029" y="867041"/>
            <a:chExt cx="914400" cy="1099959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81623C1-EC07-46BA-8617-A378C8D900AA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88890E-5F3E-406F-A14B-73E9D45455E8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31185F-395E-4674-AEFF-34C96CCD840A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4385A28-33D8-4C3E-B438-EC17A5F26BB8}"/>
              </a:ext>
            </a:extLst>
          </p:cNvPr>
          <p:cNvGrpSpPr/>
          <p:nvPr/>
        </p:nvGrpSpPr>
        <p:grpSpPr>
          <a:xfrm>
            <a:off x="4023360" y="5422392"/>
            <a:ext cx="914400" cy="1099959"/>
            <a:chOff x="1045029" y="867041"/>
            <a:chExt cx="914400" cy="109995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3FF4A99-A79E-4623-A2FF-7D334B64B3C8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63065C7-E006-46D4-8466-2720B9FAF5B0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359DEA0-09FF-40E4-B4D8-A0D2C45F9FB2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50ADD98-D5B7-4909-A681-E9C2866A9298}"/>
              </a:ext>
            </a:extLst>
          </p:cNvPr>
          <p:cNvGrpSpPr/>
          <p:nvPr/>
        </p:nvGrpSpPr>
        <p:grpSpPr>
          <a:xfrm>
            <a:off x="5029200" y="4315968"/>
            <a:ext cx="914400" cy="1099959"/>
            <a:chOff x="1045029" y="867041"/>
            <a:chExt cx="914400" cy="109995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C7DEB14-216B-46CC-8674-4FBC6C554C67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2C4A830-3EEE-4F76-ADE8-654810B59753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2EB6C66-C3E4-4779-AB49-4B48E7996804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FA75D5C-702B-4F7C-907C-8C26BA4D0121}"/>
              </a:ext>
            </a:extLst>
          </p:cNvPr>
          <p:cNvGrpSpPr/>
          <p:nvPr/>
        </p:nvGrpSpPr>
        <p:grpSpPr>
          <a:xfrm>
            <a:off x="5029200" y="5422392"/>
            <a:ext cx="914400" cy="1099959"/>
            <a:chOff x="1045029" y="867041"/>
            <a:chExt cx="914400" cy="109995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65B152D-3ED8-48DB-8E69-ACE5C2A2944F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91DD19-DB03-4AEC-920F-1384717F5670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4366FC0-F559-4962-9F50-748348EBEEB0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BDCA441-5888-478E-A0F1-3095DD690410}"/>
              </a:ext>
            </a:extLst>
          </p:cNvPr>
          <p:cNvGrpSpPr/>
          <p:nvPr/>
        </p:nvGrpSpPr>
        <p:grpSpPr>
          <a:xfrm>
            <a:off x="6035040" y="4315968"/>
            <a:ext cx="914400" cy="1099959"/>
            <a:chOff x="1045029" y="867041"/>
            <a:chExt cx="914400" cy="1099959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E6AC7C3-840D-4A22-8EEC-BAB28A95691C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C5313DD-869E-49FD-B858-C8E452986D67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0D08FA9-9141-47F8-A835-9752191B3FDB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7C9CF52-4582-4798-A426-DB1062393D78}"/>
              </a:ext>
            </a:extLst>
          </p:cNvPr>
          <p:cNvGrpSpPr/>
          <p:nvPr/>
        </p:nvGrpSpPr>
        <p:grpSpPr>
          <a:xfrm>
            <a:off x="6035040" y="5422392"/>
            <a:ext cx="914400" cy="1099959"/>
            <a:chOff x="1045029" y="867041"/>
            <a:chExt cx="914400" cy="1099959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DE9F7FE-630A-476D-BF4C-1F87B0598193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0A52A8A-533C-4F78-982F-7D6F2F73FEA7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02E5987-AE42-4D44-9065-8EEC9E776B47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2BE6839-ADC5-47F5-BBF8-562955E5F58D}"/>
              </a:ext>
            </a:extLst>
          </p:cNvPr>
          <p:cNvSpPr/>
          <p:nvPr/>
        </p:nvSpPr>
        <p:spPr>
          <a:xfrm>
            <a:off x="7040880" y="329385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_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6356BC8-C8CA-4B1D-82B9-A4E8C7DBFB41}"/>
              </a:ext>
            </a:extLst>
          </p:cNvPr>
          <p:cNvGrpSpPr/>
          <p:nvPr/>
        </p:nvGrpSpPr>
        <p:grpSpPr>
          <a:xfrm>
            <a:off x="7040880" y="4315968"/>
            <a:ext cx="914400" cy="1099959"/>
            <a:chOff x="1045029" y="867041"/>
            <a:chExt cx="914400" cy="1099959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7083740-5D81-435D-B677-B335D36BA48A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91D9C79-4A2F-4445-9DF7-0766E719AF76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748B735-DEBF-4A50-AD2F-465AD35980A3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B0B563F-72DB-4EBD-8CFD-D350CC3BF640}"/>
              </a:ext>
            </a:extLst>
          </p:cNvPr>
          <p:cNvGrpSpPr/>
          <p:nvPr/>
        </p:nvGrpSpPr>
        <p:grpSpPr>
          <a:xfrm>
            <a:off x="7040880" y="5422392"/>
            <a:ext cx="914400" cy="1099959"/>
            <a:chOff x="1045029" y="867041"/>
            <a:chExt cx="914400" cy="1099959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7544E6C-0843-44D9-B7B9-28CE115DAB0A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ECD859F-63F4-4B5B-8B8B-611884CAB5E5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511084-BD44-4EDB-8FAA-372959B56430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A052BCE-60D4-45F0-AD6F-DA776DBF2D67}"/>
              </a:ext>
            </a:extLst>
          </p:cNvPr>
          <p:cNvGrpSpPr/>
          <p:nvPr/>
        </p:nvGrpSpPr>
        <p:grpSpPr>
          <a:xfrm>
            <a:off x="8046720" y="4315968"/>
            <a:ext cx="914400" cy="1099959"/>
            <a:chOff x="1045029" y="867041"/>
            <a:chExt cx="914400" cy="1099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CEB55B3-2595-4B8F-9E99-49FACE72590B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0784746-805D-4963-B09B-1C302B290239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4BE4859-62A6-49BF-8D5B-4DAD79F540E2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DC7DAF2-7C7F-42E3-BF85-C036B7A64F80}"/>
              </a:ext>
            </a:extLst>
          </p:cNvPr>
          <p:cNvGrpSpPr/>
          <p:nvPr/>
        </p:nvGrpSpPr>
        <p:grpSpPr>
          <a:xfrm>
            <a:off x="8046720" y="5422392"/>
            <a:ext cx="914400" cy="1099959"/>
            <a:chOff x="1045029" y="867041"/>
            <a:chExt cx="914400" cy="109995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975ED9-E9E5-4FDD-9DD9-0AF6C961F840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504E367-884A-42A4-8DB4-61B3F2B9A782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C07DD37-E3F9-4541-ADDB-529834F38FD0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AD17BE0-72D3-4E7F-8B54-67BB3A44B3ED}"/>
              </a:ext>
            </a:extLst>
          </p:cNvPr>
          <p:cNvGrpSpPr/>
          <p:nvPr/>
        </p:nvGrpSpPr>
        <p:grpSpPr>
          <a:xfrm>
            <a:off x="9052560" y="3293852"/>
            <a:ext cx="914400" cy="1033939"/>
            <a:chOff x="1045029" y="933061"/>
            <a:chExt cx="914400" cy="1033939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58785F6-CD24-4B56-8FAF-904A929BD089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5C45D6D-008A-4D6E-98DC-CFE66497451E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∏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91B610-D175-4912-946E-9254F3BC063D}"/>
                </a:ext>
              </a:extLst>
            </p:cNvPr>
            <p:cNvSpPr txBox="1"/>
            <p:nvPr/>
          </p:nvSpPr>
          <p:spPr>
            <a:xfrm>
              <a:off x="1206120" y="1192706"/>
              <a:ext cx="613342" cy="1975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40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e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B68E7D4-CF7F-47BA-BA9F-D4DA0985B32D}"/>
              </a:ext>
            </a:extLst>
          </p:cNvPr>
          <p:cNvGrpSpPr/>
          <p:nvPr/>
        </p:nvGrpSpPr>
        <p:grpSpPr>
          <a:xfrm>
            <a:off x="9052560" y="4315968"/>
            <a:ext cx="914400" cy="1099959"/>
            <a:chOff x="1045029" y="867041"/>
            <a:chExt cx="914400" cy="109995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531DA3E-6939-4166-95C4-8A16AD0065C5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3CFD49D-D6CF-4E57-8984-AE8295849D7C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7E839E9-B50C-4F98-9D2D-098E3CE8798C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3949F9D-291D-4D2A-9B88-50281F67B1AC}"/>
              </a:ext>
            </a:extLst>
          </p:cNvPr>
          <p:cNvGrpSpPr/>
          <p:nvPr/>
        </p:nvGrpSpPr>
        <p:grpSpPr>
          <a:xfrm>
            <a:off x="9052560" y="5422392"/>
            <a:ext cx="914400" cy="1099959"/>
            <a:chOff x="1045029" y="867041"/>
            <a:chExt cx="914400" cy="1099959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748195F0-9D76-43D4-850B-7177B63EAF1D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14F8726-6C71-465A-A4F6-129392C4084D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092044B-768D-49BC-BF05-8B16BE3A5C96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87A9E3D-F39B-42B1-B87D-9DF54CB7C147}"/>
              </a:ext>
            </a:extLst>
          </p:cNvPr>
          <p:cNvGrpSpPr/>
          <p:nvPr/>
        </p:nvGrpSpPr>
        <p:grpSpPr>
          <a:xfrm>
            <a:off x="10058400" y="3227832"/>
            <a:ext cx="914400" cy="1099959"/>
            <a:chOff x="1045029" y="867041"/>
            <a:chExt cx="914400" cy="1099959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32E7C0A-003F-4AB2-980C-F81A8F5FE550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2AE671D-36C4-47B8-B7CA-3BB287908638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^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EAF273D-EE2B-4FD7-84AD-A0690C344942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√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E9672C8-7B0F-43BC-8FCF-632F4BBC2473}"/>
              </a:ext>
            </a:extLst>
          </p:cNvPr>
          <p:cNvGrpSpPr/>
          <p:nvPr/>
        </p:nvGrpSpPr>
        <p:grpSpPr>
          <a:xfrm>
            <a:off x="10058400" y="4315968"/>
            <a:ext cx="914400" cy="1099959"/>
            <a:chOff x="1045029" y="867041"/>
            <a:chExt cx="914400" cy="1099959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6E49265-10F4-4B62-8AC6-AA1158D57F8E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FCD503C-DFE1-46D1-8C0D-AF94EF0722B5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AC42508-F29C-4BB6-8B33-5E28F5013A08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7F10811-CFAE-4CF6-9334-4D0ADEBC9844}"/>
              </a:ext>
            </a:extLst>
          </p:cNvPr>
          <p:cNvGrpSpPr/>
          <p:nvPr/>
        </p:nvGrpSpPr>
        <p:grpSpPr>
          <a:xfrm>
            <a:off x="10058400" y="5422392"/>
            <a:ext cx="914400" cy="1099959"/>
            <a:chOff x="1045029" y="867041"/>
            <a:chExt cx="914400" cy="109995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B9BF3D9-CAED-41E1-845E-206A497BD39C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62A645A-163C-4123-A72E-364E86C67AE3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7CAD6F9-B270-43F6-9FF1-393243D27639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A67546-E249-4EAD-B955-457870C052F7}"/>
              </a:ext>
            </a:extLst>
          </p:cNvPr>
          <p:cNvGrpSpPr/>
          <p:nvPr/>
        </p:nvGrpSpPr>
        <p:grpSpPr>
          <a:xfrm>
            <a:off x="11064240" y="3273837"/>
            <a:ext cx="914400" cy="934415"/>
            <a:chOff x="1045029" y="913046"/>
            <a:chExt cx="914400" cy="93441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D4CC85A-367D-4CFB-B02F-F2C1E883470A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6FEC502-E470-4351-9FE6-BC02391B0885}"/>
                </a:ext>
              </a:extLst>
            </p:cNvPr>
            <p:cNvSpPr txBox="1"/>
            <p:nvPr/>
          </p:nvSpPr>
          <p:spPr>
            <a:xfrm>
              <a:off x="1120208" y="1180830"/>
              <a:ext cx="764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EE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C50B881-FEAF-4F22-BB6E-0F3761265952}"/>
                </a:ext>
              </a:extLst>
            </p:cNvPr>
            <p:cNvSpPr txBox="1"/>
            <p:nvPr/>
          </p:nvSpPr>
          <p:spPr>
            <a:xfrm>
              <a:off x="1104117" y="913046"/>
              <a:ext cx="842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RCL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B92870A-A152-4E0A-B185-EE1B4E223AE7}"/>
              </a:ext>
            </a:extLst>
          </p:cNvPr>
          <p:cNvGrpSpPr/>
          <p:nvPr/>
        </p:nvGrpSpPr>
        <p:grpSpPr>
          <a:xfrm>
            <a:off x="11064240" y="4315968"/>
            <a:ext cx="914400" cy="1099959"/>
            <a:chOff x="1045029" y="867041"/>
            <a:chExt cx="914400" cy="109995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0CFE18E-AAEF-4728-96FE-3F255C8FFA1C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B6B6A83-A4AA-403D-83C1-AFA214D8BD52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17D7880-37CF-42BC-847A-06F110EEE08C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2D2B4-C871-44D7-B5D4-BBF3E50A52E8}"/>
              </a:ext>
            </a:extLst>
          </p:cNvPr>
          <p:cNvGrpSpPr/>
          <p:nvPr/>
        </p:nvGrpSpPr>
        <p:grpSpPr>
          <a:xfrm>
            <a:off x="11064240" y="5422392"/>
            <a:ext cx="914400" cy="1099959"/>
            <a:chOff x="1045029" y="867041"/>
            <a:chExt cx="914400" cy="1099959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E8CBB21-6426-4F66-A543-DE37FD1C6413}"/>
                </a:ext>
              </a:extLst>
            </p:cNvPr>
            <p:cNvSpPr/>
            <p:nvPr/>
          </p:nvSpPr>
          <p:spPr>
            <a:xfrm>
              <a:off x="1045029" y="933061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2B9E341-BFB1-422F-A01C-B930034030C1}"/>
                </a:ext>
              </a:extLst>
            </p:cNvPr>
            <p:cNvSpPr txBox="1"/>
            <p:nvPr/>
          </p:nvSpPr>
          <p:spPr>
            <a:xfrm>
              <a:off x="1120208" y="1043670"/>
              <a:ext cx="764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8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25E190A-0D74-4452-A99D-1FBCE7D388D7}"/>
                </a:ext>
              </a:extLst>
            </p:cNvPr>
            <p:cNvSpPr txBox="1"/>
            <p:nvPr/>
          </p:nvSpPr>
          <p:spPr>
            <a:xfrm>
              <a:off x="1195557" y="867041"/>
              <a:ext cx="613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L8</a:t>
              </a: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994C76E-49E1-4D7C-8CC9-69717DD677EB}"/>
              </a:ext>
            </a:extLst>
          </p:cNvPr>
          <p:cNvGrpSpPr/>
          <p:nvPr/>
        </p:nvGrpSpPr>
        <p:grpSpPr>
          <a:xfrm>
            <a:off x="1005840" y="3293852"/>
            <a:ext cx="914400" cy="914400"/>
            <a:chOff x="1005840" y="3293852"/>
            <a:chExt cx="914400" cy="9144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7C7529E-FC76-46F7-ADB1-2BB81536880B}"/>
                </a:ext>
              </a:extLst>
            </p:cNvPr>
            <p:cNvSpPr/>
            <p:nvPr/>
          </p:nvSpPr>
          <p:spPr>
            <a:xfrm>
              <a:off x="1005840" y="329385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0"/>
                </a:lnSpc>
              </a:pPr>
              <a:endParaRPr lang="en-US" sz="6000" dirty="0">
                <a:latin typeface="OCR A Extended" panose="02010509020102010303" pitchFamily="50" charset="0"/>
              </a:endParaRP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2F049AC3-E6B2-467A-A9B9-39A5FB5AAF93}"/>
                </a:ext>
              </a:extLst>
            </p:cNvPr>
            <p:cNvCxnSpPr/>
            <p:nvPr/>
          </p:nvCxnSpPr>
          <p:spPr>
            <a:xfrm flipH="1">
              <a:off x="1156368" y="3751052"/>
              <a:ext cx="613342" cy="0"/>
            </a:xfrm>
            <a:prstGeom prst="straightConnector1">
              <a:avLst/>
            </a:prstGeom>
            <a:ln w="79375">
              <a:solidFill>
                <a:schemeClr val="bg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1035B36-E98C-4A5C-9E1C-9530F839FE91}"/>
              </a:ext>
            </a:extLst>
          </p:cNvPr>
          <p:cNvGrpSpPr/>
          <p:nvPr/>
        </p:nvGrpSpPr>
        <p:grpSpPr>
          <a:xfrm>
            <a:off x="6035040" y="3293852"/>
            <a:ext cx="914400" cy="914400"/>
            <a:chOff x="6035040" y="3293852"/>
            <a:chExt cx="914400" cy="91440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DF5FC7E-C4AB-469D-8CAF-A20A8DA34176}"/>
                </a:ext>
              </a:extLst>
            </p:cNvPr>
            <p:cNvSpPr/>
            <p:nvPr/>
          </p:nvSpPr>
          <p:spPr>
            <a:xfrm>
              <a:off x="6035040" y="329385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14708AF0-A97E-4DB7-A026-C2E2DC5D4AFA}"/>
                </a:ext>
              </a:extLst>
            </p:cNvPr>
            <p:cNvGrpSpPr/>
            <p:nvPr/>
          </p:nvGrpSpPr>
          <p:grpSpPr>
            <a:xfrm>
              <a:off x="6260749" y="3458503"/>
              <a:ext cx="457200" cy="585098"/>
              <a:chOff x="6260749" y="3406460"/>
              <a:chExt cx="457200" cy="585098"/>
            </a:xfrm>
          </p:grpSpPr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CEE15561-C6CB-4D2C-96BB-427433838622}"/>
                  </a:ext>
                </a:extLst>
              </p:cNvPr>
              <p:cNvSpPr/>
              <p:nvPr/>
            </p:nvSpPr>
            <p:spPr>
              <a:xfrm>
                <a:off x="6260749" y="3534358"/>
                <a:ext cx="457200" cy="457200"/>
              </a:xfrm>
              <a:prstGeom prst="arc">
                <a:avLst>
                  <a:gd name="adj1" fmla="val 18347971"/>
                  <a:gd name="adj2" fmla="val 14068851"/>
                </a:avLst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B822A420-A9D8-4E8B-ACF7-F53FA9B9A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553" y="3406460"/>
                <a:ext cx="1" cy="358986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D631D60-CD1D-4B07-AEA0-54A02A37B042}"/>
              </a:ext>
            </a:extLst>
          </p:cNvPr>
          <p:cNvGrpSpPr/>
          <p:nvPr/>
        </p:nvGrpSpPr>
        <p:grpSpPr>
          <a:xfrm>
            <a:off x="8046720" y="3293852"/>
            <a:ext cx="914400" cy="1033939"/>
            <a:chOff x="8046720" y="3293852"/>
            <a:chExt cx="914400" cy="1033939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3CDC5B1-FA87-4F15-8C55-9E8496F0B81D}"/>
                </a:ext>
              </a:extLst>
            </p:cNvPr>
            <p:cNvGrpSpPr/>
            <p:nvPr/>
          </p:nvGrpSpPr>
          <p:grpSpPr>
            <a:xfrm>
              <a:off x="8046720" y="3293852"/>
              <a:ext cx="914400" cy="1033939"/>
              <a:chOff x="1045029" y="933061"/>
              <a:chExt cx="914400" cy="1033939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76CB7BB-26E6-47D5-BF5E-3FC53A777972}"/>
                  </a:ext>
                </a:extLst>
              </p:cNvPr>
              <p:cNvSpPr/>
              <p:nvPr/>
            </p:nvSpPr>
            <p:spPr>
              <a:xfrm>
                <a:off x="1045029" y="9330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CR A Extended" panose="02010509020102010303" pitchFamily="50" charset="0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7FA56F2-89D3-408C-8B77-D3AF6A79DAAF}"/>
                  </a:ext>
                </a:extLst>
              </p:cNvPr>
              <p:cNvSpPr txBox="1"/>
              <p:nvPr/>
            </p:nvSpPr>
            <p:spPr>
              <a:xfrm>
                <a:off x="1120208" y="1043670"/>
                <a:ext cx="7640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OCR A Extended" panose="02010509020102010303" pitchFamily="50" charset="0"/>
                  </a:rPr>
                  <a:t>!</a:t>
                </a: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21894EC8-5074-49A2-90AF-70F56FD7AA6B}"/>
                </a:ext>
              </a:extLst>
            </p:cNvPr>
            <p:cNvSpPr txBox="1"/>
            <p:nvPr/>
          </p:nvSpPr>
          <p:spPr>
            <a:xfrm>
              <a:off x="8209309" y="3620023"/>
              <a:ext cx="613342" cy="1975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4000" dirty="0" err="1">
                  <a:solidFill>
                    <a:srgbClr val="00B0F0"/>
                  </a:solidFill>
                  <a:latin typeface="OCR A Extended" panose="02010509020102010303" pitchFamily="50" charset="0"/>
                </a:rPr>
                <a:t>i</a:t>
              </a:r>
              <a:endParaRPr lang="en-US" sz="4000" dirty="0">
                <a:solidFill>
                  <a:srgbClr val="00B0F0"/>
                </a:solidFill>
                <a:latin typeface="OCR A Extended" panose="02010509020102010303" pitchFamily="50" charset="0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9518585-023C-49F4-ACF6-63E04B1CB043}"/>
              </a:ext>
            </a:extLst>
          </p:cNvPr>
          <p:cNvSpPr/>
          <p:nvPr/>
        </p:nvSpPr>
        <p:spPr>
          <a:xfrm>
            <a:off x="-2" y="4389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0"/>
              </a:lnSpc>
            </a:pPr>
            <a:r>
              <a:rPr lang="en-US" sz="6000" b="1" dirty="0">
                <a:latin typeface="OCR A Extended" panose="02010509020102010303" pitchFamily="50" charset="0"/>
                <a:sym typeface="Symbol" panose="05050102010706020507" pitchFamily="18" charset="2"/>
              </a:rPr>
              <a:t> ±</a:t>
            </a:r>
            <a:endParaRPr lang="en-US" sz="6000" b="1" dirty="0">
              <a:latin typeface="OCR A Extended" panose="02010509020102010303" pitchFamily="50" charset="0"/>
            </a:endParaRP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B2E56ED-DCF7-4420-ADC3-AD13260FB556}"/>
              </a:ext>
            </a:extLst>
          </p:cNvPr>
          <p:cNvGrpSpPr/>
          <p:nvPr/>
        </p:nvGrpSpPr>
        <p:grpSpPr>
          <a:xfrm>
            <a:off x="5029200" y="3300984"/>
            <a:ext cx="914400" cy="1033939"/>
            <a:chOff x="8046720" y="3293852"/>
            <a:chExt cx="914400" cy="1033939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A2926170-1DA8-4734-A63E-DD44E3611CEB}"/>
                </a:ext>
              </a:extLst>
            </p:cNvPr>
            <p:cNvGrpSpPr/>
            <p:nvPr/>
          </p:nvGrpSpPr>
          <p:grpSpPr>
            <a:xfrm>
              <a:off x="8046720" y="3293852"/>
              <a:ext cx="914400" cy="1033939"/>
              <a:chOff x="1045029" y="933061"/>
              <a:chExt cx="914400" cy="1033939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B349BFF-9A55-4482-8B8E-13E324CC9F78}"/>
                  </a:ext>
                </a:extLst>
              </p:cNvPr>
              <p:cNvSpPr/>
              <p:nvPr/>
            </p:nvSpPr>
            <p:spPr>
              <a:xfrm>
                <a:off x="1045029" y="9330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CR A Extended" panose="02010509020102010303" pitchFamily="50" charset="0"/>
                </a:endParaRP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05F82F7-4FEA-4C54-A267-51AC73E31832}"/>
                  </a:ext>
                </a:extLst>
              </p:cNvPr>
              <p:cNvSpPr txBox="1"/>
              <p:nvPr/>
            </p:nvSpPr>
            <p:spPr>
              <a:xfrm>
                <a:off x="1120208" y="1043670"/>
                <a:ext cx="7640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OCR A Extended" panose="02010509020102010303" pitchFamily="50" charset="0"/>
                  </a:rPr>
                  <a:t>÷</a:t>
                </a:r>
              </a:p>
            </p:txBody>
          </p: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32E9D8A5-236D-4EEA-95F8-B2993FE554EB}"/>
                </a:ext>
              </a:extLst>
            </p:cNvPr>
            <p:cNvSpPr txBox="1"/>
            <p:nvPr/>
          </p:nvSpPr>
          <p:spPr>
            <a:xfrm>
              <a:off x="8209309" y="3620023"/>
              <a:ext cx="613342" cy="1975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4000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%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8C88B2F1-AD2F-4727-9AB3-EC52D12DDEBC}"/>
              </a:ext>
            </a:extLst>
          </p:cNvPr>
          <p:cNvGrpSpPr/>
          <p:nvPr/>
        </p:nvGrpSpPr>
        <p:grpSpPr>
          <a:xfrm>
            <a:off x="4023188" y="3300984"/>
            <a:ext cx="914400" cy="1033939"/>
            <a:chOff x="8046720" y="3293852"/>
            <a:chExt cx="914400" cy="1033939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DFE484DB-315D-4BD6-B263-DB2145F5C4EF}"/>
                </a:ext>
              </a:extLst>
            </p:cNvPr>
            <p:cNvGrpSpPr/>
            <p:nvPr/>
          </p:nvGrpSpPr>
          <p:grpSpPr>
            <a:xfrm>
              <a:off x="8046720" y="3293852"/>
              <a:ext cx="914400" cy="1033939"/>
              <a:chOff x="1045029" y="933061"/>
              <a:chExt cx="914400" cy="1033939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731CAD3-FA04-4A96-9E67-DFB5D37E9FE1}"/>
                  </a:ext>
                </a:extLst>
              </p:cNvPr>
              <p:cNvSpPr/>
              <p:nvPr/>
            </p:nvSpPr>
            <p:spPr>
              <a:xfrm>
                <a:off x="1045029" y="9330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CR A Extended" panose="02010509020102010303" pitchFamily="50" charset="0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E73203B-3E1F-4CB5-B510-20EDC7B0080A}"/>
                  </a:ext>
                </a:extLst>
              </p:cNvPr>
              <p:cNvSpPr txBox="1"/>
              <p:nvPr/>
            </p:nvSpPr>
            <p:spPr>
              <a:xfrm>
                <a:off x="1120208" y="1043670"/>
                <a:ext cx="7640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OCR A Extended" panose="02010509020102010303" pitchFamily="50" charset="0"/>
                  </a:rPr>
                  <a:t>×</a:t>
                </a:r>
              </a:p>
            </p:txBody>
          </p: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FBD6052-4C92-4A37-B319-A4D337590685}"/>
                </a:ext>
              </a:extLst>
            </p:cNvPr>
            <p:cNvSpPr txBox="1"/>
            <p:nvPr/>
          </p:nvSpPr>
          <p:spPr>
            <a:xfrm>
              <a:off x="8209309" y="3620023"/>
              <a:ext cx="613342" cy="1975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endParaRPr lang="en-US" sz="4000" dirty="0">
                <a:solidFill>
                  <a:srgbClr val="00B0F0"/>
                </a:solidFill>
                <a:latin typeface="OCR A Extended" panose="02010509020102010303" pitchFamily="50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B5A4C13-6E6C-4374-8255-28FE04334DB0}"/>
              </a:ext>
            </a:extLst>
          </p:cNvPr>
          <p:cNvGrpSpPr/>
          <p:nvPr/>
        </p:nvGrpSpPr>
        <p:grpSpPr>
          <a:xfrm>
            <a:off x="3017520" y="3300984"/>
            <a:ext cx="914400" cy="1033939"/>
            <a:chOff x="8046720" y="3293852"/>
            <a:chExt cx="914400" cy="1033939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5F05664E-C3BD-4925-A5BD-FEF5F55B5CAF}"/>
                </a:ext>
              </a:extLst>
            </p:cNvPr>
            <p:cNvGrpSpPr/>
            <p:nvPr/>
          </p:nvGrpSpPr>
          <p:grpSpPr>
            <a:xfrm>
              <a:off x="8046720" y="3293852"/>
              <a:ext cx="914400" cy="1033939"/>
              <a:chOff x="1045029" y="933061"/>
              <a:chExt cx="914400" cy="103393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C7445466-6F6C-48E2-BCAE-43263CAB09C5}"/>
                  </a:ext>
                </a:extLst>
              </p:cNvPr>
              <p:cNvSpPr/>
              <p:nvPr/>
            </p:nvSpPr>
            <p:spPr>
              <a:xfrm>
                <a:off x="1045029" y="9330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CR A Extended" panose="02010509020102010303" pitchFamily="50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1E0FF10-6490-4EA5-9276-BCFB263D47F4}"/>
                  </a:ext>
                </a:extLst>
              </p:cNvPr>
              <p:cNvSpPr txBox="1"/>
              <p:nvPr/>
            </p:nvSpPr>
            <p:spPr>
              <a:xfrm>
                <a:off x="1120208" y="1043670"/>
                <a:ext cx="7640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OCR A Extended" panose="02010509020102010303" pitchFamily="50" charset="0"/>
                  </a:rPr>
                  <a:t>-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A394AF0-539E-4DE3-BF5D-BBE9E244A2C8}"/>
                </a:ext>
              </a:extLst>
            </p:cNvPr>
            <p:cNvSpPr txBox="1"/>
            <p:nvPr/>
          </p:nvSpPr>
          <p:spPr>
            <a:xfrm>
              <a:off x="8209309" y="3620023"/>
              <a:ext cx="613342" cy="1975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endParaRPr lang="en-US" sz="4000" dirty="0">
                <a:solidFill>
                  <a:srgbClr val="00B0F0"/>
                </a:solidFill>
                <a:latin typeface="OCR A Extended" panose="02010509020102010303" pitchFamily="50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8DAB3F5-41CD-4352-BF5B-83D1D7FB21F7}"/>
              </a:ext>
            </a:extLst>
          </p:cNvPr>
          <p:cNvGrpSpPr/>
          <p:nvPr/>
        </p:nvGrpSpPr>
        <p:grpSpPr>
          <a:xfrm>
            <a:off x="2011680" y="3300984"/>
            <a:ext cx="914400" cy="1033939"/>
            <a:chOff x="8046720" y="3293852"/>
            <a:chExt cx="914400" cy="1033939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A54FE5E-BF0B-4032-B400-9B0A78E47AD0}"/>
                </a:ext>
              </a:extLst>
            </p:cNvPr>
            <p:cNvGrpSpPr/>
            <p:nvPr/>
          </p:nvGrpSpPr>
          <p:grpSpPr>
            <a:xfrm>
              <a:off x="8046720" y="3293852"/>
              <a:ext cx="914400" cy="1033939"/>
              <a:chOff x="1045029" y="933061"/>
              <a:chExt cx="914400" cy="1033939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DE7372A6-50CC-48B7-9F30-483A14B3F579}"/>
                  </a:ext>
                </a:extLst>
              </p:cNvPr>
              <p:cNvSpPr/>
              <p:nvPr/>
            </p:nvSpPr>
            <p:spPr>
              <a:xfrm>
                <a:off x="1045029" y="9330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CR A Extended" panose="02010509020102010303" pitchFamily="50" charset="0"/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98B9F59-B1A6-44C8-8AB8-0D382F8B71DD}"/>
                  </a:ext>
                </a:extLst>
              </p:cNvPr>
              <p:cNvSpPr txBox="1"/>
              <p:nvPr/>
            </p:nvSpPr>
            <p:spPr>
              <a:xfrm>
                <a:off x="1120208" y="1043670"/>
                <a:ext cx="7640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OCR A Extended" panose="02010509020102010303" pitchFamily="50" charset="0"/>
                  </a:rPr>
                  <a:t>+</a:t>
                </a: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AFD2277D-33B7-4B6D-94AB-C67A01E03DB2}"/>
                </a:ext>
              </a:extLst>
            </p:cNvPr>
            <p:cNvSpPr txBox="1"/>
            <p:nvPr/>
          </p:nvSpPr>
          <p:spPr>
            <a:xfrm>
              <a:off x="8209309" y="3620023"/>
              <a:ext cx="613342" cy="1975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endParaRPr lang="en-US" sz="4000" dirty="0">
                <a:solidFill>
                  <a:srgbClr val="00B0F0"/>
                </a:solidFill>
                <a:latin typeface="OCR A Extended" panose="02010509020102010303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C41A957-302E-40C0-9182-38AC5AAFD08A}"/>
              </a:ext>
            </a:extLst>
          </p:cNvPr>
          <p:cNvGrpSpPr/>
          <p:nvPr/>
        </p:nvGrpSpPr>
        <p:grpSpPr>
          <a:xfrm>
            <a:off x="0" y="0"/>
            <a:ext cx="2011680" cy="1099959"/>
            <a:chOff x="1045029" y="867041"/>
            <a:chExt cx="2011680" cy="1099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D1B03A-B619-406E-98A1-6ACCD0A2F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29" y="933061"/>
              <a:ext cx="201168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4B666-3360-4191-A522-9FF86F8AE950}"/>
                </a:ext>
              </a:extLst>
            </p:cNvPr>
            <p:cNvSpPr txBox="1"/>
            <p:nvPr/>
          </p:nvSpPr>
          <p:spPr>
            <a:xfrm>
              <a:off x="1120208" y="1043670"/>
              <a:ext cx="1936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SIN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C9DF57-67F9-4211-9B4E-3517DF61F8E8}"/>
                </a:ext>
              </a:extLst>
            </p:cNvPr>
            <p:cNvSpPr txBox="1"/>
            <p:nvPr/>
          </p:nvSpPr>
          <p:spPr>
            <a:xfrm>
              <a:off x="1195557" y="867041"/>
              <a:ext cx="164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SIN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CF27F09-DECA-4368-B19D-2561A0CBBA60}"/>
                </a:ext>
              </a:extLst>
            </p:cNvPr>
            <p:cNvSpPr txBox="1"/>
            <p:nvPr/>
          </p:nvSpPr>
          <p:spPr>
            <a:xfrm>
              <a:off x="2177763" y="1159428"/>
              <a:ext cx="878944" cy="155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-1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AB4A72C-08F9-4A8D-BFD8-D77B43CC3A46}"/>
              </a:ext>
            </a:extLst>
          </p:cNvPr>
          <p:cNvSpPr/>
          <p:nvPr/>
        </p:nvSpPr>
        <p:spPr>
          <a:xfrm>
            <a:off x="-1" y="1097280"/>
            <a:ext cx="2011679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5400" dirty="0">
                <a:latin typeface="OCR A Extended" panose="02010509020102010303" pitchFamily="50" charset="0"/>
              </a:rPr>
              <a:t>MENU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7350E0-FB27-400C-9298-E7ABF80D393E}"/>
              </a:ext>
            </a:extLst>
          </p:cNvPr>
          <p:cNvGrpSpPr/>
          <p:nvPr/>
        </p:nvGrpSpPr>
        <p:grpSpPr>
          <a:xfrm>
            <a:off x="2057400" y="0"/>
            <a:ext cx="2011680" cy="1099959"/>
            <a:chOff x="1045029" y="867041"/>
            <a:chExt cx="2011680" cy="1099959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A6F2A45A-62E2-4F1E-8511-C60A9B606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29" y="933061"/>
              <a:ext cx="201168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9D08BB8-2C21-487B-BD5F-E522376AEF0A}"/>
                </a:ext>
              </a:extLst>
            </p:cNvPr>
            <p:cNvSpPr txBox="1"/>
            <p:nvPr/>
          </p:nvSpPr>
          <p:spPr>
            <a:xfrm>
              <a:off x="1120208" y="1043670"/>
              <a:ext cx="1936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COS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0642CE9-0324-4CC6-B2A9-377DD7AAA26E}"/>
                </a:ext>
              </a:extLst>
            </p:cNvPr>
            <p:cNvSpPr txBox="1"/>
            <p:nvPr/>
          </p:nvSpPr>
          <p:spPr>
            <a:xfrm>
              <a:off x="1195557" y="867041"/>
              <a:ext cx="164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COS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D6E58B3-812C-4C40-8B59-85218C652722}"/>
                </a:ext>
              </a:extLst>
            </p:cNvPr>
            <p:cNvSpPr txBox="1"/>
            <p:nvPr/>
          </p:nvSpPr>
          <p:spPr>
            <a:xfrm>
              <a:off x="2177763" y="1159428"/>
              <a:ext cx="878944" cy="155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-1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8A15EF8-CA1C-43CF-9C1F-02127818271F}"/>
              </a:ext>
            </a:extLst>
          </p:cNvPr>
          <p:cNvGrpSpPr/>
          <p:nvPr/>
        </p:nvGrpSpPr>
        <p:grpSpPr>
          <a:xfrm>
            <a:off x="4123944" y="0"/>
            <a:ext cx="2011680" cy="1099959"/>
            <a:chOff x="1045029" y="867041"/>
            <a:chExt cx="2011680" cy="1099959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DCEAFE12-4A01-4C4B-88FE-98B2A1BDC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29" y="933061"/>
              <a:ext cx="201168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4AAEBE6-1BE3-49C5-B756-D337594F2B3F}"/>
                </a:ext>
              </a:extLst>
            </p:cNvPr>
            <p:cNvSpPr txBox="1"/>
            <p:nvPr/>
          </p:nvSpPr>
          <p:spPr>
            <a:xfrm>
              <a:off x="1120208" y="1043670"/>
              <a:ext cx="1936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TAN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9EC0970-FE40-4FA7-9EEC-2FE2D8C25C58}"/>
                </a:ext>
              </a:extLst>
            </p:cNvPr>
            <p:cNvSpPr txBox="1"/>
            <p:nvPr/>
          </p:nvSpPr>
          <p:spPr>
            <a:xfrm>
              <a:off x="1195557" y="867041"/>
              <a:ext cx="164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TAN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5DBC122-06C9-4461-9C63-8636CF827D65}"/>
                </a:ext>
              </a:extLst>
            </p:cNvPr>
            <p:cNvSpPr txBox="1"/>
            <p:nvPr/>
          </p:nvSpPr>
          <p:spPr>
            <a:xfrm>
              <a:off x="2177763" y="1159428"/>
              <a:ext cx="878944" cy="155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-1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999BE30-D64E-4F00-B7DF-E2B51C97C412}"/>
              </a:ext>
            </a:extLst>
          </p:cNvPr>
          <p:cNvGrpSpPr/>
          <p:nvPr/>
        </p:nvGrpSpPr>
        <p:grpSpPr>
          <a:xfrm>
            <a:off x="6181344" y="0"/>
            <a:ext cx="2011680" cy="1099959"/>
            <a:chOff x="1045029" y="867041"/>
            <a:chExt cx="2011680" cy="1099959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52BAEB1-7F96-47FC-B3BD-2F9096085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29" y="933061"/>
              <a:ext cx="201168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47ED0A0B-4CBE-430C-BFCD-3CA6ABBC1E5D}"/>
                </a:ext>
              </a:extLst>
            </p:cNvPr>
            <p:cNvSpPr txBox="1"/>
            <p:nvPr/>
          </p:nvSpPr>
          <p:spPr>
            <a:xfrm>
              <a:off x="1120208" y="1043670"/>
              <a:ext cx="1936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CSC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5D9C059A-D9DF-461B-B351-D686C239072B}"/>
                </a:ext>
              </a:extLst>
            </p:cNvPr>
            <p:cNvSpPr txBox="1"/>
            <p:nvPr/>
          </p:nvSpPr>
          <p:spPr>
            <a:xfrm>
              <a:off x="1195557" y="867041"/>
              <a:ext cx="164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CSC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0C642E5-A837-4176-A88F-0B980006AF86}"/>
                </a:ext>
              </a:extLst>
            </p:cNvPr>
            <p:cNvSpPr txBox="1"/>
            <p:nvPr/>
          </p:nvSpPr>
          <p:spPr>
            <a:xfrm>
              <a:off x="2177763" y="1159428"/>
              <a:ext cx="878944" cy="155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-1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6120DD2-0D02-4BDA-86C8-0FAA1F66567F}"/>
              </a:ext>
            </a:extLst>
          </p:cNvPr>
          <p:cNvGrpSpPr/>
          <p:nvPr/>
        </p:nvGrpSpPr>
        <p:grpSpPr>
          <a:xfrm>
            <a:off x="8238933" y="0"/>
            <a:ext cx="2011680" cy="1099959"/>
            <a:chOff x="1045029" y="867041"/>
            <a:chExt cx="2011680" cy="1099959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61E2DB2-E169-44CD-96B0-A8F0843F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29" y="933061"/>
              <a:ext cx="201168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79B0DEF1-E28C-40D7-9AE2-BD971B47718F}"/>
                </a:ext>
              </a:extLst>
            </p:cNvPr>
            <p:cNvSpPr txBox="1"/>
            <p:nvPr/>
          </p:nvSpPr>
          <p:spPr>
            <a:xfrm>
              <a:off x="1120208" y="1043670"/>
              <a:ext cx="1936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SEC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D54DEEC-5BE7-4134-9A0E-F83C8368DFED}"/>
                </a:ext>
              </a:extLst>
            </p:cNvPr>
            <p:cNvSpPr txBox="1"/>
            <p:nvPr/>
          </p:nvSpPr>
          <p:spPr>
            <a:xfrm>
              <a:off x="1195557" y="867041"/>
              <a:ext cx="164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SEC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4E580BC-AD6E-49C4-8C3D-733179C49AC1}"/>
                </a:ext>
              </a:extLst>
            </p:cNvPr>
            <p:cNvSpPr txBox="1"/>
            <p:nvPr/>
          </p:nvSpPr>
          <p:spPr>
            <a:xfrm>
              <a:off x="2177763" y="1159428"/>
              <a:ext cx="878944" cy="155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-1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050D02C-65AA-4D4C-91DD-A74ACEF93BEF}"/>
              </a:ext>
            </a:extLst>
          </p:cNvPr>
          <p:cNvGrpSpPr/>
          <p:nvPr/>
        </p:nvGrpSpPr>
        <p:grpSpPr>
          <a:xfrm>
            <a:off x="10296522" y="0"/>
            <a:ext cx="2011680" cy="1099959"/>
            <a:chOff x="1045029" y="867041"/>
            <a:chExt cx="2011680" cy="109995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DC19B6E-0A16-4559-9BAF-A8FD4329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29" y="933061"/>
              <a:ext cx="201168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CR A Extended" panose="02010509020102010303" pitchFamily="50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27EBEC3-909A-4EC6-A663-F0A749109CC2}"/>
                </a:ext>
              </a:extLst>
            </p:cNvPr>
            <p:cNvSpPr txBox="1"/>
            <p:nvPr/>
          </p:nvSpPr>
          <p:spPr>
            <a:xfrm>
              <a:off x="1120208" y="1043670"/>
              <a:ext cx="1936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COT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5F1C6BA0-91C9-494C-8965-53678D06502F}"/>
                </a:ext>
              </a:extLst>
            </p:cNvPr>
            <p:cNvSpPr txBox="1"/>
            <p:nvPr/>
          </p:nvSpPr>
          <p:spPr>
            <a:xfrm>
              <a:off x="1195557" y="867041"/>
              <a:ext cx="164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COT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AD49268-0B44-4324-95B0-3803AC65C735}"/>
                </a:ext>
              </a:extLst>
            </p:cNvPr>
            <p:cNvSpPr txBox="1"/>
            <p:nvPr/>
          </p:nvSpPr>
          <p:spPr>
            <a:xfrm>
              <a:off x="2177763" y="1159428"/>
              <a:ext cx="878944" cy="155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ts val="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OCR A Extended" panose="02010509020102010303" pitchFamily="50" charset="0"/>
                </a:rPr>
                <a:t>-1</a:t>
              </a:r>
            </a:p>
          </p:txBody>
        </p: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8EFC52E-91B7-4A1C-BB3C-3E63E0B31EA1}"/>
              </a:ext>
            </a:extLst>
          </p:cNvPr>
          <p:cNvSpPr/>
          <p:nvPr/>
        </p:nvSpPr>
        <p:spPr>
          <a:xfrm>
            <a:off x="2053852" y="1097280"/>
            <a:ext cx="2011679" cy="914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2</a:t>
            </a:r>
            <a:r>
              <a:rPr lang="en-US" sz="6000" baseline="30000" dirty="0">
                <a:latin typeface="OCR A Extended" panose="02010509020102010303" pitchFamily="50" charset="0"/>
              </a:rPr>
              <a:t>ND</a:t>
            </a:r>
            <a:r>
              <a:rPr lang="en-US" sz="6000" dirty="0">
                <a:latin typeface="OCR A Extended" panose="02010509020102010303" pitchFamily="50" charset="0"/>
              </a:rPr>
              <a:t> 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8C4B032-DE4B-4E77-8A99-B80A57189515}"/>
              </a:ext>
            </a:extLst>
          </p:cNvPr>
          <p:cNvSpPr/>
          <p:nvPr/>
        </p:nvSpPr>
        <p:spPr>
          <a:xfrm>
            <a:off x="4123944" y="1099959"/>
            <a:ext cx="2011679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ENT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26CA1AE-48E3-4046-8148-29196F9BF35F}"/>
              </a:ext>
            </a:extLst>
          </p:cNvPr>
          <p:cNvSpPr/>
          <p:nvPr/>
        </p:nvSpPr>
        <p:spPr>
          <a:xfrm>
            <a:off x="6181344" y="1099959"/>
            <a:ext cx="2011679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0"/>
              </a:lnSpc>
            </a:pPr>
            <a:r>
              <a:rPr lang="en-US" sz="6000" dirty="0">
                <a:latin typeface="OCR A Extended" panose="02010509020102010303" pitchFamily="50" charset="0"/>
              </a:rPr>
              <a:t>1</a:t>
            </a:r>
            <a:r>
              <a:rPr lang="en-US" sz="6000" dirty="0">
                <a:latin typeface="OCR A Extended" panose="02010509020102010303" pitchFamily="50" charset="0"/>
                <a:cs typeface="Calibri" panose="020F0502020204030204" pitchFamily="34" charset="0"/>
              </a:rPr>
              <a:t>→</a:t>
            </a:r>
            <a:r>
              <a:rPr lang="en-US" sz="6000" dirty="0">
                <a:latin typeface="OCR A Extended" panose="02010509020102010303" pitchFamily="50" charset="0"/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6FBCA-BFAF-4851-B125-830E9047B59A}"/>
              </a:ext>
            </a:extLst>
          </p:cNvPr>
          <p:cNvGrpSpPr/>
          <p:nvPr/>
        </p:nvGrpSpPr>
        <p:grpSpPr>
          <a:xfrm>
            <a:off x="8247889" y="1099959"/>
            <a:ext cx="2011679" cy="914400"/>
            <a:chOff x="8247889" y="1099959"/>
            <a:chExt cx="2011679" cy="9144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3F6447-E7F1-4267-8636-BC0A8FF0A885}"/>
                </a:ext>
              </a:extLst>
            </p:cNvPr>
            <p:cNvSpPr/>
            <p:nvPr/>
          </p:nvSpPr>
          <p:spPr>
            <a:xfrm>
              <a:off x="8247889" y="1099959"/>
              <a:ext cx="2011679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ts val="0"/>
                </a:lnSpc>
              </a:pPr>
              <a:r>
                <a:rPr lang="en-US" sz="6000" dirty="0">
                  <a:latin typeface="OCR A Extended" panose="02010509020102010303" pitchFamily="50" charset="0"/>
                </a:rPr>
                <a:t>∏ </a:t>
              </a:r>
              <a:r>
                <a:rPr lang="en-US" sz="3200" dirty="0">
                  <a:latin typeface="OCR A Extended" panose="02010509020102010303" pitchFamily="50" charset="0"/>
                </a:rPr>
                <a:t> </a:t>
              </a:r>
              <a:r>
                <a:rPr lang="en-US" sz="6000" dirty="0">
                  <a:latin typeface="OCR A Extended" panose="02010509020102010303" pitchFamily="50" charset="0"/>
                </a:rPr>
                <a:t>°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F04C9D-4394-4B9A-9D7F-A6A8FA1BB56D}"/>
                </a:ext>
              </a:extLst>
            </p:cNvPr>
            <p:cNvSpPr/>
            <p:nvPr/>
          </p:nvSpPr>
          <p:spPr>
            <a:xfrm>
              <a:off x="8962089" y="1712689"/>
              <a:ext cx="666750" cy="192881"/>
            </a:xfrm>
            <a:custGeom>
              <a:avLst/>
              <a:gdLst>
                <a:gd name="connsiteX0" fmla="*/ 0 w 1528762"/>
                <a:gd name="connsiteY0" fmla="*/ 0 h 338161"/>
                <a:gd name="connsiteX1" fmla="*/ 676275 w 1528762"/>
                <a:gd name="connsiteY1" fmla="*/ 338138 h 338161"/>
                <a:gd name="connsiteX2" fmla="*/ 1528762 w 1528762"/>
                <a:gd name="connsiteY2" fmla="*/ 19050 h 338161"/>
                <a:gd name="connsiteX0" fmla="*/ 0 w 1528762"/>
                <a:gd name="connsiteY0" fmla="*/ 0 h 338161"/>
                <a:gd name="connsiteX1" fmla="*/ 764381 w 1528762"/>
                <a:gd name="connsiteY1" fmla="*/ 338138 h 338161"/>
                <a:gd name="connsiteX2" fmla="*/ 1528762 w 1528762"/>
                <a:gd name="connsiteY2" fmla="*/ 19050 h 338161"/>
                <a:gd name="connsiteX0" fmla="*/ 0 w 1528762"/>
                <a:gd name="connsiteY0" fmla="*/ 0 h 338163"/>
                <a:gd name="connsiteX1" fmla="*/ 764381 w 1528762"/>
                <a:gd name="connsiteY1" fmla="*/ 338138 h 338163"/>
                <a:gd name="connsiteX2" fmla="*/ 1528762 w 1528762"/>
                <a:gd name="connsiteY2" fmla="*/ 19050 h 338163"/>
                <a:gd name="connsiteX0" fmla="*/ 0 w 1528762"/>
                <a:gd name="connsiteY0" fmla="*/ 0 h 338163"/>
                <a:gd name="connsiteX1" fmla="*/ 764381 w 1528762"/>
                <a:gd name="connsiteY1" fmla="*/ 338138 h 338163"/>
                <a:gd name="connsiteX2" fmla="*/ 1528762 w 1528762"/>
                <a:gd name="connsiteY2" fmla="*/ 19050 h 338163"/>
                <a:gd name="connsiteX0" fmla="*/ 0 w 1528762"/>
                <a:gd name="connsiteY0" fmla="*/ 0 h 338174"/>
                <a:gd name="connsiteX1" fmla="*/ 764381 w 1528762"/>
                <a:gd name="connsiteY1" fmla="*/ 338138 h 338174"/>
                <a:gd name="connsiteX2" fmla="*/ 1528762 w 1528762"/>
                <a:gd name="connsiteY2" fmla="*/ 19050 h 3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8762" h="338174">
                  <a:moveTo>
                    <a:pt x="0" y="0"/>
                  </a:moveTo>
                  <a:cubicBezTo>
                    <a:pt x="20240" y="24606"/>
                    <a:pt x="211931" y="342107"/>
                    <a:pt x="764381" y="338138"/>
                  </a:cubicBezTo>
                  <a:cubicBezTo>
                    <a:pt x="1316831" y="334169"/>
                    <a:pt x="1500981" y="43656"/>
                    <a:pt x="1528762" y="19050"/>
                  </a:cubicBezTo>
                </a:path>
              </a:pathLst>
            </a:custGeom>
            <a:noFill/>
            <a:ln w="63500">
              <a:solidFill>
                <a:schemeClr val="bg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6E6279-1D13-4CF6-BD0D-21E9F55D83D0}"/>
                </a:ext>
              </a:extLst>
            </p:cNvPr>
            <p:cNvSpPr/>
            <p:nvPr/>
          </p:nvSpPr>
          <p:spPr>
            <a:xfrm rot="10800000">
              <a:off x="8962089" y="1212362"/>
              <a:ext cx="666750" cy="192881"/>
            </a:xfrm>
            <a:custGeom>
              <a:avLst/>
              <a:gdLst>
                <a:gd name="connsiteX0" fmla="*/ 0 w 1528762"/>
                <a:gd name="connsiteY0" fmla="*/ 0 h 338161"/>
                <a:gd name="connsiteX1" fmla="*/ 676275 w 1528762"/>
                <a:gd name="connsiteY1" fmla="*/ 338138 h 338161"/>
                <a:gd name="connsiteX2" fmla="*/ 1528762 w 1528762"/>
                <a:gd name="connsiteY2" fmla="*/ 19050 h 338161"/>
                <a:gd name="connsiteX0" fmla="*/ 0 w 1528762"/>
                <a:gd name="connsiteY0" fmla="*/ 0 h 338161"/>
                <a:gd name="connsiteX1" fmla="*/ 764381 w 1528762"/>
                <a:gd name="connsiteY1" fmla="*/ 338138 h 338161"/>
                <a:gd name="connsiteX2" fmla="*/ 1528762 w 1528762"/>
                <a:gd name="connsiteY2" fmla="*/ 19050 h 338161"/>
                <a:gd name="connsiteX0" fmla="*/ 0 w 1528762"/>
                <a:gd name="connsiteY0" fmla="*/ 0 h 338163"/>
                <a:gd name="connsiteX1" fmla="*/ 764381 w 1528762"/>
                <a:gd name="connsiteY1" fmla="*/ 338138 h 338163"/>
                <a:gd name="connsiteX2" fmla="*/ 1528762 w 1528762"/>
                <a:gd name="connsiteY2" fmla="*/ 19050 h 338163"/>
                <a:gd name="connsiteX0" fmla="*/ 0 w 1528762"/>
                <a:gd name="connsiteY0" fmla="*/ 0 h 338163"/>
                <a:gd name="connsiteX1" fmla="*/ 764381 w 1528762"/>
                <a:gd name="connsiteY1" fmla="*/ 338138 h 338163"/>
                <a:gd name="connsiteX2" fmla="*/ 1528762 w 1528762"/>
                <a:gd name="connsiteY2" fmla="*/ 19050 h 338163"/>
                <a:gd name="connsiteX0" fmla="*/ 0 w 1528762"/>
                <a:gd name="connsiteY0" fmla="*/ 0 h 338174"/>
                <a:gd name="connsiteX1" fmla="*/ 764381 w 1528762"/>
                <a:gd name="connsiteY1" fmla="*/ 338138 h 338174"/>
                <a:gd name="connsiteX2" fmla="*/ 1528762 w 1528762"/>
                <a:gd name="connsiteY2" fmla="*/ 19050 h 33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8762" h="338174">
                  <a:moveTo>
                    <a:pt x="0" y="0"/>
                  </a:moveTo>
                  <a:cubicBezTo>
                    <a:pt x="20240" y="24606"/>
                    <a:pt x="211931" y="342107"/>
                    <a:pt x="764381" y="338138"/>
                  </a:cubicBezTo>
                  <a:cubicBezTo>
                    <a:pt x="1316831" y="334169"/>
                    <a:pt x="1500981" y="43656"/>
                    <a:pt x="1528762" y="19050"/>
                  </a:cubicBezTo>
                </a:path>
              </a:pathLst>
            </a:custGeom>
            <a:noFill/>
            <a:ln w="63500">
              <a:solidFill>
                <a:schemeClr val="bg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89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FFC2D8E-9B64-46AC-9E2E-84181077318E}"/>
              </a:ext>
            </a:extLst>
          </p:cNvPr>
          <p:cNvGrpSpPr/>
          <p:nvPr/>
        </p:nvGrpSpPr>
        <p:grpSpPr>
          <a:xfrm>
            <a:off x="2037942" y="1018431"/>
            <a:ext cx="4594320" cy="4816534"/>
            <a:chOff x="2037942" y="1018431"/>
            <a:chExt cx="4594320" cy="48165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C811EB-8091-4095-BA8B-2CED3326A42B}"/>
                </a:ext>
              </a:extLst>
            </p:cNvPr>
            <p:cNvGrpSpPr/>
            <p:nvPr/>
          </p:nvGrpSpPr>
          <p:grpSpPr>
            <a:xfrm>
              <a:off x="2037942" y="1018431"/>
              <a:ext cx="3521798" cy="4409037"/>
              <a:chOff x="2435382" y="959667"/>
              <a:chExt cx="3521798" cy="4409037"/>
            </a:xfrm>
            <a:scene3d>
              <a:camera prst="orthographicFront">
                <a:rot lat="19799996" lon="2400000" rev="19199999"/>
              </a:camera>
              <a:lightRig rig="threePt" dir="t"/>
            </a:scene3d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955FD1D-77E2-466A-A349-7A64B59068E5}"/>
                  </a:ext>
                </a:extLst>
              </p:cNvPr>
              <p:cNvSpPr/>
              <p:nvPr/>
            </p:nvSpPr>
            <p:spPr>
              <a:xfrm>
                <a:off x="2435382" y="959667"/>
                <a:ext cx="3521798" cy="4409037"/>
              </a:xfrm>
              <a:prstGeom prst="roundRect">
                <a:avLst>
                  <a:gd name="adj" fmla="val 3814"/>
                </a:avLst>
              </a:prstGeom>
              <a:ln>
                <a:noFill/>
              </a:ln>
              <a:sp3d extrusionH="127000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606671B-A5F2-494B-87E5-83A77B1E696E}"/>
                  </a:ext>
                </a:extLst>
              </p:cNvPr>
              <p:cNvSpPr/>
              <p:nvPr/>
            </p:nvSpPr>
            <p:spPr>
              <a:xfrm>
                <a:off x="2802047" y="1312752"/>
                <a:ext cx="2788468" cy="1457608"/>
              </a:xfrm>
              <a:prstGeom prst="roundRect">
                <a:avLst>
                  <a:gd name="adj" fmla="val 486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B0E3BD9-6BC9-41EE-931F-C20AC74EB3CE}"/>
                  </a:ext>
                </a:extLst>
              </p:cNvPr>
              <p:cNvSpPr/>
              <p:nvPr/>
            </p:nvSpPr>
            <p:spPr>
              <a:xfrm>
                <a:off x="2802047" y="2955042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ED14734-719E-4197-BB32-BB4C8B632379}"/>
                  </a:ext>
                </a:extLst>
              </p:cNvPr>
              <p:cNvSpPr/>
              <p:nvPr/>
            </p:nvSpPr>
            <p:spPr>
              <a:xfrm>
                <a:off x="5038254" y="2955042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88B8BA-63C8-473C-B882-CABB97A7B502}"/>
                  </a:ext>
                </a:extLst>
              </p:cNvPr>
              <p:cNvSpPr/>
              <p:nvPr/>
            </p:nvSpPr>
            <p:spPr>
              <a:xfrm>
                <a:off x="3920150" y="2960003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1DC1F8A-F6D7-4939-A59C-8972F829101E}"/>
                  </a:ext>
                </a:extLst>
              </p:cNvPr>
              <p:cNvSpPr/>
              <p:nvPr/>
            </p:nvSpPr>
            <p:spPr>
              <a:xfrm>
                <a:off x="2802047" y="3566323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5568EE2-35C7-4AC5-9431-447E2B05B4F6}"/>
                  </a:ext>
                </a:extLst>
              </p:cNvPr>
              <p:cNvSpPr/>
              <p:nvPr/>
            </p:nvSpPr>
            <p:spPr>
              <a:xfrm>
                <a:off x="5038254" y="3566323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AD7E804-6D0D-4D73-AA1C-59D7EFEC4F4B}"/>
                  </a:ext>
                </a:extLst>
              </p:cNvPr>
              <p:cNvSpPr/>
              <p:nvPr/>
            </p:nvSpPr>
            <p:spPr>
              <a:xfrm>
                <a:off x="3920150" y="3571284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327BCC2-6210-453C-A8B3-8E24DB6F80A5}"/>
                  </a:ext>
                </a:extLst>
              </p:cNvPr>
              <p:cNvSpPr/>
              <p:nvPr/>
            </p:nvSpPr>
            <p:spPr>
              <a:xfrm>
                <a:off x="2802047" y="4177604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F1687AD-54FF-48DE-B787-258D8C9B5B3A}"/>
                  </a:ext>
                </a:extLst>
              </p:cNvPr>
              <p:cNvSpPr/>
              <p:nvPr/>
            </p:nvSpPr>
            <p:spPr>
              <a:xfrm>
                <a:off x="5038254" y="4177604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17EC844-10A9-445C-8715-49749A60B79E}"/>
                  </a:ext>
                </a:extLst>
              </p:cNvPr>
              <p:cNvSpPr/>
              <p:nvPr/>
            </p:nvSpPr>
            <p:spPr>
              <a:xfrm>
                <a:off x="3920150" y="4182565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993F321-2F08-4E2C-8924-64ACAB435739}"/>
                  </a:ext>
                </a:extLst>
              </p:cNvPr>
              <p:cNvSpPr/>
              <p:nvPr/>
            </p:nvSpPr>
            <p:spPr>
              <a:xfrm>
                <a:off x="2802047" y="4783924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782C0F1-D56D-4061-9637-2E8C8D4A4239}"/>
                  </a:ext>
                </a:extLst>
              </p:cNvPr>
              <p:cNvSpPr/>
              <p:nvPr/>
            </p:nvSpPr>
            <p:spPr>
              <a:xfrm>
                <a:off x="5038254" y="4783924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39E7973-40A9-44F5-89D7-4DE839621829}"/>
                  </a:ext>
                </a:extLst>
              </p:cNvPr>
              <p:cNvSpPr/>
              <p:nvPr/>
            </p:nvSpPr>
            <p:spPr>
              <a:xfrm>
                <a:off x="3920150" y="4788885"/>
                <a:ext cx="552261" cy="4141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9769D4-C833-4E6F-9F0C-8D8B7FD5F023}"/>
                </a:ext>
              </a:extLst>
            </p:cNvPr>
            <p:cNvGrpSpPr/>
            <p:nvPr/>
          </p:nvGrpSpPr>
          <p:grpSpPr>
            <a:xfrm>
              <a:off x="5648389" y="3051967"/>
              <a:ext cx="983873" cy="2782998"/>
              <a:chOff x="3803650" y="3495109"/>
              <a:chExt cx="983873" cy="2782998"/>
            </a:xfrm>
          </p:grpSpPr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9C6E7944-18D8-4DDE-8FD2-454B13F6D598}"/>
                  </a:ext>
                </a:extLst>
              </p:cNvPr>
              <p:cNvSpPr/>
              <p:nvPr/>
            </p:nvSpPr>
            <p:spPr>
              <a:xfrm>
                <a:off x="3803650" y="3657600"/>
                <a:ext cx="222250" cy="1229008"/>
              </a:xfrm>
              <a:custGeom>
                <a:avLst/>
                <a:gdLst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711200 w 711200"/>
                  <a:gd name="connsiteY2" fmla="*/ 1104900 h 2209800"/>
                  <a:gd name="connsiteX3" fmla="*/ 355600 w 711200"/>
                  <a:gd name="connsiteY3" fmla="*/ 2209800 h 2209800"/>
                  <a:gd name="connsiteX4" fmla="*/ 0 w 711200"/>
                  <a:gd name="connsiteY4" fmla="*/ 1104900 h 2209800"/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431800 w 711200"/>
                  <a:gd name="connsiteY2" fmla="*/ 254000 h 2209800"/>
                  <a:gd name="connsiteX3" fmla="*/ 711200 w 711200"/>
                  <a:gd name="connsiteY3" fmla="*/ 1104900 h 2209800"/>
                  <a:gd name="connsiteX4" fmla="*/ 355600 w 711200"/>
                  <a:gd name="connsiteY4" fmla="*/ 2209800 h 2209800"/>
                  <a:gd name="connsiteX5" fmla="*/ 0 w 711200"/>
                  <a:gd name="connsiteY5" fmla="*/ 1104900 h 2209800"/>
                  <a:gd name="connsiteX0" fmla="*/ 0 w 717550"/>
                  <a:gd name="connsiteY0" fmla="*/ 1104900 h 2209800"/>
                  <a:gd name="connsiteX1" fmla="*/ 355600 w 717550"/>
                  <a:gd name="connsiteY1" fmla="*/ 0 h 2209800"/>
                  <a:gd name="connsiteX2" fmla="*/ 717550 w 717550"/>
                  <a:gd name="connsiteY2" fmla="*/ 241300 h 2209800"/>
                  <a:gd name="connsiteX3" fmla="*/ 711200 w 717550"/>
                  <a:gd name="connsiteY3" fmla="*/ 1104900 h 2209800"/>
                  <a:gd name="connsiteX4" fmla="*/ 355600 w 717550"/>
                  <a:gd name="connsiteY4" fmla="*/ 2209800 h 2209800"/>
                  <a:gd name="connsiteX5" fmla="*/ 0 w 717550"/>
                  <a:gd name="connsiteY5" fmla="*/ 1104900 h 2209800"/>
                  <a:gd name="connsiteX0" fmla="*/ 0 w 717550"/>
                  <a:gd name="connsiteY0" fmla="*/ 1104900 h 2209800"/>
                  <a:gd name="connsiteX1" fmla="*/ 241300 w 717550"/>
                  <a:gd name="connsiteY1" fmla="*/ 368300 h 2209800"/>
                  <a:gd name="connsiteX2" fmla="*/ 355600 w 717550"/>
                  <a:gd name="connsiteY2" fmla="*/ 0 h 2209800"/>
                  <a:gd name="connsiteX3" fmla="*/ 717550 w 717550"/>
                  <a:gd name="connsiteY3" fmla="*/ 241300 h 2209800"/>
                  <a:gd name="connsiteX4" fmla="*/ 711200 w 717550"/>
                  <a:gd name="connsiteY4" fmla="*/ 1104900 h 2209800"/>
                  <a:gd name="connsiteX5" fmla="*/ 355600 w 717550"/>
                  <a:gd name="connsiteY5" fmla="*/ 2209800 h 2209800"/>
                  <a:gd name="connsiteX6" fmla="*/ 0 w 71755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717550 w 723900"/>
                  <a:gd name="connsiteY4" fmla="*/ 11049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12700 w 723900"/>
                  <a:gd name="connsiteY0" fmla="*/ 198755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12700 w 723900"/>
                  <a:gd name="connsiteY6" fmla="*/ 1987550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900" h="2209800">
                    <a:moveTo>
                      <a:pt x="12700" y="1987550"/>
                    </a:moveTo>
                    <a:cubicBezTo>
                      <a:pt x="10583" y="1699683"/>
                      <a:pt x="2117" y="529167"/>
                      <a:pt x="0" y="241300"/>
                    </a:cubicBezTo>
                    <a:lnTo>
                      <a:pt x="361950" y="0"/>
                    </a:lnTo>
                    <a:lnTo>
                      <a:pt x="723900" y="241300"/>
                    </a:lnTo>
                    <a:cubicBezTo>
                      <a:pt x="721783" y="529167"/>
                      <a:pt x="700617" y="1718733"/>
                      <a:pt x="698500" y="2006600"/>
                    </a:cubicBezTo>
                    <a:lnTo>
                      <a:pt x="361950" y="2209800"/>
                    </a:lnTo>
                    <a:lnTo>
                      <a:pt x="12700" y="19875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Diamond 5">
                <a:extLst>
                  <a:ext uri="{FF2B5EF4-FFF2-40B4-BE49-F238E27FC236}">
                    <a16:creationId xmlns:a16="http://schemas.microsoft.com/office/drawing/2014/main" id="{A0EC3F08-FBDA-4F7B-AE13-0F79B977B461}"/>
                  </a:ext>
                </a:extLst>
              </p:cNvPr>
              <p:cNvSpPr/>
              <p:nvPr/>
            </p:nvSpPr>
            <p:spPr>
              <a:xfrm>
                <a:off x="3803650" y="4886608"/>
                <a:ext cx="222250" cy="1229008"/>
              </a:xfrm>
              <a:custGeom>
                <a:avLst/>
                <a:gdLst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711200 w 711200"/>
                  <a:gd name="connsiteY2" fmla="*/ 1104900 h 2209800"/>
                  <a:gd name="connsiteX3" fmla="*/ 355600 w 711200"/>
                  <a:gd name="connsiteY3" fmla="*/ 2209800 h 2209800"/>
                  <a:gd name="connsiteX4" fmla="*/ 0 w 711200"/>
                  <a:gd name="connsiteY4" fmla="*/ 1104900 h 2209800"/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431800 w 711200"/>
                  <a:gd name="connsiteY2" fmla="*/ 254000 h 2209800"/>
                  <a:gd name="connsiteX3" fmla="*/ 711200 w 711200"/>
                  <a:gd name="connsiteY3" fmla="*/ 1104900 h 2209800"/>
                  <a:gd name="connsiteX4" fmla="*/ 355600 w 711200"/>
                  <a:gd name="connsiteY4" fmla="*/ 2209800 h 2209800"/>
                  <a:gd name="connsiteX5" fmla="*/ 0 w 711200"/>
                  <a:gd name="connsiteY5" fmla="*/ 1104900 h 2209800"/>
                  <a:gd name="connsiteX0" fmla="*/ 0 w 717550"/>
                  <a:gd name="connsiteY0" fmla="*/ 1104900 h 2209800"/>
                  <a:gd name="connsiteX1" fmla="*/ 355600 w 717550"/>
                  <a:gd name="connsiteY1" fmla="*/ 0 h 2209800"/>
                  <a:gd name="connsiteX2" fmla="*/ 717550 w 717550"/>
                  <a:gd name="connsiteY2" fmla="*/ 241300 h 2209800"/>
                  <a:gd name="connsiteX3" fmla="*/ 711200 w 717550"/>
                  <a:gd name="connsiteY3" fmla="*/ 1104900 h 2209800"/>
                  <a:gd name="connsiteX4" fmla="*/ 355600 w 717550"/>
                  <a:gd name="connsiteY4" fmla="*/ 2209800 h 2209800"/>
                  <a:gd name="connsiteX5" fmla="*/ 0 w 717550"/>
                  <a:gd name="connsiteY5" fmla="*/ 1104900 h 2209800"/>
                  <a:gd name="connsiteX0" fmla="*/ 0 w 717550"/>
                  <a:gd name="connsiteY0" fmla="*/ 1104900 h 2209800"/>
                  <a:gd name="connsiteX1" fmla="*/ 241300 w 717550"/>
                  <a:gd name="connsiteY1" fmla="*/ 368300 h 2209800"/>
                  <a:gd name="connsiteX2" fmla="*/ 355600 w 717550"/>
                  <a:gd name="connsiteY2" fmla="*/ 0 h 2209800"/>
                  <a:gd name="connsiteX3" fmla="*/ 717550 w 717550"/>
                  <a:gd name="connsiteY3" fmla="*/ 241300 h 2209800"/>
                  <a:gd name="connsiteX4" fmla="*/ 711200 w 717550"/>
                  <a:gd name="connsiteY4" fmla="*/ 1104900 h 2209800"/>
                  <a:gd name="connsiteX5" fmla="*/ 355600 w 717550"/>
                  <a:gd name="connsiteY5" fmla="*/ 2209800 h 2209800"/>
                  <a:gd name="connsiteX6" fmla="*/ 0 w 71755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717550 w 723900"/>
                  <a:gd name="connsiteY4" fmla="*/ 11049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12700 w 723900"/>
                  <a:gd name="connsiteY0" fmla="*/ 198755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12700 w 723900"/>
                  <a:gd name="connsiteY6" fmla="*/ 1987550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900" h="2209800">
                    <a:moveTo>
                      <a:pt x="12700" y="1987550"/>
                    </a:moveTo>
                    <a:cubicBezTo>
                      <a:pt x="10583" y="1699683"/>
                      <a:pt x="2117" y="529167"/>
                      <a:pt x="0" y="241300"/>
                    </a:cubicBezTo>
                    <a:lnTo>
                      <a:pt x="361950" y="0"/>
                    </a:lnTo>
                    <a:lnTo>
                      <a:pt x="723900" y="241300"/>
                    </a:lnTo>
                    <a:cubicBezTo>
                      <a:pt x="721783" y="529167"/>
                      <a:pt x="700617" y="1718733"/>
                      <a:pt x="698500" y="2006600"/>
                    </a:cubicBezTo>
                    <a:lnTo>
                      <a:pt x="361950" y="2209800"/>
                    </a:lnTo>
                    <a:lnTo>
                      <a:pt x="12700" y="19875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Diamond 5">
                <a:extLst>
                  <a:ext uri="{FF2B5EF4-FFF2-40B4-BE49-F238E27FC236}">
                    <a16:creationId xmlns:a16="http://schemas.microsoft.com/office/drawing/2014/main" id="{27F1EE72-780C-458E-BF54-E03CB98D6EBB}"/>
                  </a:ext>
                </a:extLst>
              </p:cNvPr>
              <p:cNvSpPr/>
              <p:nvPr/>
            </p:nvSpPr>
            <p:spPr>
              <a:xfrm rot="16200000">
                <a:off x="4282887" y="3212722"/>
                <a:ext cx="222250" cy="787023"/>
              </a:xfrm>
              <a:custGeom>
                <a:avLst/>
                <a:gdLst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711200 w 711200"/>
                  <a:gd name="connsiteY2" fmla="*/ 1104900 h 2209800"/>
                  <a:gd name="connsiteX3" fmla="*/ 355600 w 711200"/>
                  <a:gd name="connsiteY3" fmla="*/ 2209800 h 2209800"/>
                  <a:gd name="connsiteX4" fmla="*/ 0 w 711200"/>
                  <a:gd name="connsiteY4" fmla="*/ 1104900 h 2209800"/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431800 w 711200"/>
                  <a:gd name="connsiteY2" fmla="*/ 254000 h 2209800"/>
                  <a:gd name="connsiteX3" fmla="*/ 711200 w 711200"/>
                  <a:gd name="connsiteY3" fmla="*/ 1104900 h 2209800"/>
                  <a:gd name="connsiteX4" fmla="*/ 355600 w 711200"/>
                  <a:gd name="connsiteY4" fmla="*/ 2209800 h 2209800"/>
                  <a:gd name="connsiteX5" fmla="*/ 0 w 711200"/>
                  <a:gd name="connsiteY5" fmla="*/ 1104900 h 2209800"/>
                  <a:gd name="connsiteX0" fmla="*/ 0 w 717550"/>
                  <a:gd name="connsiteY0" fmla="*/ 1104900 h 2209800"/>
                  <a:gd name="connsiteX1" fmla="*/ 355600 w 717550"/>
                  <a:gd name="connsiteY1" fmla="*/ 0 h 2209800"/>
                  <a:gd name="connsiteX2" fmla="*/ 717550 w 717550"/>
                  <a:gd name="connsiteY2" fmla="*/ 241300 h 2209800"/>
                  <a:gd name="connsiteX3" fmla="*/ 711200 w 717550"/>
                  <a:gd name="connsiteY3" fmla="*/ 1104900 h 2209800"/>
                  <a:gd name="connsiteX4" fmla="*/ 355600 w 717550"/>
                  <a:gd name="connsiteY4" fmla="*/ 2209800 h 2209800"/>
                  <a:gd name="connsiteX5" fmla="*/ 0 w 717550"/>
                  <a:gd name="connsiteY5" fmla="*/ 1104900 h 2209800"/>
                  <a:gd name="connsiteX0" fmla="*/ 0 w 717550"/>
                  <a:gd name="connsiteY0" fmla="*/ 1104900 h 2209800"/>
                  <a:gd name="connsiteX1" fmla="*/ 241300 w 717550"/>
                  <a:gd name="connsiteY1" fmla="*/ 368300 h 2209800"/>
                  <a:gd name="connsiteX2" fmla="*/ 355600 w 717550"/>
                  <a:gd name="connsiteY2" fmla="*/ 0 h 2209800"/>
                  <a:gd name="connsiteX3" fmla="*/ 717550 w 717550"/>
                  <a:gd name="connsiteY3" fmla="*/ 241300 h 2209800"/>
                  <a:gd name="connsiteX4" fmla="*/ 711200 w 717550"/>
                  <a:gd name="connsiteY4" fmla="*/ 1104900 h 2209800"/>
                  <a:gd name="connsiteX5" fmla="*/ 355600 w 717550"/>
                  <a:gd name="connsiteY5" fmla="*/ 2209800 h 2209800"/>
                  <a:gd name="connsiteX6" fmla="*/ 0 w 71755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717550 w 723900"/>
                  <a:gd name="connsiteY4" fmla="*/ 11049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12700 w 723900"/>
                  <a:gd name="connsiteY0" fmla="*/ 198755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12700 w 723900"/>
                  <a:gd name="connsiteY6" fmla="*/ 1987550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900" h="2209800">
                    <a:moveTo>
                      <a:pt x="12700" y="1987550"/>
                    </a:moveTo>
                    <a:cubicBezTo>
                      <a:pt x="10583" y="1699683"/>
                      <a:pt x="2117" y="529167"/>
                      <a:pt x="0" y="241300"/>
                    </a:cubicBezTo>
                    <a:lnTo>
                      <a:pt x="361950" y="0"/>
                    </a:lnTo>
                    <a:lnTo>
                      <a:pt x="723900" y="241300"/>
                    </a:lnTo>
                    <a:cubicBezTo>
                      <a:pt x="721783" y="529167"/>
                      <a:pt x="700617" y="1718733"/>
                      <a:pt x="698500" y="2006600"/>
                    </a:cubicBezTo>
                    <a:lnTo>
                      <a:pt x="361950" y="2209800"/>
                    </a:lnTo>
                    <a:lnTo>
                      <a:pt x="12700" y="19875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iamond 5">
                <a:extLst>
                  <a:ext uri="{FF2B5EF4-FFF2-40B4-BE49-F238E27FC236}">
                    <a16:creationId xmlns:a16="http://schemas.microsoft.com/office/drawing/2014/main" id="{2375B57B-00AE-4EB2-8BBF-79359C878543}"/>
                  </a:ext>
                </a:extLst>
              </p:cNvPr>
              <p:cNvSpPr/>
              <p:nvPr/>
            </p:nvSpPr>
            <p:spPr>
              <a:xfrm rot="16200000">
                <a:off x="4282886" y="5773470"/>
                <a:ext cx="222250" cy="787023"/>
              </a:xfrm>
              <a:custGeom>
                <a:avLst/>
                <a:gdLst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711200 w 711200"/>
                  <a:gd name="connsiteY2" fmla="*/ 1104900 h 2209800"/>
                  <a:gd name="connsiteX3" fmla="*/ 355600 w 711200"/>
                  <a:gd name="connsiteY3" fmla="*/ 2209800 h 2209800"/>
                  <a:gd name="connsiteX4" fmla="*/ 0 w 711200"/>
                  <a:gd name="connsiteY4" fmla="*/ 1104900 h 2209800"/>
                  <a:gd name="connsiteX0" fmla="*/ 0 w 711200"/>
                  <a:gd name="connsiteY0" fmla="*/ 1104900 h 2209800"/>
                  <a:gd name="connsiteX1" fmla="*/ 355600 w 711200"/>
                  <a:gd name="connsiteY1" fmla="*/ 0 h 2209800"/>
                  <a:gd name="connsiteX2" fmla="*/ 431800 w 711200"/>
                  <a:gd name="connsiteY2" fmla="*/ 254000 h 2209800"/>
                  <a:gd name="connsiteX3" fmla="*/ 711200 w 711200"/>
                  <a:gd name="connsiteY3" fmla="*/ 1104900 h 2209800"/>
                  <a:gd name="connsiteX4" fmla="*/ 355600 w 711200"/>
                  <a:gd name="connsiteY4" fmla="*/ 2209800 h 2209800"/>
                  <a:gd name="connsiteX5" fmla="*/ 0 w 711200"/>
                  <a:gd name="connsiteY5" fmla="*/ 1104900 h 2209800"/>
                  <a:gd name="connsiteX0" fmla="*/ 0 w 717550"/>
                  <a:gd name="connsiteY0" fmla="*/ 1104900 h 2209800"/>
                  <a:gd name="connsiteX1" fmla="*/ 355600 w 717550"/>
                  <a:gd name="connsiteY1" fmla="*/ 0 h 2209800"/>
                  <a:gd name="connsiteX2" fmla="*/ 717550 w 717550"/>
                  <a:gd name="connsiteY2" fmla="*/ 241300 h 2209800"/>
                  <a:gd name="connsiteX3" fmla="*/ 711200 w 717550"/>
                  <a:gd name="connsiteY3" fmla="*/ 1104900 h 2209800"/>
                  <a:gd name="connsiteX4" fmla="*/ 355600 w 717550"/>
                  <a:gd name="connsiteY4" fmla="*/ 2209800 h 2209800"/>
                  <a:gd name="connsiteX5" fmla="*/ 0 w 717550"/>
                  <a:gd name="connsiteY5" fmla="*/ 1104900 h 2209800"/>
                  <a:gd name="connsiteX0" fmla="*/ 0 w 717550"/>
                  <a:gd name="connsiteY0" fmla="*/ 1104900 h 2209800"/>
                  <a:gd name="connsiteX1" fmla="*/ 241300 w 717550"/>
                  <a:gd name="connsiteY1" fmla="*/ 368300 h 2209800"/>
                  <a:gd name="connsiteX2" fmla="*/ 355600 w 717550"/>
                  <a:gd name="connsiteY2" fmla="*/ 0 h 2209800"/>
                  <a:gd name="connsiteX3" fmla="*/ 717550 w 717550"/>
                  <a:gd name="connsiteY3" fmla="*/ 241300 h 2209800"/>
                  <a:gd name="connsiteX4" fmla="*/ 711200 w 717550"/>
                  <a:gd name="connsiteY4" fmla="*/ 1104900 h 2209800"/>
                  <a:gd name="connsiteX5" fmla="*/ 355600 w 717550"/>
                  <a:gd name="connsiteY5" fmla="*/ 2209800 h 2209800"/>
                  <a:gd name="connsiteX6" fmla="*/ 0 w 71755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717550 w 723900"/>
                  <a:gd name="connsiteY4" fmla="*/ 11049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6350 w 723900"/>
                  <a:gd name="connsiteY0" fmla="*/ 110490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6350 w 723900"/>
                  <a:gd name="connsiteY6" fmla="*/ 1104900 h 2209800"/>
                  <a:gd name="connsiteX0" fmla="*/ 12700 w 723900"/>
                  <a:gd name="connsiteY0" fmla="*/ 1987550 h 2209800"/>
                  <a:gd name="connsiteX1" fmla="*/ 0 w 723900"/>
                  <a:gd name="connsiteY1" fmla="*/ 241300 h 2209800"/>
                  <a:gd name="connsiteX2" fmla="*/ 361950 w 723900"/>
                  <a:gd name="connsiteY2" fmla="*/ 0 h 2209800"/>
                  <a:gd name="connsiteX3" fmla="*/ 723900 w 723900"/>
                  <a:gd name="connsiteY3" fmla="*/ 241300 h 2209800"/>
                  <a:gd name="connsiteX4" fmla="*/ 698500 w 723900"/>
                  <a:gd name="connsiteY4" fmla="*/ 2006600 h 2209800"/>
                  <a:gd name="connsiteX5" fmla="*/ 361950 w 723900"/>
                  <a:gd name="connsiteY5" fmla="*/ 2209800 h 2209800"/>
                  <a:gd name="connsiteX6" fmla="*/ 12700 w 723900"/>
                  <a:gd name="connsiteY6" fmla="*/ 1987550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900" h="2209800">
                    <a:moveTo>
                      <a:pt x="12700" y="1987550"/>
                    </a:moveTo>
                    <a:cubicBezTo>
                      <a:pt x="10583" y="1699683"/>
                      <a:pt x="2117" y="529167"/>
                      <a:pt x="0" y="241300"/>
                    </a:cubicBezTo>
                    <a:lnTo>
                      <a:pt x="361950" y="0"/>
                    </a:lnTo>
                    <a:lnTo>
                      <a:pt x="723900" y="241300"/>
                    </a:lnTo>
                    <a:cubicBezTo>
                      <a:pt x="721783" y="529167"/>
                      <a:pt x="700617" y="1718733"/>
                      <a:pt x="698500" y="2006600"/>
                    </a:cubicBezTo>
                    <a:lnTo>
                      <a:pt x="361950" y="2209800"/>
                    </a:lnTo>
                    <a:lnTo>
                      <a:pt x="12700" y="19875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080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5D0041-A8B5-4386-BB93-3C4740D4787E}" vid="{3E4437FB-88EF-4B30-AC72-D61E12716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Eye-Protecting Template</Template>
  <TotalTime>534</TotalTime>
  <Words>141</Words>
  <Application>Microsoft Office PowerPoint</Application>
  <PresentationFormat>Widescreen</PresentationFormat>
  <Paragraphs>131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OCR A Extended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Cerrillo</dc:creator>
  <cp:lastModifiedBy>Luís Cerrillo</cp:lastModifiedBy>
  <cp:revision>21</cp:revision>
  <dcterms:created xsi:type="dcterms:W3CDTF">2019-05-19T23:52:19Z</dcterms:created>
  <dcterms:modified xsi:type="dcterms:W3CDTF">2019-05-22T05:07:44Z</dcterms:modified>
</cp:coreProperties>
</file>