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4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3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14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65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5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97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0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3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7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74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5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8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0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3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7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46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812A1-9F34-4BBD-88BF-18CBFDB2C36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2A6A69-9B0E-4C8A-B3DF-AC48AF5310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49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450427" y="662148"/>
            <a:ext cx="9417270" cy="472969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accent2">
                    <a:lumMod val="50000"/>
                  </a:schemeClr>
                </a:solidFill>
                <a:latin typeface="Bodoni MT Black" panose="02070A03080606020203" pitchFamily="18" charset="0"/>
                <a:cs typeface="Arial" panose="020B0604020202020204" pitchFamily="34" charset="0"/>
              </a:rPr>
              <a:t>Tecnologías de la Información y la Comunicación (TIC)</a:t>
            </a:r>
            <a:endParaRPr lang="es-MX" sz="2800" dirty="0">
              <a:solidFill>
                <a:schemeClr val="accent2">
                  <a:lumMod val="50000"/>
                </a:schemeClr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66951" y="1594560"/>
            <a:ext cx="10394731" cy="403898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¿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Qué son las TIC?</a:t>
            </a:r>
          </a:p>
          <a:p>
            <a:endParaRPr lang="es-MX" dirty="0" smtClean="0">
              <a:solidFill>
                <a:schemeClr val="bg2">
                  <a:lumMod val="50000"/>
                </a:schemeClr>
              </a:solidFill>
              <a:latin typeface="BankGothic Md BT" panose="020B0807020203060204" pitchFamily="34" charset="0"/>
            </a:endParaRPr>
          </a:p>
          <a:p>
            <a:pPr algn="just"/>
            <a:r>
              <a:rPr lang="es-MX" dirty="0" smtClean="0">
                <a:solidFill>
                  <a:schemeClr val="bg2">
                    <a:lumMod val="50000"/>
                  </a:schemeClr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Las Tecnologías de la Información y la Comunicación, abreviadas como TIC, son un conjunto de herramientas, dispositivos y recursos que se utilizan para recopilar, procesar, almacenar, transmitir y compartir información de manera digital. Estas tecnologías han transformado radicalmente la forma en que vivimos, trabajamos y nos relacionamos en la sociedad moderna.</a:t>
            </a:r>
          </a:p>
        </p:txBody>
      </p:sp>
    </p:spTree>
    <p:extLst>
      <p:ext uri="{BB962C8B-B14F-4D97-AF65-F5344CB8AC3E}">
        <p14:creationId xmlns:p14="http://schemas.microsoft.com/office/powerpoint/2010/main" val="375478471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76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BankGothic Md BT</vt:lpstr>
      <vt:lpstr>Bodoni MT Black</vt:lpstr>
      <vt:lpstr>Century Gothic</vt:lpstr>
      <vt:lpstr>Wingdings 3</vt:lpstr>
      <vt:lpstr>Sector</vt:lpstr>
      <vt:lpstr>Tecnologías de la Información y la Comunicación (TIC)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de la Información y la Comunicación (TIC)</dc:title>
  <dc:creator>Alumnos</dc:creator>
  <cp:lastModifiedBy>Alumnos</cp:lastModifiedBy>
  <cp:revision>2</cp:revision>
  <dcterms:created xsi:type="dcterms:W3CDTF">2023-11-06T19:43:25Z</dcterms:created>
  <dcterms:modified xsi:type="dcterms:W3CDTF">2023-11-06T19:49:19Z</dcterms:modified>
</cp:coreProperties>
</file>