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29.xml"/>
  <Override ContentType="application/vnd.openxmlformats-officedocument.presentationml.slideLayout+xml" PartName="/ppt/slideLayouts/slideLayout120.xml"/>
  <Override ContentType="application/vnd.openxmlformats-officedocument.presentationml.slideLayout+xml" PartName="/ppt/slideLayouts/slideLayout9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98.xml"/>
  <Override ContentType="application/vnd.openxmlformats-officedocument.presentationml.slideLayout+xml" PartName="/ppt/slideLayouts/slideLayout110.xml"/>
  <Override ContentType="application/vnd.openxmlformats-officedocument.presentationml.slideLayout+xml" PartName="/ppt/slideLayouts/slideLayout61.xml"/>
  <Override ContentType="application/vnd.openxmlformats-officedocument.presentationml.slideLayout+xml" PartName="/ppt/slideLayouts/slideLayout12.xml"/>
  <Override ContentType="application/vnd.openxmlformats-officedocument.presentationml.slideLayout+xml" PartName="/ppt/slideLayouts/slideLayout102.xml"/>
  <Override ContentType="application/vnd.openxmlformats-officedocument.presentationml.slideLayout+xml" PartName="/ppt/slideLayouts/slideLayout119.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9.xml"/>
  <Override ContentType="application/vnd.openxmlformats-officedocument.presentationml.slideLayout+xml" PartName="/ppt/slideLayouts/slideLayout104.xml"/>
  <Override ContentType="application/vnd.openxmlformats-officedocument.presentationml.slideLayout+xml" PartName="/ppt/slideLayouts/slideLayout19.xml"/>
  <Override ContentType="application/vnd.openxmlformats-officedocument.presentationml.slideLayout+xml" PartName="/ppt/slideLayouts/slideLayout117.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84.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92.xml"/>
  <Override ContentType="application/vnd.openxmlformats-officedocument.presentationml.slideLayout+xml" PartName="/ppt/slideLayouts/slideLayout116.xml"/>
  <Override ContentType="application/vnd.openxmlformats-officedocument.presentationml.slideLayout+xml" PartName="/ppt/slideLayouts/slideLayout83.xml"/>
  <Override ContentType="application/vnd.openxmlformats-officedocument.presentationml.slideLayout+xml" PartName="/ppt/slideLayouts/slideLayout40.xml"/>
  <Override ContentType="application/vnd.openxmlformats-officedocument.presentationml.slideLayout+xml" PartName="/ppt/slideLayouts/slideLayout17.xml"/>
  <Override ContentType="application/vnd.openxmlformats-officedocument.presentationml.slideLayout+xml" PartName="/ppt/slideLayouts/slideLayout34.xml"/>
  <Override ContentType="application/vnd.openxmlformats-officedocument.presentationml.slideLayout+xml" PartName="/ppt/slideLayouts/slideLayout90.xml"/>
  <Override ContentType="application/vnd.openxmlformats-officedocument.presentationml.slideLayout+xml" PartName="/ppt/slideLayouts/slideLayout6.xml"/>
  <Override ContentType="application/vnd.openxmlformats-officedocument.presentationml.slideLayout+xml" PartName="/ppt/slideLayouts/slideLayout106.xml"/>
  <Override ContentType="application/vnd.openxmlformats-officedocument.presentationml.slideLayout+xml" PartName="/ppt/slideLayouts/slideLayout77.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86.xml"/>
  <Override ContentType="application/vnd.openxmlformats-officedocument.presentationml.slideLayout+xml" PartName="/ppt/slideLayouts/slideLayout56.xml"/>
  <Override ContentType="application/vnd.openxmlformats-officedocument.presentationml.slideLayout+xml" PartName="/ppt/slideLayouts/slideLayout81.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94.xml"/>
  <Override ContentType="application/vnd.openxmlformats-officedocument.presentationml.slideLayout+xml" PartName="/ppt/slideLayouts/slideLayout114.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28.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8.xml"/>
  <Override ContentType="application/vnd.openxmlformats-officedocument.presentationml.slideLayout+xml" PartName="/ppt/slideLayouts/slideLayout112.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10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Layout+xml" PartName="/ppt/slideLayouts/slideLayout97.xml"/>
  <Override ContentType="application/vnd.openxmlformats-officedocument.presentationml.slideLayout+xml" PartName="/ppt/slideLayouts/slideLayout111.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103.xml"/>
  <Override ContentType="application/vnd.openxmlformats-officedocument.presentationml.slideLayout+xml" PartName="/ppt/slideLayouts/slideLayout46.xml"/>
  <Override ContentType="application/vnd.openxmlformats-officedocument.presentationml.slideLayout+xml" PartName="/ppt/slideLayouts/slideLayout89.xml"/>
  <Override ContentType="application/vnd.openxmlformats-officedocument.presentationml.slideLayout+xml" PartName="/ppt/slideLayouts/slideLayout7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52.xml"/>
  <Override ContentType="application/vnd.openxmlformats-officedocument.presentationml.slideLayout+xml" PartName="/ppt/slideLayouts/slideLayout95.xml"/>
  <Override ContentType="application/vnd.openxmlformats-officedocument.presentationml.slideLayout+xml" PartName="/ppt/slideLayouts/slideLayout101.xml"/>
  <Override ContentType="application/vnd.openxmlformats-officedocument.presentationml.slideLayout+xml" PartName="/ppt/slideLayouts/slideLayout64.xml"/>
  <Override ContentType="application/vnd.openxmlformats-officedocument.presentationml.slideLayout+xml" PartName="/ppt/slideLayouts/slideLayout99.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18.xml"/>
  <Override ContentType="application/vnd.openxmlformats-officedocument.presentationml.slideLayout+xml" PartName="/ppt/slideLayouts/slideLayout105.xml"/>
  <Override ContentType="application/vnd.openxmlformats-officedocument.presentationml.slideLayout+xml" PartName="/ppt/slideLayouts/slideLayout118.xml"/>
  <Override ContentType="application/vnd.openxmlformats-officedocument.presentationml.slideLayout+xml" PartName="/ppt/slideLayouts/slideLayout48.xml"/>
  <Override ContentType="application/vnd.openxmlformats-officedocument.presentationml.slideLayout+xml" PartName="/ppt/slideLayouts/slideLayout85.xml"/>
  <Override ContentType="application/vnd.openxmlformats-officedocument.presentationml.slideLayout+xml" PartName="/ppt/slideLayouts/slideLayout72.xml"/>
  <Override ContentType="application/vnd.openxmlformats-officedocument.presentationml.slideLayout+xml" PartName="/ppt/slideLayouts/slideLayout7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23.xml"/>
  <Override ContentType="application/vnd.openxmlformats-officedocument.presentationml.slideLayout+xml" PartName="/ppt/slideLayouts/slideLayout12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107.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09.xml"/>
  <Override ContentType="application/vnd.openxmlformats-officedocument.presentationml.slideLayout+xml" PartName="/ppt/slideLayouts/slideLayout42.xml"/>
  <Override ContentType="application/vnd.openxmlformats-officedocument.presentationml.slideLayout+xml" PartName="/ppt/slideLayouts/slideLayout91.xml"/>
  <Override ContentType="application/vnd.openxmlformats-officedocument.presentationml.slideLayout+xml" PartName="/ppt/slideLayouts/slideLayout68.xml"/>
  <Override ContentType="application/vnd.openxmlformats-officedocument.presentationml.slideLayout+xml" PartName="/ppt/slideLayouts/slideLayout115.xml"/>
  <Override ContentType="application/vnd.openxmlformats-officedocument.presentationml.slideLayout+xml" PartName="/ppt/slideLayouts/slideLayout82.xml"/>
  <Override ContentType="application/vnd.openxmlformats-officedocument.presentationml.slideLayout+xml" PartName="/ppt/slideLayouts/slideLayout100.xml"/>
  <Override ContentType="application/vnd.openxmlformats-officedocument.presentationml.slideLayout+xml" PartName="/ppt/slideLayouts/slideLayout113.xml"/>
  <Override ContentType="application/vnd.openxmlformats-officedocument.presentationml.slideLayout+xml" PartName="/ppt/slideLayouts/slideLayout57.xml"/>
  <Override ContentType="application/vnd.openxmlformats-officedocument.presentationml.slideLayout+xml" PartName="/ppt/slideLayouts/slideLayout8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8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93.xml"/>
  <Override ContentType="application/vnd.openxmlformats-officedocument.presentationml.slideLayout+xml" PartName="/ppt/slideLayouts/slideLayout27.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69" r:id="rId4"/>
    <p:sldMasterId id="2147483770" r:id="rId5"/>
  </p:sldMasterIdLst>
  <p:notesMasterIdLst>
    <p:notesMasterId r:id="rId6"/>
  </p:notesMasterIdLst>
  <p:sldIdLst>
    <p:sldId id="256" r:id="rId7"/>
    <p:sldId id="257" r:id="rId8"/>
    <p:sldId id="258" r:id="rId9"/>
    <p:sldId id="259" r:id="rId10"/>
    <p:sldId id="260" r:id="rId11"/>
    <p:sldId id="261" r:id="rId12"/>
  </p:sldIdLst>
  <p:sldSz cy="5143500" cx="9144000"/>
  <p:notesSz cx="6858000" cy="9144000"/>
  <p:embeddedFontLst>
    <p:embeddedFont>
      <p:font typeface="Hanken Grotesk"/>
      <p:regular r:id="rId13"/>
      <p:bold r:id="rId14"/>
      <p:italic r:id="rId15"/>
      <p:boldItalic r:id="rId16"/>
    </p:embeddedFont>
    <p:embeddedFont>
      <p:font typeface="Roboto"/>
      <p:regular r:id="rId17"/>
      <p:bold r:id="rId18"/>
      <p:italic r:id="rId19"/>
      <p:boldItalic r:id="rId20"/>
    </p:embeddedFont>
    <p:embeddedFont>
      <p:font typeface="Lobster"/>
      <p:regular r:id="rId21"/>
    </p:embeddedFont>
    <p:embeddedFont>
      <p:font typeface="Poppins"/>
      <p:regular r:id="rId22"/>
      <p:bold r:id="rId23"/>
      <p:italic r:id="rId24"/>
      <p:boldItalic r:id="rId25"/>
    </p:embeddedFont>
    <p:embeddedFont>
      <p:font typeface="Inter"/>
      <p:regular r:id="rId26"/>
      <p:bold r:id="rId27"/>
      <p:italic r:id="rId28"/>
      <p:boldItalic r:id="rId29"/>
    </p:embeddedFont>
    <p:embeddedFont>
      <p:font typeface="Space Grotesk SemiBold"/>
      <p:regular r:id="rId30"/>
      <p:bold r:id="rId31"/>
    </p:embeddedFont>
    <p:embeddedFont>
      <p:font typeface="Inter Medium"/>
      <p:regular r:id="rId32"/>
      <p:bold r:id="rId33"/>
      <p:italic r:id="rId34"/>
      <p:boldItalic r:id="rId35"/>
    </p:embeddedFont>
    <p:embeddedFont>
      <p:font typeface="Space Grotesk"/>
      <p:regular r:id="rId36"/>
      <p:bold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31" Type="http://schemas.openxmlformats.org/officeDocument/2006/relationships/font" Target="fonts/SpaceGroteskSemiBold-bold.fntdata"/><Relationship Id="rId30" Type="http://schemas.openxmlformats.org/officeDocument/2006/relationships/font" Target="fonts/SpaceGroteskSemiBold-regular.fntdata"/><Relationship Id="rId33" Type="http://schemas.openxmlformats.org/officeDocument/2006/relationships/font" Target="fonts/InterMedium-bold.fntdata"/><Relationship Id="rId32" Type="http://schemas.openxmlformats.org/officeDocument/2006/relationships/font" Target="fonts/InterMedium-regular.fntdata"/><Relationship Id="rId35" Type="http://schemas.openxmlformats.org/officeDocument/2006/relationships/font" Target="fonts/InterMedium-boldItalic.fntdata"/><Relationship Id="rId34" Type="http://schemas.openxmlformats.org/officeDocument/2006/relationships/font" Target="fonts/InterMedium-italic.fntdata"/><Relationship Id="rId37" Type="http://schemas.openxmlformats.org/officeDocument/2006/relationships/font" Target="fonts/SpaceGrotesk-bold.fntdata"/><Relationship Id="rId36" Type="http://schemas.openxmlformats.org/officeDocument/2006/relationships/font" Target="fonts/SpaceGrotesk-regular.fntdata"/><Relationship Id="rId20" Type="http://schemas.openxmlformats.org/officeDocument/2006/relationships/font" Target="fonts/Roboto-boldItalic.fntdata"/><Relationship Id="rId22" Type="http://schemas.openxmlformats.org/officeDocument/2006/relationships/font" Target="fonts/Poppins-regular.fntdata"/><Relationship Id="rId21" Type="http://schemas.openxmlformats.org/officeDocument/2006/relationships/font" Target="fonts/Lobster-regular.fntdata"/><Relationship Id="rId24" Type="http://schemas.openxmlformats.org/officeDocument/2006/relationships/font" Target="fonts/Poppins-italic.fntdata"/><Relationship Id="rId23" Type="http://schemas.openxmlformats.org/officeDocument/2006/relationships/font" Target="fonts/Poppins-bold.fntdata"/><Relationship Id="rId26" Type="http://schemas.openxmlformats.org/officeDocument/2006/relationships/font" Target="fonts/Inter-regular.fntdata"/><Relationship Id="rId25" Type="http://schemas.openxmlformats.org/officeDocument/2006/relationships/font" Target="fonts/Poppins-boldItalic.fntdata"/><Relationship Id="rId28" Type="http://schemas.openxmlformats.org/officeDocument/2006/relationships/font" Target="fonts/Inter-italic.fntdata"/><Relationship Id="rId27" Type="http://schemas.openxmlformats.org/officeDocument/2006/relationships/font" Target="fonts/Inter-bold.fntdata"/><Relationship Id="rId29" Type="http://schemas.openxmlformats.org/officeDocument/2006/relationships/font" Target="fonts/Inter-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font" Target="fonts/HankenGrotesk-regular.fntdata"/><Relationship Id="rId12" Type="http://schemas.openxmlformats.org/officeDocument/2006/relationships/slide" Target="slides/slide6.xml"/><Relationship Id="rId15" Type="http://schemas.openxmlformats.org/officeDocument/2006/relationships/font" Target="fonts/HankenGrotesk-italic.fntdata"/><Relationship Id="rId14" Type="http://schemas.openxmlformats.org/officeDocument/2006/relationships/font" Target="fonts/HankenGrotesk-bold.fntdata"/><Relationship Id="rId17" Type="http://schemas.openxmlformats.org/officeDocument/2006/relationships/font" Target="fonts/Roboto-regular.fntdata"/><Relationship Id="rId16" Type="http://schemas.openxmlformats.org/officeDocument/2006/relationships/font" Target="fonts/HankenGrotesk-boldItalic.fntdata"/><Relationship Id="rId19" Type="http://schemas.openxmlformats.org/officeDocument/2006/relationships/font" Target="fonts/Roboto-italic.fntdata"/><Relationship Id="rId18"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3" name="Shape 1343"/>
        <p:cNvGrpSpPr/>
        <p:nvPr/>
      </p:nvGrpSpPr>
      <p:grpSpPr>
        <a:xfrm>
          <a:off x="0" y="0"/>
          <a:ext cx="0" cy="0"/>
          <a:chOff x="0" y="0"/>
          <a:chExt cx="0" cy="0"/>
        </a:xfrm>
      </p:grpSpPr>
      <p:sp>
        <p:nvSpPr>
          <p:cNvPr id="1344" name="Google Shape;134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45" name="Google Shape;134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Entered text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Uso Correcto de Trello con Scrum Utilizando Herramientas de Estimación y Planificación</a:t>
            </a:r>
            <a:endParaRPr sz="1200"/>
          </a:p>
          <a:p>
            <a:pPr indent="0" lvl="0" marL="0" rtl="0" algn="l">
              <a:spcBef>
                <a:spcPts val="0"/>
              </a:spcBef>
              <a:spcAft>
                <a:spcPts val="0"/>
              </a:spcAft>
              <a:buNone/>
            </a:pPr>
            <a:r>
              <a:rPr lang="en" sz="1200"/>
              <a:t>"En un equipo ágil que usa Scrum, organizar y gestionar tareas puede ser abrumador si no se cuenta con las herramientas adecuadas. En este video, aprenderás a usar Trello de manera efectiva para Scrum, apoyándote en tres herramientas esenciales: Agile Poker Clock, Team O'Clock y Easy Backlog."</a:t>
            </a:r>
            <a:endParaRPr sz="1200"/>
          </a:p>
          <a:p>
            <a:pPr indent="0" lvl="0" marL="0" rtl="0" algn="l">
              <a:spcBef>
                <a:spcPts val="0"/>
              </a:spcBef>
              <a:spcAft>
                <a:spcPts val="0"/>
              </a:spcAft>
              <a:buNone/>
            </a:pPr>
            <a:r>
              <a:rPr lang="en" sz="1200"/>
              <a:t>Introducción a Trello y Scrum</a:t>
            </a:r>
            <a:endParaRPr sz="1200"/>
          </a:p>
          <a:p>
            <a:pPr indent="0" lvl="0" marL="0" rtl="0" algn="l">
              <a:spcBef>
                <a:spcPts val="0"/>
              </a:spcBef>
              <a:spcAft>
                <a:spcPts val="0"/>
              </a:spcAft>
              <a:buNone/>
            </a:pPr>
            <a:r>
              <a:rPr lang="en" sz="1200"/>
              <a:t>"Trello es una herramienta visual que facilita la gestión de proyectos mediante tableros, listas y tarjetas. En Scrum, este tipo de organización es clave para gestionar las tareas del sprint backlog, donde cada tarjeta puede representar una historia de usuario, tarea o defecto."</a:t>
            </a:r>
            <a:endParaRPr sz="1200"/>
          </a:p>
          <a:p>
            <a:pPr indent="0" lvl="0" marL="0" rtl="0" algn="l">
              <a:spcBef>
                <a:spcPts val="0"/>
              </a:spcBef>
              <a:spcAft>
                <a:spcPts val="0"/>
              </a:spcAft>
              <a:buNone/>
            </a:pPr>
            <a:r>
              <a:rPr lang="en" sz="1200"/>
              <a:t>Se muestra un tablero de Trello con listas: "To Do", "In Progress", "Testing" y "Done".</a:t>
            </a:r>
            <a:endParaRPr sz="1200"/>
          </a:p>
          <a:p>
            <a:pPr indent="0" lvl="0" marL="0" rtl="0" algn="l">
              <a:spcBef>
                <a:spcPts val="0"/>
              </a:spcBef>
              <a:spcAft>
                <a:spcPts val="0"/>
              </a:spcAft>
              <a:buNone/>
            </a:pPr>
            <a:r>
              <a:rPr lang="en" sz="1200"/>
              <a:t>Herramientas Clave para Scrum en Trello</a:t>
            </a:r>
            <a:endParaRPr sz="1200"/>
          </a:p>
          <a:p>
            <a:pPr indent="0" lvl="0" marL="0" rtl="0" algn="l">
              <a:spcBef>
                <a:spcPts val="0"/>
              </a:spcBef>
              <a:spcAft>
                <a:spcPts val="0"/>
              </a:spcAft>
              <a:buNone/>
            </a:pPr>
            <a:r>
              <a:rPr lang="en" sz="1200"/>
              <a:t>"Vamos a integrar tres herramientas clave para mejorar el uso de Scrum con Trello."</a:t>
            </a:r>
            <a:endParaRPr sz="1200"/>
          </a:p>
          <a:p>
            <a:pPr indent="0" lvl="0" marL="0" rtl="0" algn="l">
              <a:spcBef>
                <a:spcPts val="0"/>
              </a:spcBef>
              <a:spcAft>
                <a:spcPts val="0"/>
              </a:spcAft>
              <a:buNone/>
            </a:pPr>
            <a:r>
              <a:rPr lang="en" sz="1200"/>
              <a:t>Agile Poker Clock (https://www.agilepokerclock.com)</a:t>
            </a:r>
            <a:endParaRPr sz="1200"/>
          </a:p>
          <a:p>
            <a:pPr indent="0" lvl="0" marL="0" rtl="0" algn="l">
              <a:spcBef>
                <a:spcPts val="0"/>
              </a:spcBef>
              <a:spcAft>
                <a:spcPts val="0"/>
              </a:spcAft>
              <a:buNone/>
            </a:pPr>
            <a:r>
              <a:rPr lang="en" sz="1200"/>
              <a:t>"El primer paso en Scrum es la estimación del trabajo a realizar. Aquí es donde Agile Poker Clock entra en juego. Esta herramienta facilita el proceso de estimación en equipo mediante la técnica del Planning Poker, donde los miembros del equipo votan en tiempo real la complejidad de cada historia de usuario."</a:t>
            </a:r>
            <a:endParaRPr sz="1200"/>
          </a:p>
          <a:p>
            <a:pPr indent="0" lvl="0" marL="0" rtl="0" algn="l">
              <a:spcBef>
                <a:spcPts val="0"/>
              </a:spcBef>
              <a:spcAft>
                <a:spcPts val="0"/>
              </a:spcAft>
              <a:buNone/>
            </a:pPr>
            <a:r>
              <a:rPr lang="en" sz="1200"/>
              <a:t>Team O'Clock (https://www.teamoclock.com)</a:t>
            </a:r>
            <a:endParaRPr sz="1200"/>
          </a:p>
          <a:p>
            <a:pPr indent="0" lvl="0" marL="0" rtl="0" algn="l">
              <a:spcBef>
                <a:spcPts val="0"/>
              </a:spcBef>
              <a:spcAft>
                <a:spcPts val="0"/>
              </a:spcAft>
              <a:buNone/>
            </a:pPr>
            <a:r>
              <a:rPr lang="en" sz="1200"/>
              <a:t>"Otra parte fundamental en Scrum es la reunión de planificación del sprint y las retrospectivas. Team O'Clock permite realizar reuniones ágiles más productivas, estructurando la agenda y ayudando a realizar seguimientos de las decisiones."</a:t>
            </a:r>
            <a:endParaRPr sz="1200"/>
          </a:p>
          <a:p>
            <a:pPr indent="0" lvl="0" marL="0" rtl="0" algn="l">
              <a:spcBef>
                <a:spcPts val="0"/>
              </a:spcBef>
              <a:spcAft>
                <a:spcPts val="0"/>
              </a:spcAft>
              <a:buNone/>
            </a:pPr>
            <a:r>
              <a:rPr lang="en" sz="1200"/>
              <a:t>Easy Backlog (https://easybacklog.com)</a:t>
            </a:r>
            <a:endParaRPr sz="1200"/>
          </a:p>
          <a:p>
            <a:pPr indent="0" lvl="0" marL="0" rtl="0" algn="l">
              <a:spcBef>
                <a:spcPts val="0"/>
              </a:spcBef>
              <a:spcAft>
                <a:spcPts val="0"/>
              </a:spcAft>
              <a:buNone/>
            </a:pPr>
            <a:r>
              <a:rPr lang="en" sz="1200"/>
              <a:t>"Easy Backlog es ideal para gestionar el product backlog de manera más detallada. Te permite priorizar historias de usuario y tareas según su valor y dificultad, asegurando que el equipo trabaje en las tareas más importantes durante cada sprint."</a:t>
            </a:r>
            <a:endParaRPr sz="1200"/>
          </a:p>
          <a:p>
            <a:pPr indent="0" lvl="0" marL="0" rtl="0" algn="l">
              <a:spcBef>
                <a:spcPts val="0"/>
              </a:spcBef>
              <a:spcAft>
                <a:spcPts val="0"/>
              </a:spcAft>
              <a:buNone/>
            </a:pPr>
            <a:r>
              <a:rPr lang="en" sz="1200"/>
              <a:t>Conclusión</a:t>
            </a:r>
            <a:endParaRPr sz="1200"/>
          </a:p>
          <a:p>
            <a:pPr indent="0" lvl="0" marL="0" rtl="0" algn="l">
              <a:spcBef>
                <a:spcPts val="0"/>
              </a:spcBef>
              <a:spcAft>
                <a:spcPts val="0"/>
              </a:spcAft>
              <a:buNone/>
            </a:pPr>
            <a:r>
              <a:rPr lang="en" sz="1200"/>
              <a:t>"Con Agile Poker Clock para la estimación, Team O'Clock para reuniones y Easy Backlog para la gestión de historias, tu equipo Scrum puede aprovechar al máximo Trello para optimizar sus sprints y mejorar la productividad."</a:t>
            </a:r>
            <a:endParaRPr sz="1200"/>
          </a:p>
          <a:p>
            <a:pPr indent="0" lvl="0" marL="0" rtl="0" algn="l">
              <a:spcBef>
                <a:spcPts val="0"/>
              </a:spcBef>
              <a:spcAft>
                <a:spcPts val="0"/>
              </a:spcAft>
              <a:buNone/>
            </a:pPr>
            <a:r>
              <a:rPr lang="en" sz="1200"/>
              <a:t>Se muestra el flujo de trabajo en Trello integrado con las herramientas mencionadas.</a:t>
            </a:r>
            <a:endParaRPr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0" name="Shape 1350"/>
        <p:cNvGrpSpPr/>
        <p:nvPr/>
      </p:nvGrpSpPr>
      <p:grpSpPr>
        <a:xfrm>
          <a:off x="0" y="0"/>
          <a:ext cx="0" cy="0"/>
          <a:chOff x="0" y="0"/>
          <a:chExt cx="0" cy="0"/>
        </a:xfrm>
      </p:grpSpPr>
      <p:sp>
        <p:nvSpPr>
          <p:cNvPr id="1351" name="Google Shape;1351;SLIDES_API51973778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2" name="Google Shape;1352;SLIDES_API51973778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5" name="Shape 1365"/>
        <p:cNvGrpSpPr/>
        <p:nvPr/>
      </p:nvGrpSpPr>
      <p:grpSpPr>
        <a:xfrm>
          <a:off x="0" y="0"/>
          <a:ext cx="0" cy="0"/>
          <a:chOff x="0" y="0"/>
          <a:chExt cx="0" cy="0"/>
        </a:xfrm>
      </p:grpSpPr>
      <p:sp>
        <p:nvSpPr>
          <p:cNvPr id="1366" name="Google Shape;1366;SLIDES_API519737784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7" name="Google Shape;1367;SLIDES_API519737784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5" name="Shape 1375"/>
        <p:cNvGrpSpPr/>
        <p:nvPr/>
      </p:nvGrpSpPr>
      <p:grpSpPr>
        <a:xfrm>
          <a:off x="0" y="0"/>
          <a:ext cx="0" cy="0"/>
          <a:chOff x="0" y="0"/>
          <a:chExt cx="0" cy="0"/>
        </a:xfrm>
      </p:grpSpPr>
      <p:sp>
        <p:nvSpPr>
          <p:cNvPr id="1376" name="Google Shape;1376;SLIDES_API519737784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7" name="Google Shape;1377;SLIDES_API519737784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5" name="Shape 1385"/>
        <p:cNvGrpSpPr/>
        <p:nvPr/>
      </p:nvGrpSpPr>
      <p:grpSpPr>
        <a:xfrm>
          <a:off x="0" y="0"/>
          <a:ext cx="0" cy="0"/>
          <a:chOff x="0" y="0"/>
          <a:chExt cx="0" cy="0"/>
        </a:xfrm>
      </p:grpSpPr>
      <p:sp>
        <p:nvSpPr>
          <p:cNvPr id="1386" name="Google Shape;1386;SLIDES_API519737784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7" name="Google Shape;1387;SLIDES_API519737784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5" name="Shape 1395"/>
        <p:cNvGrpSpPr/>
        <p:nvPr/>
      </p:nvGrpSpPr>
      <p:grpSpPr>
        <a:xfrm>
          <a:off x="0" y="0"/>
          <a:ext cx="0" cy="0"/>
          <a:chOff x="0" y="0"/>
          <a:chExt cx="0" cy="0"/>
        </a:xfrm>
      </p:grpSpPr>
      <p:sp>
        <p:nvSpPr>
          <p:cNvPr id="1396" name="Google Shape;1396;SLIDES_API519737784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7" name="Google Shape;1397;SLIDES_API519737784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ngle user layout - v2">
  <p:cSld name="CUSTOM_20">
    <p:spTree>
      <p:nvGrpSpPr>
        <p:cNvPr id="1105" name="Shape 1105"/>
        <p:cNvGrpSpPr/>
        <p:nvPr/>
      </p:nvGrpSpPr>
      <p:grpSpPr>
        <a:xfrm>
          <a:off x="0" y="0"/>
          <a:ext cx="0" cy="0"/>
          <a:chOff x="0" y="0"/>
          <a:chExt cx="0" cy="0"/>
        </a:xfrm>
      </p:grpSpPr>
      <p:sp>
        <p:nvSpPr>
          <p:cNvPr id="1106" name="Google Shape;1106;p102"/>
          <p:cNvSpPr/>
          <p:nvPr/>
        </p:nvSpPr>
        <p:spPr>
          <a:xfrm>
            <a:off x="590550" y="1186175"/>
            <a:ext cx="8011500" cy="3253200"/>
          </a:xfrm>
          <a:prstGeom prst="round1Rect">
            <a:avLst>
              <a:gd fmla="val 16667" name="adj"/>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102"/>
          <p:cNvSpPr/>
          <p:nvPr/>
        </p:nvSpPr>
        <p:spPr>
          <a:xfrm>
            <a:off x="581025" y="2743200"/>
            <a:ext cx="2114700" cy="1696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108" name="Google Shape;1108;p102"/>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atin typeface="Inter"/>
                <a:ea typeface="Inter"/>
                <a:cs typeface="Inter"/>
                <a:sym typeface="Inter"/>
              </a:defRPr>
            </a:lvl2pPr>
            <a:lvl3pPr lvl="2">
              <a:spcBef>
                <a:spcPts val="0"/>
              </a:spcBef>
              <a:spcAft>
                <a:spcPts val="0"/>
              </a:spcAft>
              <a:buSzPts val="2000"/>
              <a:buNone/>
              <a:defRPr>
                <a:latin typeface="Inter"/>
                <a:ea typeface="Inter"/>
                <a:cs typeface="Inter"/>
                <a:sym typeface="Inter"/>
              </a:defRPr>
            </a:lvl3pPr>
            <a:lvl4pPr lvl="3">
              <a:spcBef>
                <a:spcPts val="0"/>
              </a:spcBef>
              <a:spcAft>
                <a:spcPts val="0"/>
              </a:spcAft>
              <a:buSzPts val="2000"/>
              <a:buNone/>
              <a:defRPr>
                <a:latin typeface="Inter"/>
                <a:ea typeface="Inter"/>
                <a:cs typeface="Inter"/>
                <a:sym typeface="Inter"/>
              </a:defRPr>
            </a:lvl4pPr>
            <a:lvl5pPr lvl="4">
              <a:spcBef>
                <a:spcPts val="0"/>
              </a:spcBef>
              <a:spcAft>
                <a:spcPts val="0"/>
              </a:spcAft>
              <a:buSzPts val="2000"/>
              <a:buNone/>
              <a:defRPr>
                <a:latin typeface="Inter"/>
                <a:ea typeface="Inter"/>
                <a:cs typeface="Inter"/>
                <a:sym typeface="Inter"/>
              </a:defRPr>
            </a:lvl5pPr>
            <a:lvl6pPr lvl="5">
              <a:spcBef>
                <a:spcPts val="0"/>
              </a:spcBef>
              <a:spcAft>
                <a:spcPts val="0"/>
              </a:spcAft>
              <a:buSzPts val="2000"/>
              <a:buNone/>
              <a:defRPr>
                <a:latin typeface="Inter"/>
                <a:ea typeface="Inter"/>
                <a:cs typeface="Inter"/>
                <a:sym typeface="Inter"/>
              </a:defRPr>
            </a:lvl6pPr>
            <a:lvl7pPr lvl="6">
              <a:spcBef>
                <a:spcPts val="0"/>
              </a:spcBef>
              <a:spcAft>
                <a:spcPts val="0"/>
              </a:spcAft>
              <a:buSzPts val="2000"/>
              <a:buNone/>
              <a:defRPr>
                <a:latin typeface="Inter"/>
                <a:ea typeface="Inter"/>
                <a:cs typeface="Inter"/>
                <a:sym typeface="Inter"/>
              </a:defRPr>
            </a:lvl7pPr>
            <a:lvl8pPr lvl="7">
              <a:spcBef>
                <a:spcPts val="0"/>
              </a:spcBef>
              <a:spcAft>
                <a:spcPts val="0"/>
              </a:spcAft>
              <a:buSzPts val="2000"/>
              <a:buNone/>
              <a:defRPr>
                <a:latin typeface="Inter"/>
                <a:ea typeface="Inter"/>
                <a:cs typeface="Inter"/>
                <a:sym typeface="Inter"/>
              </a:defRPr>
            </a:lvl8pPr>
            <a:lvl9pPr lvl="8">
              <a:spcBef>
                <a:spcPts val="0"/>
              </a:spcBef>
              <a:spcAft>
                <a:spcPts val="0"/>
              </a:spcAft>
              <a:buSzPts val="2000"/>
              <a:buNone/>
              <a:defRPr>
                <a:latin typeface="Inter"/>
                <a:ea typeface="Inter"/>
                <a:cs typeface="Inter"/>
                <a:sym typeface="Inter"/>
              </a:defRPr>
            </a:lvl9pPr>
          </a:lstStyle>
          <a:p/>
        </p:txBody>
      </p:sp>
      <p:sp>
        <p:nvSpPr>
          <p:cNvPr id="1109" name="Google Shape;1109;p102"/>
          <p:cNvSpPr/>
          <p:nvPr>
            <p:ph idx="2" type="pic"/>
          </p:nvPr>
        </p:nvSpPr>
        <p:spPr>
          <a:xfrm>
            <a:off x="580950" y="1377275"/>
            <a:ext cx="2114700" cy="1924200"/>
          </a:xfrm>
          <a:prstGeom prst="rect">
            <a:avLst/>
          </a:prstGeom>
          <a:noFill/>
          <a:ln>
            <a:noFill/>
          </a:ln>
        </p:spPr>
      </p:sp>
      <p:sp>
        <p:nvSpPr>
          <p:cNvPr id="1110" name="Google Shape;1110;p102"/>
          <p:cNvSpPr txBox="1"/>
          <p:nvPr>
            <p:ph idx="1" type="subTitle"/>
          </p:nvPr>
        </p:nvSpPr>
        <p:spPr>
          <a:xfrm>
            <a:off x="648500" y="3414025"/>
            <a:ext cx="2002200" cy="354900"/>
          </a:xfrm>
          <a:prstGeom prst="rect">
            <a:avLst/>
          </a:prstGeom>
        </p:spPr>
        <p:txBody>
          <a:bodyPr anchorCtr="0" anchor="ctr" bIns="91425" lIns="0" spcFirstLastPara="1" rIns="126000" wrap="square" tIns="90000">
            <a:noAutofit/>
          </a:bodyPr>
          <a:lstStyle>
            <a:lvl1pPr lvl="0">
              <a:lnSpc>
                <a:spcPct val="100000"/>
              </a:lnSpc>
              <a:spcBef>
                <a:spcPts val="0"/>
              </a:spcBef>
              <a:spcAft>
                <a:spcPts val="0"/>
              </a:spcAft>
              <a:buClr>
                <a:schemeClr val="lt1"/>
              </a:buClr>
              <a:buSzPts val="1200"/>
              <a:buFont typeface="Space Grotesk SemiBold"/>
              <a:buNone/>
              <a:defRPr sz="1200">
                <a:solidFill>
                  <a:schemeClr val="lt1"/>
                </a:solidFill>
                <a:latin typeface="Space Grotesk SemiBold"/>
                <a:ea typeface="Space Grotesk SemiBold"/>
                <a:cs typeface="Space Grotesk SemiBold"/>
                <a:sym typeface="Space Grotesk SemiBold"/>
              </a:defRPr>
            </a:lvl1pPr>
            <a:lvl2pPr lvl="1">
              <a:spcBef>
                <a:spcPts val="0"/>
              </a:spcBef>
              <a:spcAft>
                <a:spcPts val="0"/>
              </a:spcAft>
              <a:buSzPts val="1300"/>
              <a:buNone/>
              <a:defRPr sz="1300"/>
            </a:lvl2pPr>
            <a:lvl3pPr lvl="2">
              <a:spcBef>
                <a:spcPts val="0"/>
              </a:spcBef>
              <a:spcAft>
                <a:spcPts val="0"/>
              </a:spcAft>
              <a:buSzPts val="1300"/>
              <a:buNone/>
              <a:defRPr sz="1300"/>
            </a:lvl3pPr>
            <a:lvl4pPr lvl="3">
              <a:spcBef>
                <a:spcPts val="0"/>
              </a:spcBef>
              <a:spcAft>
                <a:spcPts val="0"/>
              </a:spcAft>
              <a:buSzPts val="1300"/>
              <a:buNone/>
              <a:defRPr sz="1300"/>
            </a:lvl4pPr>
            <a:lvl5pPr lvl="4">
              <a:spcBef>
                <a:spcPts val="0"/>
              </a:spcBef>
              <a:spcAft>
                <a:spcPts val="0"/>
              </a:spcAft>
              <a:buSzPts val="1300"/>
              <a:buNone/>
              <a:defRPr sz="1300"/>
            </a:lvl5pPr>
            <a:lvl6pPr lvl="5">
              <a:spcBef>
                <a:spcPts val="0"/>
              </a:spcBef>
              <a:spcAft>
                <a:spcPts val="0"/>
              </a:spcAft>
              <a:buSzPts val="1300"/>
              <a:buNone/>
              <a:defRPr sz="1300"/>
            </a:lvl6pPr>
            <a:lvl7pPr lvl="6">
              <a:spcBef>
                <a:spcPts val="0"/>
              </a:spcBef>
              <a:spcAft>
                <a:spcPts val="0"/>
              </a:spcAft>
              <a:buSzPts val="1300"/>
              <a:buNone/>
              <a:defRPr sz="1300"/>
            </a:lvl7pPr>
            <a:lvl8pPr lvl="7">
              <a:spcBef>
                <a:spcPts val="0"/>
              </a:spcBef>
              <a:spcAft>
                <a:spcPts val="0"/>
              </a:spcAft>
              <a:buSzPts val="1300"/>
              <a:buNone/>
              <a:defRPr sz="1300"/>
            </a:lvl8pPr>
            <a:lvl9pPr lvl="8">
              <a:spcBef>
                <a:spcPts val="0"/>
              </a:spcBef>
              <a:spcAft>
                <a:spcPts val="0"/>
              </a:spcAft>
              <a:buSzPts val="1300"/>
              <a:buNone/>
              <a:defRPr sz="1300"/>
            </a:lvl9pPr>
          </a:lstStyle>
          <a:p/>
        </p:txBody>
      </p:sp>
      <p:sp>
        <p:nvSpPr>
          <p:cNvPr id="1111" name="Google Shape;1111;p102"/>
          <p:cNvSpPr txBox="1"/>
          <p:nvPr>
            <p:ph idx="3" type="body"/>
          </p:nvPr>
        </p:nvSpPr>
        <p:spPr>
          <a:xfrm>
            <a:off x="2894025" y="1635425"/>
            <a:ext cx="5536500" cy="2354700"/>
          </a:xfrm>
          <a:prstGeom prst="rect">
            <a:avLst/>
          </a:prstGeom>
        </p:spPr>
        <p:txBody>
          <a:bodyPr anchorCtr="0" anchor="t" bIns="108000" lIns="0" spcFirstLastPara="1" rIns="108000" wrap="square" tIns="180000">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112" name="Google Shape;1112;p102"/>
          <p:cNvSpPr txBox="1"/>
          <p:nvPr>
            <p:ph idx="4" type="body"/>
          </p:nvPr>
        </p:nvSpPr>
        <p:spPr>
          <a:xfrm>
            <a:off x="648500" y="3805275"/>
            <a:ext cx="1930800" cy="302400"/>
          </a:xfrm>
          <a:prstGeom prst="rect">
            <a:avLst/>
          </a:prstGeom>
        </p:spPr>
        <p:txBody>
          <a:bodyPr anchorCtr="0" anchor="t" bIns="90000" lIns="90000" spcFirstLastPara="1" rIns="90000" wrap="square" tIns="90000">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Tree>
  </p:cSld>
  <p:clrMapOvr>
    <a:masterClrMapping/>
  </p:clrMapOvr>
  <p:extLst>
    <p:ext uri="{DCECCB84-F9BA-43D5-87BE-67443E8EF086}">
      <p15:sldGuideLst>
        <p15:guide id="1" orient="horz" pos="1202">
          <p15:clr>
            <a:srgbClr val="E46962"/>
          </p15:clr>
        </p15:guide>
        <p15:guide id="2" orient="horz" pos="2374">
          <p15:clr>
            <a:srgbClr val="E46962"/>
          </p15:clr>
        </p15:guide>
      </p15:sldGuideLst>
    </p:ext>
  </p:extLst>
</p:sldLayout>
</file>

<file path=ppt/slideLayouts/slideLayout10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ngle user layout - v3">
  <p:cSld name="CUSTOM_21">
    <p:spTree>
      <p:nvGrpSpPr>
        <p:cNvPr id="1113" name="Shape 1113"/>
        <p:cNvGrpSpPr/>
        <p:nvPr/>
      </p:nvGrpSpPr>
      <p:grpSpPr>
        <a:xfrm>
          <a:off x="0" y="0"/>
          <a:ext cx="0" cy="0"/>
          <a:chOff x="0" y="0"/>
          <a:chExt cx="0" cy="0"/>
        </a:xfrm>
      </p:grpSpPr>
      <p:sp>
        <p:nvSpPr>
          <p:cNvPr id="1114" name="Google Shape;1114;p103"/>
          <p:cNvSpPr/>
          <p:nvPr/>
        </p:nvSpPr>
        <p:spPr>
          <a:xfrm>
            <a:off x="0" y="1962150"/>
            <a:ext cx="9144000" cy="1886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115" name="Google Shape;1115;p103"/>
          <p:cNvSpPr/>
          <p:nvPr/>
        </p:nvSpPr>
        <p:spPr>
          <a:xfrm>
            <a:off x="307800" y="1263000"/>
            <a:ext cx="8528400" cy="3284400"/>
          </a:xfrm>
          <a:prstGeom prst="roundRect">
            <a:avLst>
              <a:gd fmla="val 16667" name="adj"/>
            </a:avLst>
          </a:prstGeom>
          <a:solidFill>
            <a:schemeClr val="lt1"/>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103"/>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atin typeface="Inter"/>
                <a:ea typeface="Inter"/>
                <a:cs typeface="Inter"/>
                <a:sym typeface="Inter"/>
              </a:defRPr>
            </a:lvl2pPr>
            <a:lvl3pPr lvl="2">
              <a:spcBef>
                <a:spcPts val="0"/>
              </a:spcBef>
              <a:spcAft>
                <a:spcPts val="0"/>
              </a:spcAft>
              <a:buSzPts val="2000"/>
              <a:buNone/>
              <a:defRPr>
                <a:latin typeface="Inter"/>
                <a:ea typeface="Inter"/>
                <a:cs typeface="Inter"/>
                <a:sym typeface="Inter"/>
              </a:defRPr>
            </a:lvl3pPr>
            <a:lvl4pPr lvl="3">
              <a:spcBef>
                <a:spcPts val="0"/>
              </a:spcBef>
              <a:spcAft>
                <a:spcPts val="0"/>
              </a:spcAft>
              <a:buSzPts val="2000"/>
              <a:buNone/>
              <a:defRPr>
                <a:latin typeface="Inter"/>
                <a:ea typeface="Inter"/>
                <a:cs typeface="Inter"/>
                <a:sym typeface="Inter"/>
              </a:defRPr>
            </a:lvl4pPr>
            <a:lvl5pPr lvl="4">
              <a:spcBef>
                <a:spcPts val="0"/>
              </a:spcBef>
              <a:spcAft>
                <a:spcPts val="0"/>
              </a:spcAft>
              <a:buSzPts val="2000"/>
              <a:buNone/>
              <a:defRPr>
                <a:latin typeface="Inter"/>
                <a:ea typeface="Inter"/>
                <a:cs typeface="Inter"/>
                <a:sym typeface="Inter"/>
              </a:defRPr>
            </a:lvl5pPr>
            <a:lvl6pPr lvl="5">
              <a:spcBef>
                <a:spcPts val="0"/>
              </a:spcBef>
              <a:spcAft>
                <a:spcPts val="0"/>
              </a:spcAft>
              <a:buSzPts val="2000"/>
              <a:buNone/>
              <a:defRPr>
                <a:latin typeface="Inter"/>
                <a:ea typeface="Inter"/>
                <a:cs typeface="Inter"/>
                <a:sym typeface="Inter"/>
              </a:defRPr>
            </a:lvl6pPr>
            <a:lvl7pPr lvl="6">
              <a:spcBef>
                <a:spcPts val="0"/>
              </a:spcBef>
              <a:spcAft>
                <a:spcPts val="0"/>
              </a:spcAft>
              <a:buSzPts val="2000"/>
              <a:buNone/>
              <a:defRPr>
                <a:latin typeface="Inter"/>
                <a:ea typeface="Inter"/>
                <a:cs typeface="Inter"/>
                <a:sym typeface="Inter"/>
              </a:defRPr>
            </a:lvl7pPr>
            <a:lvl8pPr lvl="7">
              <a:spcBef>
                <a:spcPts val="0"/>
              </a:spcBef>
              <a:spcAft>
                <a:spcPts val="0"/>
              </a:spcAft>
              <a:buSzPts val="2000"/>
              <a:buNone/>
              <a:defRPr>
                <a:latin typeface="Inter"/>
                <a:ea typeface="Inter"/>
                <a:cs typeface="Inter"/>
                <a:sym typeface="Inter"/>
              </a:defRPr>
            </a:lvl8pPr>
            <a:lvl9pPr lvl="8">
              <a:spcBef>
                <a:spcPts val="0"/>
              </a:spcBef>
              <a:spcAft>
                <a:spcPts val="0"/>
              </a:spcAft>
              <a:buSzPts val="2000"/>
              <a:buNone/>
              <a:defRPr>
                <a:latin typeface="Inter"/>
                <a:ea typeface="Inter"/>
                <a:cs typeface="Inter"/>
                <a:sym typeface="Inter"/>
              </a:defRPr>
            </a:lvl9pPr>
          </a:lstStyle>
          <a:p/>
        </p:txBody>
      </p:sp>
      <p:sp>
        <p:nvSpPr>
          <p:cNvPr id="1117" name="Google Shape;1117;p103"/>
          <p:cNvSpPr/>
          <p:nvPr>
            <p:ph idx="2" type="pic"/>
          </p:nvPr>
        </p:nvSpPr>
        <p:spPr>
          <a:xfrm>
            <a:off x="633125" y="1576150"/>
            <a:ext cx="1886100" cy="1886100"/>
          </a:xfrm>
          <a:prstGeom prst="ellipse">
            <a:avLst/>
          </a:prstGeom>
          <a:noFill/>
          <a:ln cap="flat" cmpd="sng" w="114300">
            <a:solidFill>
              <a:schemeClr val="lt1"/>
            </a:solidFill>
            <a:prstDash val="solid"/>
            <a:round/>
            <a:headEnd len="sm" w="sm" type="none"/>
            <a:tailEnd len="sm" w="sm" type="none"/>
          </a:ln>
        </p:spPr>
      </p:sp>
      <p:sp>
        <p:nvSpPr>
          <p:cNvPr id="1118" name="Google Shape;1118;p103"/>
          <p:cNvSpPr txBox="1"/>
          <p:nvPr>
            <p:ph idx="1" type="body"/>
          </p:nvPr>
        </p:nvSpPr>
        <p:spPr>
          <a:xfrm>
            <a:off x="573025" y="4020675"/>
            <a:ext cx="2662500" cy="403500"/>
          </a:xfrm>
          <a:prstGeom prst="rect">
            <a:avLst/>
          </a:prstGeom>
        </p:spPr>
        <p:txBody>
          <a:bodyPr anchorCtr="0" anchor="ctr" bIns="108000" lIns="0" spcFirstLastPara="1" rIns="90000" wrap="square" tIns="108000">
            <a:normAutofit/>
          </a:bodyPr>
          <a:lstStyle>
            <a:lvl1pPr indent="-298450" lvl="0" marL="457200">
              <a:lnSpc>
                <a:spcPct val="100000"/>
              </a:lnSpc>
              <a:spcBef>
                <a:spcPts val="0"/>
              </a:spcBef>
              <a:spcAft>
                <a:spcPts val="0"/>
              </a:spcAft>
              <a:buSzPts val="1100"/>
              <a:buChar char="●"/>
              <a:defRPr/>
            </a:lvl1pPr>
            <a:lvl2pPr indent="-298450" lvl="1" marL="914400">
              <a:lnSpc>
                <a:spcPct val="100000"/>
              </a:lnSpc>
              <a:spcBef>
                <a:spcPts val="0"/>
              </a:spcBef>
              <a:spcAft>
                <a:spcPts val="0"/>
              </a:spcAft>
              <a:buSzPts val="1100"/>
              <a:buChar char="○"/>
              <a:defRPr/>
            </a:lvl2pPr>
            <a:lvl3pPr indent="-298450" lvl="2" marL="1371600">
              <a:lnSpc>
                <a:spcPct val="100000"/>
              </a:lnSpc>
              <a:spcBef>
                <a:spcPts val="0"/>
              </a:spcBef>
              <a:spcAft>
                <a:spcPts val="0"/>
              </a:spcAft>
              <a:buSzPts val="1100"/>
              <a:buChar char="■"/>
              <a:defRPr/>
            </a:lvl3pPr>
            <a:lvl4pPr indent="-298450" lvl="3" marL="1828800">
              <a:lnSpc>
                <a:spcPct val="100000"/>
              </a:lnSpc>
              <a:spcBef>
                <a:spcPts val="0"/>
              </a:spcBef>
              <a:spcAft>
                <a:spcPts val="0"/>
              </a:spcAft>
              <a:buSzPts val="1100"/>
              <a:buChar char="●"/>
              <a:defRPr/>
            </a:lvl4pPr>
            <a:lvl5pPr indent="-298450" lvl="4" marL="2286000">
              <a:lnSpc>
                <a:spcPct val="100000"/>
              </a:lnSpc>
              <a:spcBef>
                <a:spcPts val="0"/>
              </a:spcBef>
              <a:spcAft>
                <a:spcPts val="0"/>
              </a:spcAft>
              <a:buSzPts val="1100"/>
              <a:buChar char="○"/>
              <a:defRPr/>
            </a:lvl5pPr>
            <a:lvl6pPr indent="-298450" lvl="5" marL="2743200">
              <a:lnSpc>
                <a:spcPct val="100000"/>
              </a:lnSpc>
              <a:spcBef>
                <a:spcPts val="0"/>
              </a:spcBef>
              <a:spcAft>
                <a:spcPts val="0"/>
              </a:spcAft>
              <a:buSzPts val="1100"/>
              <a:buChar char="■"/>
              <a:defRPr/>
            </a:lvl6pPr>
            <a:lvl7pPr indent="-298450" lvl="6" marL="3200400">
              <a:lnSpc>
                <a:spcPct val="100000"/>
              </a:lnSpc>
              <a:spcBef>
                <a:spcPts val="0"/>
              </a:spcBef>
              <a:spcAft>
                <a:spcPts val="0"/>
              </a:spcAft>
              <a:buSzPts val="1100"/>
              <a:buChar char="●"/>
              <a:defRPr/>
            </a:lvl7pPr>
            <a:lvl8pPr indent="-298450" lvl="7" marL="3657600">
              <a:lnSpc>
                <a:spcPct val="100000"/>
              </a:lnSpc>
              <a:spcBef>
                <a:spcPts val="0"/>
              </a:spcBef>
              <a:spcAft>
                <a:spcPts val="0"/>
              </a:spcAft>
              <a:buSzPts val="1100"/>
              <a:buChar char="○"/>
              <a:defRPr/>
            </a:lvl8pPr>
            <a:lvl9pPr indent="-298450" lvl="8" marL="4114800">
              <a:lnSpc>
                <a:spcPct val="100000"/>
              </a:lnSpc>
              <a:spcBef>
                <a:spcPts val="0"/>
              </a:spcBef>
              <a:spcAft>
                <a:spcPts val="0"/>
              </a:spcAft>
              <a:buSzPts val="1100"/>
              <a:buChar char="■"/>
              <a:defRPr/>
            </a:lvl9pPr>
          </a:lstStyle>
          <a:p/>
        </p:txBody>
      </p:sp>
      <p:sp>
        <p:nvSpPr>
          <p:cNvPr id="1119" name="Google Shape;1119;p103"/>
          <p:cNvSpPr txBox="1"/>
          <p:nvPr>
            <p:ph idx="3" type="subTitle"/>
          </p:nvPr>
        </p:nvSpPr>
        <p:spPr>
          <a:xfrm>
            <a:off x="573025" y="3662325"/>
            <a:ext cx="2662500" cy="265500"/>
          </a:xfrm>
          <a:prstGeom prst="rect">
            <a:avLst/>
          </a:prstGeom>
        </p:spPr>
        <p:txBody>
          <a:bodyPr anchorCtr="0" anchor="ctr" bIns="108000" lIns="0" spcFirstLastPara="1" rIns="91425" wrap="square" tIns="108000">
            <a:noAutofit/>
          </a:bodyPr>
          <a:lstStyle>
            <a:lvl1pPr lvl="0">
              <a:lnSpc>
                <a:spcPct val="100000"/>
              </a:lnSpc>
              <a:spcBef>
                <a:spcPts val="0"/>
              </a:spcBef>
              <a:spcAft>
                <a:spcPts val="0"/>
              </a:spcAft>
              <a:buClr>
                <a:schemeClr val="accent5"/>
              </a:buClr>
              <a:buSzPts val="1400"/>
              <a:buFont typeface="Space Grotesk SemiBold"/>
              <a:buNone/>
              <a:defRPr sz="1400">
                <a:solidFill>
                  <a:schemeClr val="accent5"/>
                </a:solidFill>
                <a:latin typeface="Space Grotesk SemiBold"/>
                <a:ea typeface="Space Grotesk SemiBold"/>
                <a:cs typeface="Space Grotesk SemiBold"/>
                <a:sym typeface="Space Grotesk SemiBold"/>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20" name="Google Shape;1120;p103"/>
          <p:cNvSpPr txBox="1"/>
          <p:nvPr>
            <p:ph idx="4" type="body"/>
          </p:nvPr>
        </p:nvSpPr>
        <p:spPr>
          <a:xfrm>
            <a:off x="3268325" y="1576150"/>
            <a:ext cx="4707000" cy="2547600"/>
          </a:xfrm>
          <a:prstGeom prst="rect">
            <a:avLst/>
          </a:prstGeom>
        </p:spPr>
        <p:txBody>
          <a:bodyPr anchorCtr="0" anchor="t" bIns="108000" lIns="0" spcFirstLastPara="1" rIns="91425" wrap="square" tIns="108000">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Tree>
  </p:cSld>
  <p:clrMapOvr>
    <a:masterClrMapping/>
  </p:clrMapOvr>
  <p:extLst>
    <p:ext uri="{DCECCB84-F9BA-43D5-87BE-67443E8EF086}">
      <p15:sldGuideLst>
        <p15:guide id="1" pos="2059">
          <p15:clr>
            <a:srgbClr val="E46962"/>
          </p15:clr>
        </p15:guide>
      </p15:sldGuideLst>
    </p:ext>
  </p:extLst>
</p:sldLayout>
</file>

<file path=ppt/slideLayouts/slideLayout10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s slide - v1">
  <p:cSld name="CUSTOM_22">
    <p:spTree>
      <p:nvGrpSpPr>
        <p:cNvPr id="1121" name="Shape 1121"/>
        <p:cNvGrpSpPr/>
        <p:nvPr/>
      </p:nvGrpSpPr>
      <p:grpSpPr>
        <a:xfrm>
          <a:off x="0" y="0"/>
          <a:ext cx="0" cy="0"/>
          <a:chOff x="0" y="0"/>
          <a:chExt cx="0" cy="0"/>
        </a:xfrm>
      </p:grpSpPr>
      <p:sp>
        <p:nvSpPr>
          <p:cNvPr id="1122" name="Google Shape;1122;p104"/>
          <p:cNvSpPr/>
          <p:nvPr>
            <p:ph idx="2" type="pic"/>
          </p:nvPr>
        </p:nvSpPr>
        <p:spPr>
          <a:xfrm>
            <a:off x="1266525" y="1796600"/>
            <a:ext cx="2300100" cy="2007900"/>
          </a:xfrm>
          <a:prstGeom prst="rect">
            <a:avLst/>
          </a:prstGeom>
          <a:noFill/>
          <a:ln>
            <a:noFill/>
          </a:ln>
        </p:spPr>
      </p:sp>
      <p:sp>
        <p:nvSpPr>
          <p:cNvPr id="1123" name="Google Shape;1123;p104"/>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atin typeface="Inter"/>
                <a:ea typeface="Inter"/>
                <a:cs typeface="Inter"/>
                <a:sym typeface="Inter"/>
              </a:defRPr>
            </a:lvl2pPr>
            <a:lvl3pPr lvl="2">
              <a:spcBef>
                <a:spcPts val="0"/>
              </a:spcBef>
              <a:spcAft>
                <a:spcPts val="0"/>
              </a:spcAft>
              <a:buSzPts val="2000"/>
              <a:buNone/>
              <a:defRPr>
                <a:latin typeface="Inter"/>
                <a:ea typeface="Inter"/>
                <a:cs typeface="Inter"/>
                <a:sym typeface="Inter"/>
              </a:defRPr>
            </a:lvl3pPr>
            <a:lvl4pPr lvl="3">
              <a:spcBef>
                <a:spcPts val="0"/>
              </a:spcBef>
              <a:spcAft>
                <a:spcPts val="0"/>
              </a:spcAft>
              <a:buSzPts val="2000"/>
              <a:buNone/>
              <a:defRPr>
                <a:latin typeface="Inter"/>
                <a:ea typeface="Inter"/>
                <a:cs typeface="Inter"/>
                <a:sym typeface="Inter"/>
              </a:defRPr>
            </a:lvl4pPr>
            <a:lvl5pPr lvl="4">
              <a:spcBef>
                <a:spcPts val="0"/>
              </a:spcBef>
              <a:spcAft>
                <a:spcPts val="0"/>
              </a:spcAft>
              <a:buSzPts val="2000"/>
              <a:buNone/>
              <a:defRPr>
                <a:latin typeface="Inter"/>
                <a:ea typeface="Inter"/>
                <a:cs typeface="Inter"/>
                <a:sym typeface="Inter"/>
              </a:defRPr>
            </a:lvl5pPr>
            <a:lvl6pPr lvl="5">
              <a:spcBef>
                <a:spcPts val="0"/>
              </a:spcBef>
              <a:spcAft>
                <a:spcPts val="0"/>
              </a:spcAft>
              <a:buSzPts val="2000"/>
              <a:buNone/>
              <a:defRPr>
                <a:latin typeface="Inter"/>
                <a:ea typeface="Inter"/>
                <a:cs typeface="Inter"/>
                <a:sym typeface="Inter"/>
              </a:defRPr>
            </a:lvl6pPr>
            <a:lvl7pPr lvl="6">
              <a:spcBef>
                <a:spcPts val="0"/>
              </a:spcBef>
              <a:spcAft>
                <a:spcPts val="0"/>
              </a:spcAft>
              <a:buSzPts val="2000"/>
              <a:buNone/>
              <a:defRPr>
                <a:latin typeface="Inter"/>
                <a:ea typeface="Inter"/>
                <a:cs typeface="Inter"/>
                <a:sym typeface="Inter"/>
              </a:defRPr>
            </a:lvl7pPr>
            <a:lvl8pPr lvl="7">
              <a:spcBef>
                <a:spcPts val="0"/>
              </a:spcBef>
              <a:spcAft>
                <a:spcPts val="0"/>
              </a:spcAft>
              <a:buSzPts val="2000"/>
              <a:buNone/>
              <a:defRPr>
                <a:latin typeface="Inter"/>
                <a:ea typeface="Inter"/>
                <a:cs typeface="Inter"/>
                <a:sym typeface="Inter"/>
              </a:defRPr>
            </a:lvl8pPr>
            <a:lvl9pPr lvl="8">
              <a:spcBef>
                <a:spcPts val="0"/>
              </a:spcBef>
              <a:spcAft>
                <a:spcPts val="0"/>
              </a:spcAft>
              <a:buSzPts val="2000"/>
              <a:buNone/>
              <a:defRPr>
                <a:latin typeface="Inter"/>
                <a:ea typeface="Inter"/>
                <a:cs typeface="Inter"/>
                <a:sym typeface="Inter"/>
              </a:defRPr>
            </a:lvl9pPr>
          </a:lstStyle>
          <a:p/>
        </p:txBody>
      </p:sp>
      <p:sp>
        <p:nvSpPr>
          <p:cNvPr id="1124" name="Google Shape;1124;p104"/>
          <p:cNvSpPr/>
          <p:nvPr/>
        </p:nvSpPr>
        <p:spPr>
          <a:xfrm>
            <a:off x="566250" y="1671800"/>
            <a:ext cx="119700" cy="2257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125" name="Google Shape;1125;p104"/>
          <p:cNvSpPr/>
          <p:nvPr/>
        </p:nvSpPr>
        <p:spPr>
          <a:xfrm>
            <a:off x="3623775" y="1729700"/>
            <a:ext cx="3710400" cy="2141700"/>
          </a:xfrm>
          <a:prstGeom prst="wedgeRoundRectCallout">
            <a:avLst>
              <a:gd fmla="val -20833" name="adj1"/>
              <a:gd fmla="val 62500" name="adj2"/>
              <a:gd fmla="val 0" name="adj3"/>
            </a:avLst>
          </a:prstGeom>
          <a:solidFill>
            <a:schemeClr val="lt1"/>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126" name="Google Shape;1126;p104"/>
          <p:cNvSpPr txBox="1"/>
          <p:nvPr/>
        </p:nvSpPr>
        <p:spPr>
          <a:xfrm>
            <a:off x="3747600" y="1671800"/>
            <a:ext cx="571500" cy="5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600">
                <a:solidFill>
                  <a:schemeClr val="accent5"/>
                </a:solidFill>
                <a:latin typeface="Inter"/>
                <a:ea typeface="Inter"/>
                <a:cs typeface="Inter"/>
                <a:sym typeface="Inter"/>
              </a:rPr>
              <a:t>“</a:t>
            </a:r>
            <a:endParaRPr sz="9600">
              <a:solidFill>
                <a:schemeClr val="accent5"/>
              </a:solidFill>
              <a:latin typeface="Inter"/>
              <a:ea typeface="Inter"/>
              <a:cs typeface="Inter"/>
              <a:sym typeface="Inter"/>
            </a:endParaRPr>
          </a:p>
        </p:txBody>
      </p:sp>
      <p:sp>
        <p:nvSpPr>
          <p:cNvPr id="1127" name="Google Shape;1127;p104"/>
          <p:cNvSpPr txBox="1"/>
          <p:nvPr/>
        </p:nvSpPr>
        <p:spPr>
          <a:xfrm flipH="1" rot="10800000">
            <a:off x="6586050" y="3480875"/>
            <a:ext cx="571500" cy="5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600">
                <a:solidFill>
                  <a:schemeClr val="accent5"/>
                </a:solidFill>
                <a:latin typeface="Inter"/>
                <a:ea typeface="Inter"/>
                <a:cs typeface="Inter"/>
                <a:sym typeface="Inter"/>
              </a:rPr>
              <a:t>“</a:t>
            </a:r>
            <a:endParaRPr sz="9600">
              <a:solidFill>
                <a:schemeClr val="accent5"/>
              </a:solidFill>
              <a:latin typeface="Inter"/>
              <a:ea typeface="Inter"/>
              <a:cs typeface="Inter"/>
              <a:sym typeface="Inter"/>
            </a:endParaRPr>
          </a:p>
        </p:txBody>
      </p:sp>
      <p:sp>
        <p:nvSpPr>
          <p:cNvPr id="1128" name="Google Shape;1128;p104"/>
          <p:cNvSpPr txBox="1"/>
          <p:nvPr>
            <p:ph idx="1" type="body"/>
          </p:nvPr>
        </p:nvSpPr>
        <p:spPr>
          <a:xfrm>
            <a:off x="4319100" y="2075225"/>
            <a:ext cx="2267100" cy="1524000"/>
          </a:xfrm>
          <a:prstGeom prst="rect">
            <a:avLst/>
          </a:prstGeom>
        </p:spPr>
        <p:txBody>
          <a:bodyPr anchorCtr="0" anchor="ctr" bIns="90000" lIns="90000" spcFirstLastPara="1" rIns="90000" wrap="square" tIns="90000">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s slide - v2 1">
  <p:cSld name="CUSTOM_23_1">
    <p:spTree>
      <p:nvGrpSpPr>
        <p:cNvPr id="1129" name="Shape 1129"/>
        <p:cNvGrpSpPr/>
        <p:nvPr/>
      </p:nvGrpSpPr>
      <p:grpSpPr>
        <a:xfrm>
          <a:off x="0" y="0"/>
          <a:ext cx="0" cy="0"/>
          <a:chOff x="0" y="0"/>
          <a:chExt cx="0" cy="0"/>
        </a:xfrm>
      </p:grpSpPr>
      <p:sp>
        <p:nvSpPr>
          <p:cNvPr id="1130" name="Google Shape;1130;p105"/>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atin typeface="Inter"/>
                <a:ea typeface="Inter"/>
                <a:cs typeface="Inter"/>
                <a:sym typeface="Inter"/>
              </a:defRPr>
            </a:lvl2pPr>
            <a:lvl3pPr lvl="2">
              <a:spcBef>
                <a:spcPts val="0"/>
              </a:spcBef>
              <a:spcAft>
                <a:spcPts val="0"/>
              </a:spcAft>
              <a:buSzPts val="2000"/>
              <a:buNone/>
              <a:defRPr>
                <a:latin typeface="Inter"/>
                <a:ea typeface="Inter"/>
                <a:cs typeface="Inter"/>
                <a:sym typeface="Inter"/>
              </a:defRPr>
            </a:lvl3pPr>
            <a:lvl4pPr lvl="3">
              <a:spcBef>
                <a:spcPts val="0"/>
              </a:spcBef>
              <a:spcAft>
                <a:spcPts val="0"/>
              </a:spcAft>
              <a:buSzPts val="2000"/>
              <a:buNone/>
              <a:defRPr>
                <a:latin typeface="Inter"/>
                <a:ea typeface="Inter"/>
                <a:cs typeface="Inter"/>
                <a:sym typeface="Inter"/>
              </a:defRPr>
            </a:lvl4pPr>
            <a:lvl5pPr lvl="4">
              <a:spcBef>
                <a:spcPts val="0"/>
              </a:spcBef>
              <a:spcAft>
                <a:spcPts val="0"/>
              </a:spcAft>
              <a:buSzPts val="2000"/>
              <a:buNone/>
              <a:defRPr>
                <a:latin typeface="Inter"/>
                <a:ea typeface="Inter"/>
                <a:cs typeface="Inter"/>
                <a:sym typeface="Inter"/>
              </a:defRPr>
            </a:lvl5pPr>
            <a:lvl6pPr lvl="5">
              <a:spcBef>
                <a:spcPts val="0"/>
              </a:spcBef>
              <a:spcAft>
                <a:spcPts val="0"/>
              </a:spcAft>
              <a:buSzPts val="2000"/>
              <a:buNone/>
              <a:defRPr>
                <a:latin typeface="Inter"/>
                <a:ea typeface="Inter"/>
                <a:cs typeface="Inter"/>
                <a:sym typeface="Inter"/>
              </a:defRPr>
            </a:lvl6pPr>
            <a:lvl7pPr lvl="6">
              <a:spcBef>
                <a:spcPts val="0"/>
              </a:spcBef>
              <a:spcAft>
                <a:spcPts val="0"/>
              </a:spcAft>
              <a:buSzPts val="2000"/>
              <a:buNone/>
              <a:defRPr>
                <a:latin typeface="Inter"/>
                <a:ea typeface="Inter"/>
                <a:cs typeface="Inter"/>
                <a:sym typeface="Inter"/>
              </a:defRPr>
            </a:lvl7pPr>
            <a:lvl8pPr lvl="7">
              <a:spcBef>
                <a:spcPts val="0"/>
              </a:spcBef>
              <a:spcAft>
                <a:spcPts val="0"/>
              </a:spcAft>
              <a:buSzPts val="2000"/>
              <a:buNone/>
              <a:defRPr>
                <a:latin typeface="Inter"/>
                <a:ea typeface="Inter"/>
                <a:cs typeface="Inter"/>
                <a:sym typeface="Inter"/>
              </a:defRPr>
            </a:lvl8pPr>
            <a:lvl9pPr lvl="8">
              <a:spcBef>
                <a:spcPts val="0"/>
              </a:spcBef>
              <a:spcAft>
                <a:spcPts val="0"/>
              </a:spcAft>
              <a:buSzPts val="2000"/>
              <a:buNone/>
              <a:defRPr>
                <a:latin typeface="Inter"/>
                <a:ea typeface="Inter"/>
                <a:cs typeface="Inter"/>
                <a:sym typeface="Inter"/>
              </a:defRPr>
            </a:lvl9pPr>
          </a:lstStyle>
          <a:p/>
        </p:txBody>
      </p:sp>
      <p:sp>
        <p:nvSpPr>
          <p:cNvPr id="1131" name="Google Shape;1131;p105"/>
          <p:cNvSpPr/>
          <p:nvPr/>
        </p:nvSpPr>
        <p:spPr>
          <a:xfrm>
            <a:off x="0" y="2609850"/>
            <a:ext cx="9144000" cy="2533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105"/>
          <p:cNvSpPr/>
          <p:nvPr/>
        </p:nvSpPr>
        <p:spPr>
          <a:xfrm>
            <a:off x="1114350" y="1552500"/>
            <a:ext cx="6915300" cy="21528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105"/>
          <p:cNvSpPr txBox="1"/>
          <p:nvPr/>
        </p:nvSpPr>
        <p:spPr>
          <a:xfrm>
            <a:off x="1347300" y="1552500"/>
            <a:ext cx="571500" cy="5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600">
                <a:solidFill>
                  <a:schemeClr val="accent5"/>
                </a:solidFill>
                <a:latin typeface="Lobster"/>
                <a:ea typeface="Lobster"/>
                <a:cs typeface="Lobster"/>
                <a:sym typeface="Lobster"/>
              </a:rPr>
              <a:t>“</a:t>
            </a:r>
            <a:endParaRPr sz="9600">
              <a:solidFill>
                <a:schemeClr val="accent5"/>
              </a:solidFill>
              <a:latin typeface="Lobster"/>
              <a:ea typeface="Lobster"/>
              <a:cs typeface="Lobster"/>
              <a:sym typeface="Lobster"/>
            </a:endParaRPr>
          </a:p>
        </p:txBody>
      </p:sp>
      <p:sp>
        <p:nvSpPr>
          <p:cNvPr id="1134" name="Google Shape;1134;p105"/>
          <p:cNvSpPr txBox="1"/>
          <p:nvPr/>
        </p:nvSpPr>
        <p:spPr>
          <a:xfrm flipH="1" rot="10800000">
            <a:off x="7376625" y="3113925"/>
            <a:ext cx="571500" cy="5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600">
                <a:solidFill>
                  <a:schemeClr val="accent5"/>
                </a:solidFill>
                <a:latin typeface="Lobster"/>
                <a:ea typeface="Lobster"/>
                <a:cs typeface="Lobster"/>
                <a:sym typeface="Lobster"/>
              </a:rPr>
              <a:t>“</a:t>
            </a:r>
            <a:endParaRPr sz="9600">
              <a:solidFill>
                <a:schemeClr val="accent5"/>
              </a:solidFill>
              <a:latin typeface="Lobster"/>
              <a:ea typeface="Lobster"/>
              <a:cs typeface="Lobster"/>
              <a:sym typeface="Lobster"/>
            </a:endParaRPr>
          </a:p>
        </p:txBody>
      </p:sp>
      <p:sp>
        <p:nvSpPr>
          <p:cNvPr id="1135" name="Google Shape;1135;p105"/>
          <p:cNvSpPr txBox="1"/>
          <p:nvPr>
            <p:ph idx="1" type="body"/>
          </p:nvPr>
        </p:nvSpPr>
        <p:spPr>
          <a:xfrm>
            <a:off x="2044800" y="1882800"/>
            <a:ext cx="5186100" cy="1408500"/>
          </a:xfrm>
          <a:prstGeom prst="rect">
            <a:avLst/>
          </a:prstGeom>
        </p:spPr>
        <p:txBody>
          <a:bodyPr anchorCtr="0" anchor="ctr" bIns="180000" lIns="180000" spcFirstLastPara="1" rIns="180000" wrap="square" tIns="180000">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s slide - v3">
  <p:cSld name="CUSTOM_24">
    <p:spTree>
      <p:nvGrpSpPr>
        <p:cNvPr id="1136" name="Shape 1136"/>
        <p:cNvGrpSpPr/>
        <p:nvPr/>
      </p:nvGrpSpPr>
      <p:grpSpPr>
        <a:xfrm>
          <a:off x="0" y="0"/>
          <a:ext cx="0" cy="0"/>
          <a:chOff x="0" y="0"/>
          <a:chExt cx="0" cy="0"/>
        </a:xfrm>
      </p:grpSpPr>
      <p:sp>
        <p:nvSpPr>
          <p:cNvPr id="1137" name="Google Shape;1137;p106"/>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atin typeface="Inter"/>
                <a:ea typeface="Inter"/>
                <a:cs typeface="Inter"/>
                <a:sym typeface="Inter"/>
              </a:defRPr>
            </a:lvl2pPr>
            <a:lvl3pPr lvl="2">
              <a:spcBef>
                <a:spcPts val="0"/>
              </a:spcBef>
              <a:spcAft>
                <a:spcPts val="0"/>
              </a:spcAft>
              <a:buSzPts val="2000"/>
              <a:buNone/>
              <a:defRPr>
                <a:latin typeface="Inter"/>
                <a:ea typeface="Inter"/>
                <a:cs typeface="Inter"/>
                <a:sym typeface="Inter"/>
              </a:defRPr>
            </a:lvl3pPr>
            <a:lvl4pPr lvl="3">
              <a:spcBef>
                <a:spcPts val="0"/>
              </a:spcBef>
              <a:spcAft>
                <a:spcPts val="0"/>
              </a:spcAft>
              <a:buSzPts val="2000"/>
              <a:buNone/>
              <a:defRPr>
                <a:latin typeface="Inter"/>
                <a:ea typeface="Inter"/>
                <a:cs typeface="Inter"/>
                <a:sym typeface="Inter"/>
              </a:defRPr>
            </a:lvl4pPr>
            <a:lvl5pPr lvl="4">
              <a:spcBef>
                <a:spcPts val="0"/>
              </a:spcBef>
              <a:spcAft>
                <a:spcPts val="0"/>
              </a:spcAft>
              <a:buSzPts val="2000"/>
              <a:buNone/>
              <a:defRPr>
                <a:latin typeface="Inter"/>
                <a:ea typeface="Inter"/>
                <a:cs typeface="Inter"/>
                <a:sym typeface="Inter"/>
              </a:defRPr>
            </a:lvl5pPr>
            <a:lvl6pPr lvl="5">
              <a:spcBef>
                <a:spcPts val="0"/>
              </a:spcBef>
              <a:spcAft>
                <a:spcPts val="0"/>
              </a:spcAft>
              <a:buSzPts val="2000"/>
              <a:buNone/>
              <a:defRPr>
                <a:latin typeface="Inter"/>
                <a:ea typeface="Inter"/>
                <a:cs typeface="Inter"/>
                <a:sym typeface="Inter"/>
              </a:defRPr>
            </a:lvl6pPr>
            <a:lvl7pPr lvl="6">
              <a:spcBef>
                <a:spcPts val="0"/>
              </a:spcBef>
              <a:spcAft>
                <a:spcPts val="0"/>
              </a:spcAft>
              <a:buSzPts val="2000"/>
              <a:buNone/>
              <a:defRPr>
                <a:latin typeface="Inter"/>
                <a:ea typeface="Inter"/>
                <a:cs typeface="Inter"/>
                <a:sym typeface="Inter"/>
              </a:defRPr>
            </a:lvl7pPr>
            <a:lvl8pPr lvl="7">
              <a:spcBef>
                <a:spcPts val="0"/>
              </a:spcBef>
              <a:spcAft>
                <a:spcPts val="0"/>
              </a:spcAft>
              <a:buSzPts val="2000"/>
              <a:buNone/>
              <a:defRPr>
                <a:latin typeface="Inter"/>
                <a:ea typeface="Inter"/>
                <a:cs typeface="Inter"/>
                <a:sym typeface="Inter"/>
              </a:defRPr>
            </a:lvl8pPr>
            <a:lvl9pPr lvl="8">
              <a:spcBef>
                <a:spcPts val="0"/>
              </a:spcBef>
              <a:spcAft>
                <a:spcPts val="0"/>
              </a:spcAft>
              <a:buSzPts val="2000"/>
              <a:buNone/>
              <a:defRPr>
                <a:latin typeface="Inter"/>
                <a:ea typeface="Inter"/>
                <a:cs typeface="Inter"/>
                <a:sym typeface="Inter"/>
              </a:defRPr>
            </a:lvl9pPr>
          </a:lstStyle>
          <a:p/>
        </p:txBody>
      </p:sp>
      <p:sp>
        <p:nvSpPr>
          <p:cNvPr id="1138" name="Google Shape;1138;p106"/>
          <p:cNvSpPr/>
          <p:nvPr/>
        </p:nvSpPr>
        <p:spPr>
          <a:xfrm>
            <a:off x="1685850" y="1514475"/>
            <a:ext cx="5772300" cy="2943300"/>
          </a:xfrm>
          <a:prstGeom prst="roundRect">
            <a:avLst>
              <a:gd fmla="val 16667"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139" name="Google Shape;1139;p106"/>
          <p:cNvSpPr/>
          <p:nvPr/>
        </p:nvSpPr>
        <p:spPr>
          <a:xfrm>
            <a:off x="1343025" y="1333500"/>
            <a:ext cx="1200300" cy="12003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106"/>
          <p:cNvSpPr/>
          <p:nvPr/>
        </p:nvSpPr>
        <p:spPr>
          <a:xfrm>
            <a:off x="6534150" y="3438525"/>
            <a:ext cx="1200300" cy="12003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106"/>
          <p:cNvSpPr txBox="1"/>
          <p:nvPr/>
        </p:nvSpPr>
        <p:spPr>
          <a:xfrm>
            <a:off x="1190550" y="1110575"/>
            <a:ext cx="571500" cy="5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0">
                <a:solidFill>
                  <a:schemeClr val="accent5"/>
                </a:solidFill>
                <a:latin typeface="Lobster"/>
                <a:ea typeface="Lobster"/>
                <a:cs typeface="Lobster"/>
                <a:sym typeface="Lobster"/>
              </a:rPr>
              <a:t>“</a:t>
            </a:r>
            <a:endParaRPr sz="18000">
              <a:solidFill>
                <a:schemeClr val="accent5"/>
              </a:solidFill>
              <a:latin typeface="Lobster"/>
              <a:ea typeface="Lobster"/>
              <a:cs typeface="Lobster"/>
              <a:sym typeface="Lobster"/>
            </a:endParaRPr>
          </a:p>
        </p:txBody>
      </p:sp>
      <p:sp>
        <p:nvSpPr>
          <p:cNvPr id="1142" name="Google Shape;1142;p106"/>
          <p:cNvSpPr txBox="1"/>
          <p:nvPr/>
        </p:nvSpPr>
        <p:spPr>
          <a:xfrm flipH="1" rot="10800000">
            <a:off x="7257975" y="4302275"/>
            <a:ext cx="571500" cy="5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0">
                <a:solidFill>
                  <a:schemeClr val="accent5"/>
                </a:solidFill>
                <a:latin typeface="Lobster"/>
                <a:ea typeface="Lobster"/>
                <a:cs typeface="Lobster"/>
                <a:sym typeface="Lobster"/>
              </a:rPr>
              <a:t>“</a:t>
            </a:r>
            <a:endParaRPr sz="18000">
              <a:solidFill>
                <a:schemeClr val="accent5"/>
              </a:solidFill>
              <a:latin typeface="Lobster"/>
              <a:ea typeface="Lobster"/>
              <a:cs typeface="Lobster"/>
              <a:sym typeface="Lobster"/>
            </a:endParaRPr>
          </a:p>
        </p:txBody>
      </p:sp>
      <p:sp>
        <p:nvSpPr>
          <p:cNvPr id="1143" name="Google Shape;1143;p106"/>
          <p:cNvSpPr txBox="1"/>
          <p:nvPr>
            <p:ph idx="1" type="body"/>
          </p:nvPr>
        </p:nvSpPr>
        <p:spPr>
          <a:xfrm>
            <a:off x="2675888" y="1751925"/>
            <a:ext cx="3725700" cy="2468400"/>
          </a:xfrm>
          <a:prstGeom prst="rect">
            <a:avLst/>
          </a:prstGeom>
        </p:spPr>
        <p:txBody>
          <a:bodyPr anchorCtr="0" anchor="ctr" bIns="180000" lIns="180000" spcFirstLastPara="1" rIns="180000" wrap="square" tIns="180000">
            <a:normAutofit/>
          </a:bodyPr>
          <a:lstStyle>
            <a:lvl1pPr indent="-304800" lvl="0" marL="457200">
              <a:spcBef>
                <a:spcPts val="0"/>
              </a:spcBef>
              <a:spcAft>
                <a:spcPts val="0"/>
              </a:spcAft>
              <a:buClr>
                <a:schemeClr val="lt1"/>
              </a:buClr>
              <a:buSzPts val="1200"/>
              <a:buFont typeface="Inter Medium"/>
              <a:buChar char="●"/>
              <a:defRPr sz="1200">
                <a:solidFill>
                  <a:schemeClr val="lt1"/>
                </a:solidFill>
                <a:latin typeface="Inter Medium"/>
                <a:ea typeface="Inter Medium"/>
                <a:cs typeface="Inter Medium"/>
                <a:sym typeface="Inter Medium"/>
              </a:defRPr>
            </a:lvl1pPr>
            <a:lvl2pPr indent="-304800" lvl="1" marL="914400">
              <a:spcBef>
                <a:spcPts val="0"/>
              </a:spcBef>
              <a:spcAft>
                <a:spcPts val="0"/>
              </a:spcAft>
              <a:buClr>
                <a:schemeClr val="lt1"/>
              </a:buClr>
              <a:buSzPts val="1200"/>
              <a:buFont typeface="Inter Medium"/>
              <a:buChar char="○"/>
              <a:defRPr sz="1200">
                <a:solidFill>
                  <a:schemeClr val="lt1"/>
                </a:solidFill>
                <a:latin typeface="Inter Medium"/>
                <a:ea typeface="Inter Medium"/>
                <a:cs typeface="Inter Medium"/>
                <a:sym typeface="Inter Medium"/>
              </a:defRPr>
            </a:lvl2pPr>
            <a:lvl3pPr indent="-304800" lvl="2" marL="1371600">
              <a:spcBef>
                <a:spcPts val="0"/>
              </a:spcBef>
              <a:spcAft>
                <a:spcPts val="0"/>
              </a:spcAft>
              <a:buClr>
                <a:schemeClr val="lt1"/>
              </a:buClr>
              <a:buSzPts val="1200"/>
              <a:buFont typeface="Inter Medium"/>
              <a:buChar char="■"/>
              <a:defRPr sz="1200">
                <a:solidFill>
                  <a:schemeClr val="lt1"/>
                </a:solidFill>
                <a:latin typeface="Inter Medium"/>
                <a:ea typeface="Inter Medium"/>
                <a:cs typeface="Inter Medium"/>
                <a:sym typeface="Inter Medium"/>
              </a:defRPr>
            </a:lvl3pPr>
            <a:lvl4pPr indent="-304800" lvl="3" marL="1828800">
              <a:spcBef>
                <a:spcPts val="0"/>
              </a:spcBef>
              <a:spcAft>
                <a:spcPts val="0"/>
              </a:spcAft>
              <a:buClr>
                <a:schemeClr val="lt1"/>
              </a:buClr>
              <a:buSzPts val="1200"/>
              <a:buFont typeface="Inter Medium"/>
              <a:buChar char="●"/>
              <a:defRPr sz="1200">
                <a:solidFill>
                  <a:schemeClr val="lt1"/>
                </a:solidFill>
                <a:latin typeface="Inter Medium"/>
                <a:ea typeface="Inter Medium"/>
                <a:cs typeface="Inter Medium"/>
                <a:sym typeface="Inter Medium"/>
              </a:defRPr>
            </a:lvl4pPr>
            <a:lvl5pPr indent="-304800" lvl="4" marL="2286000">
              <a:spcBef>
                <a:spcPts val="0"/>
              </a:spcBef>
              <a:spcAft>
                <a:spcPts val="0"/>
              </a:spcAft>
              <a:buClr>
                <a:schemeClr val="lt1"/>
              </a:buClr>
              <a:buSzPts val="1200"/>
              <a:buFont typeface="Inter Medium"/>
              <a:buChar char="○"/>
              <a:defRPr sz="1200">
                <a:solidFill>
                  <a:schemeClr val="lt1"/>
                </a:solidFill>
                <a:latin typeface="Inter Medium"/>
                <a:ea typeface="Inter Medium"/>
                <a:cs typeface="Inter Medium"/>
                <a:sym typeface="Inter Medium"/>
              </a:defRPr>
            </a:lvl5pPr>
            <a:lvl6pPr indent="-304800" lvl="5" marL="2743200">
              <a:spcBef>
                <a:spcPts val="0"/>
              </a:spcBef>
              <a:spcAft>
                <a:spcPts val="0"/>
              </a:spcAft>
              <a:buClr>
                <a:schemeClr val="lt1"/>
              </a:buClr>
              <a:buSzPts val="1200"/>
              <a:buFont typeface="Inter Medium"/>
              <a:buChar char="■"/>
              <a:defRPr sz="1200">
                <a:solidFill>
                  <a:schemeClr val="lt1"/>
                </a:solidFill>
                <a:latin typeface="Inter Medium"/>
                <a:ea typeface="Inter Medium"/>
                <a:cs typeface="Inter Medium"/>
                <a:sym typeface="Inter Medium"/>
              </a:defRPr>
            </a:lvl6pPr>
            <a:lvl7pPr indent="-304800" lvl="6" marL="3200400">
              <a:spcBef>
                <a:spcPts val="0"/>
              </a:spcBef>
              <a:spcAft>
                <a:spcPts val="0"/>
              </a:spcAft>
              <a:buClr>
                <a:schemeClr val="lt1"/>
              </a:buClr>
              <a:buSzPts val="1200"/>
              <a:buFont typeface="Inter Medium"/>
              <a:buChar char="●"/>
              <a:defRPr sz="1200">
                <a:solidFill>
                  <a:schemeClr val="lt1"/>
                </a:solidFill>
                <a:latin typeface="Inter Medium"/>
                <a:ea typeface="Inter Medium"/>
                <a:cs typeface="Inter Medium"/>
                <a:sym typeface="Inter Medium"/>
              </a:defRPr>
            </a:lvl7pPr>
            <a:lvl8pPr indent="-304800" lvl="7" marL="3657600">
              <a:spcBef>
                <a:spcPts val="0"/>
              </a:spcBef>
              <a:spcAft>
                <a:spcPts val="0"/>
              </a:spcAft>
              <a:buClr>
                <a:schemeClr val="lt1"/>
              </a:buClr>
              <a:buSzPts val="1200"/>
              <a:buFont typeface="Inter Medium"/>
              <a:buChar char="○"/>
              <a:defRPr sz="1200">
                <a:solidFill>
                  <a:schemeClr val="lt1"/>
                </a:solidFill>
                <a:latin typeface="Inter Medium"/>
                <a:ea typeface="Inter Medium"/>
                <a:cs typeface="Inter Medium"/>
                <a:sym typeface="Inter Medium"/>
              </a:defRPr>
            </a:lvl8pPr>
            <a:lvl9pPr indent="-304800" lvl="8" marL="4114800">
              <a:spcBef>
                <a:spcPts val="0"/>
              </a:spcBef>
              <a:spcAft>
                <a:spcPts val="0"/>
              </a:spcAft>
              <a:buClr>
                <a:schemeClr val="lt1"/>
              </a:buClr>
              <a:buSzPts val="1200"/>
              <a:buFont typeface="Inter Medium"/>
              <a:buChar char="■"/>
              <a:defRPr sz="1200">
                <a:solidFill>
                  <a:schemeClr val="lt1"/>
                </a:solidFill>
                <a:latin typeface="Inter Medium"/>
                <a:ea typeface="Inter Medium"/>
                <a:cs typeface="Inter Medium"/>
                <a:sym typeface="Inter Medium"/>
              </a:defRPr>
            </a:lvl9pPr>
          </a:lstStyle>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1">
  <p:cSld name="TITLE_1">
    <p:spTree>
      <p:nvGrpSpPr>
        <p:cNvPr id="1144" name="Shape 1144"/>
        <p:cNvGrpSpPr/>
        <p:nvPr/>
      </p:nvGrpSpPr>
      <p:grpSpPr>
        <a:xfrm>
          <a:off x="0" y="0"/>
          <a:ext cx="0" cy="0"/>
          <a:chOff x="0" y="0"/>
          <a:chExt cx="0" cy="0"/>
        </a:xfrm>
      </p:grpSpPr>
      <p:sp>
        <p:nvSpPr>
          <p:cNvPr id="1145" name="Google Shape;1145;p10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46" name="Google Shape;1146;p107"/>
          <p:cNvSpPr txBox="1"/>
          <p:nvPr>
            <p:ph idx="1" type="subTitle"/>
          </p:nvPr>
        </p:nvSpPr>
        <p:spPr>
          <a:xfrm>
            <a:off x="311700" y="2834125"/>
            <a:ext cx="8520600" cy="7926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47" name="Google Shape;1147;p10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2 columns v1 2">
  <p:cSld name="TITLE_AND_BODY_1_5">
    <p:spTree>
      <p:nvGrpSpPr>
        <p:cNvPr id="1148" name="Shape 1148"/>
        <p:cNvGrpSpPr/>
        <p:nvPr/>
      </p:nvGrpSpPr>
      <p:grpSpPr>
        <a:xfrm>
          <a:off x="0" y="0"/>
          <a:ext cx="0" cy="0"/>
          <a:chOff x="0" y="0"/>
          <a:chExt cx="0" cy="0"/>
        </a:xfrm>
      </p:grpSpPr>
      <p:sp>
        <p:nvSpPr>
          <p:cNvPr id="1149" name="Google Shape;1149;p108"/>
          <p:cNvSpPr txBox="1"/>
          <p:nvPr>
            <p:ph type="title"/>
          </p:nvPr>
        </p:nvSpPr>
        <p:spPr>
          <a:xfrm>
            <a:off x="566250" y="408150"/>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000"/>
              <a:buNone/>
              <a:defRPr>
                <a:solidFill>
                  <a:schemeClr val="dk2"/>
                </a:solidFill>
              </a:defRPr>
            </a:lvl1pPr>
            <a:lvl2pPr lvl="1">
              <a:spcBef>
                <a:spcPts val="0"/>
              </a:spcBef>
              <a:spcAft>
                <a:spcPts val="0"/>
              </a:spcAft>
              <a:buClr>
                <a:schemeClr val="dk2"/>
              </a:buClr>
              <a:buSzPts val="2000"/>
              <a:buNone/>
              <a:defRPr>
                <a:solidFill>
                  <a:schemeClr val="dk2"/>
                </a:solidFill>
              </a:defRPr>
            </a:lvl2pPr>
            <a:lvl3pPr lvl="2">
              <a:spcBef>
                <a:spcPts val="0"/>
              </a:spcBef>
              <a:spcAft>
                <a:spcPts val="0"/>
              </a:spcAft>
              <a:buClr>
                <a:schemeClr val="dk2"/>
              </a:buClr>
              <a:buSzPts val="2000"/>
              <a:buNone/>
              <a:defRPr>
                <a:solidFill>
                  <a:schemeClr val="dk2"/>
                </a:solidFill>
              </a:defRPr>
            </a:lvl3pPr>
            <a:lvl4pPr lvl="3">
              <a:spcBef>
                <a:spcPts val="0"/>
              </a:spcBef>
              <a:spcAft>
                <a:spcPts val="0"/>
              </a:spcAft>
              <a:buClr>
                <a:schemeClr val="dk2"/>
              </a:buClr>
              <a:buSzPts val="2000"/>
              <a:buNone/>
              <a:defRPr>
                <a:solidFill>
                  <a:schemeClr val="dk2"/>
                </a:solidFill>
              </a:defRPr>
            </a:lvl4pPr>
            <a:lvl5pPr lvl="4">
              <a:spcBef>
                <a:spcPts val="0"/>
              </a:spcBef>
              <a:spcAft>
                <a:spcPts val="0"/>
              </a:spcAft>
              <a:buClr>
                <a:schemeClr val="dk2"/>
              </a:buClr>
              <a:buSzPts val="2000"/>
              <a:buNone/>
              <a:defRPr>
                <a:solidFill>
                  <a:schemeClr val="dk2"/>
                </a:solidFill>
              </a:defRPr>
            </a:lvl5pPr>
            <a:lvl6pPr lvl="5">
              <a:spcBef>
                <a:spcPts val="0"/>
              </a:spcBef>
              <a:spcAft>
                <a:spcPts val="0"/>
              </a:spcAft>
              <a:buClr>
                <a:schemeClr val="dk2"/>
              </a:buClr>
              <a:buSzPts val="2000"/>
              <a:buNone/>
              <a:defRPr>
                <a:solidFill>
                  <a:schemeClr val="dk2"/>
                </a:solidFill>
              </a:defRPr>
            </a:lvl6pPr>
            <a:lvl7pPr lvl="6">
              <a:spcBef>
                <a:spcPts val="0"/>
              </a:spcBef>
              <a:spcAft>
                <a:spcPts val="0"/>
              </a:spcAft>
              <a:buClr>
                <a:schemeClr val="dk2"/>
              </a:buClr>
              <a:buSzPts val="2000"/>
              <a:buNone/>
              <a:defRPr>
                <a:solidFill>
                  <a:schemeClr val="dk2"/>
                </a:solidFill>
              </a:defRPr>
            </a:lvl7pPr>
            <a:lvl8pPr lvl="7">
              <a:spcBef>
                <a:spcPts val="0"/>
              </a:spcBef>
              <a:spcAft>
                <a:spcPts val="0"/>
              </a:spcAft>
              <a:buClr>
                <a:schemeClr val="dk2"/>
              </a:buClr>
              <a:buSzPts val="2000"/>
              <a:buNone/>
              <a:defRPr>
                <a:solidFill>
                  <a:schemeClr val="dk2"/>
                </a:solidFill>
              </a:defRPr>
            </a:lvl8pPr>
            <a:lvl9pPr lvl="8">
              <a:spcBef>
                <a:spcPts val="0"/>
              </a:spcBef>
              <a:spcAft>
                <a:spcPts val="0"/>
              </a:spcAft>
              <a:buClr>
                <a:schemeClr val="dk2"/>
              </a:buClr>
              <a:buSzPts val="2000"/>
              <a:buNone/>
              <a:defRPr>
                <a:solidFill>
                  <a:schemeClr val="dk2"/>
                </a:solidFill>
              </a:defRPr>
            </a:lvl9pPr>
          </a:lstStyle>
          <a:p/>
        </p:txBody>
      </p:sp>
      <p:sp>
        <p:nvSpPr>
          <p:cNvPr id="1150" name="Google Shape;1150;p108"/>
          <p:cNvSpPr txBox="1"/>
          <p:nvPr>
            <p:ph idx="1" type="body"/>
          </p:nvPr>
        </p:nvSpPr>
        <p:spPr>
          <a:xfrm>
            <a:off x="650850" y="1987200"/>
            <a:ext cx="3776700" cy="27669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51" name="Google Shape;1151;p108"/>
          <p:cNvSpPr txBox="1"/>
          <p:nvPr>
            <p:ph idx="12" type="sldNum"/>
          </p:nvPr>
        </p:nvSpPr>
        <p:spPr>
          <a:xfrm>
            <a:off x="80290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52" name="Google Shape;1152;p108"/>
          <p:cNvSpPr txBox="1"/>
          <p:nvPr>
            <p:ph idx="2" type="body"/>
          </p:nvPr>
        </p:nvSpPr>
        <p:spPr>
          <a:xfrm>
            <a:off x="4845450" y="1987200"/>
            <a:ext cx="3732300" cy="27669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53" name="Google Shape;1153;p108"/>
          <p:cNvSpPr/>
          <p:nvPr/>
        </p:nvSpPr>
        <p:spPr>
          <a:xfrm>
            <a:off x="566250" y="1370350"/>
            <a:ext cx="84600" cy="39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154" name="Google Shape;1154;p108"/>
          <p:cNvSpPr/>
          <p:nvPr/>
        </p:nvSpPr>
        <p:spPr>
          <a:xfrm>
            <a:off x="4760850" y="1370350"/>
            <a:ext cx="84600" cy="39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155" name="Google Shape;1155;p108"/>
          <p:cNvSpPr/>
          <p:nvPr/>
        </p:nvSpPr>
        <p:spPr>
          <a:xfrm>
            <a:off x="566250" y="1738675"/>
            <a:ext cx="15600" cy="2830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156" name="Google Shape;1156;p108"/>
          <p:cNvSpPr/>
          <p:nvPr/>
        </p:nvSpPr>
        <p:spPr>
          <a:xfrm>
            <a:off x="4760850" y="1738675"/>
            <a:ext cx="15600" cy="2830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157" name="Google Shape;1157;p108"/>
          <p:cNvSpPr txBox="1"/>
          <p:nvPr>
            <p:ph idx="3" type="subTitle"/>
          </p:nvPr>
        </p:nvSpPr>
        <p:spPr>
          <a:xfrm>
            <a:off x="650850" y="1349950"/>
            <a:ext cx="3732300" cy="4344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SzPts val="1400"/>
              <a:buNone/>
              <a:defRPr b="1"/>
            </a:lvl2pPr>
            <a:lvl3pPr lvl="2">
              <a:lnSpc>
                <a:spcPct val="100000"/>
              </a:lnSpc>
              <a:spcBef>
                <a:spcPts val="0"/>
              </a:spcBef>
              <a:spcAft>
                <a:spcPts val="0"/>
              </a:spcAft>
              <a:buSzPts val="1400"/>
              <a:buNone/>
              <a:defRPr b="1"/>
            </a:lvl3pPr>
            <a:lvl4pPr lvl="3">
              <a:lnSpc>
                <a:spcPct val="100000"/>
              </a:lnSpc>
              <a:spcBef>
                <a:spcPts val="0"/>
              </a:spcBef>
              <a:spcAft>
                <a:spcPts val="0"/>
              </a:spcAft>
              <a:buSzPts val="1400"/>
              <a:buNone/>
              <a:defRPr b="1"/>
            </a:lvl4pPr>
            <a:lvl5pPr lvl="4">
              <a:lnSpc>
                <a:spcPct val="100000"/>
              </a:lnSpc>
              <a:spcBef>
                <a:spcPts val="0"/>
              </a:spcBef>
              <a:spcAft>
                <a:spcPts val="0"/>
              </a:spcAft>
              <a:buSzPts val="1400"/>
              <a:buNone/>
              <a:defRPr b="1"/>
            </a:lvl5pPr>
            <a:lvl6pPr lvl="5">
              <a:lnSpc>
                <a:spcPct val="100000"/>
              </a:lnSpc>
              <a:spcBef>
                <a:spcPts val="0"/>
              </a:spcBef>
              <a:spcAft>
                <a:spcPts val="0"/>
              </a:spcAft>
              <a:buSzPts val="1400"/>
              <a:buNone/>
              <a:defRPr b="1"/>
            </a:lvl6pPr>
            <a:lvl7pPr lvl="6">
              <a:lnSpc>
                <a:spcPct val="100000"/>
              </a:lnSpc>
              <a:spcBef>
                <a:spcPts val="0"/>
              </a:spcBef>
              <a:spcAft>
                <a:spcPts val="0"/>
              </a:spcAft>
              <a:buSzPts val="1400"/>
              <a:buNone/>
              <a:defRPr b="1"/>
            </a:lvl7pPr>
            <a:lvl8pPr lvl="7">
              <a:lnSpc>
                <a:spcPct val="100000"/>
              </a:lnSpc>
              <a:spcBef>
                <a:spcPts val="0"/>
              </a:spcBef>
              <a:spcAft>
                <a:spcPts val="0"/>
              </a:spcAft>
              <a:buSzPts val="1400"/>
              <a:buNone/>
              <a:defRPr b="1"/>
            </a:lvl8pPr>
            <a:lvl9pPr lvl="8">
              <a:lnSpc>
                <a:spcPct val="100000"/>
              </a:lnSpc>
              <a:spcBef>
                <a:spcPts val="0"/>
              </a:spcBef>
              <a:spcAft>
                <a:spcPts val="0"/>
              </a:spcAft>
              <a:buSzPts val="1400"/>
              <a:buNone/>
              <a:defRPr b="1"/>
            </a:lvl9pPr>
          </a:lstStyle>
          <a:p/>
        </p:txBody>
      </p:sp>
      <p:sp>
        <p:nvSpPr>
          <p:cNvPr id="1158" name="Google Shape;1158;p108"/>
          <p:cNvSpPr txBox="1"/>
          <p:nvPr>
            <p:ph idx="4" type="subTitle"/>
          </p:nvPr>
        </p:nvSpPr>
        <p:spPr>
          <a:xfrm>
            <a:off x="4845525" y="1367825"/>
            <a:ext cx="3732300" cy="4344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SzPts val="1400"/>
              <a:buNone/>
              <a:defRPr b="1"/>
            </a:lvl2pPr>
            <a:lvl3pPr lvl="2">
              <a:lnSpc>
                <a:spcPct val="100000"/>
              </a:lnSpc>
              <a:spcBef>
                <a:spcPts val="0"/>
              </a:spcBef>
              <a:spcAft>
                <a:spcPts val="0"/>
              </a:spcAft>
              <a:buSzPts val="1400"/>
              <a:buNone/>
              <a:defRPr b="1"/>
            </a:lvl3pPr>
            <a:lvl4pPr lvl="3">
              <a:lnSpc>
                <a:spcPct val="100000"/>
              </a:lnSpc>
              <a:spcBef>
                <a:spcPts val="0"/>
              </a:spcBef>
              <a:spcAft>
                <a:spcPts val="0"/>
              </a:spcAft>
              <a:buSzPts val="1400"/>
              <a:buNone/>
              <a:defRPr b="1"/>
            </a:lvl4pPr>
            <a:lvl5pPr lvl="4">
              <a:lnSpc>
                <a:spcPct val="100000"/>
              </a:lnSpc>
              <a:spcBef>
                <a:spcPts val="0"/>
              </a:spcBef>
              <a:spcAft>
                <a:spcPts val="0"/>
              </a:spcAft>
              <a:buSzPts val="1400"/>
              <a:buNone/>
              <a:defRPr b="1"/>
            </a:lvl5pPr>
            <a:lvl6pPr lvl="5">
              <a:lnSpc>
                <a:spcPct val="100000"/>
              </a:lnSpc>
              <a:spcBef>
                <a:spcPts val="0"/>
              </a:spcBef>
              <a:spcAft>
                <a:spcPts val="0"/>
              </a:spcAft>
              <a:buSzPts val="1400"/>
              <a:buNone/>
              <a:defRPr b="1"/>
            </a:lvl6pPr>
            <a:lvl7pPr lvl="6">
              <a:lnSpc>
                <a:spcPct val="100000"/>
              </a:lnSpc>
              <a:spcBef>
                <a:spcPts val="0"/>
              </a:spcBef>
              <a:spcAft>
                <a:spcPts val="0"/>
              </a:spcAft>
              <a:buSzPts val="1400"/>
              <a:buNone/>
              <a:defRPr b="1"/>
            </a:lvl7pPr>
            <a:lvl8pPr lvl="7">
              <a:lnSpc>
                <a:spcPct val="100000"/>
              </a:lnSpc>
              <a:spcBef>
                <a:spcPts val="0"/>
              </a:spcBef>
              <a:spcAft>
                <a:spcPts val="0"/>
              </a:spcAft>
              <a:buSzPts val="1400"/>
              <a:buNone/>
              <a:defRPr b="1"/>
            </a:lvl8pPr>
            <a:lvl9pPr lvl="8">
              <a:lnSpc>
                <a:spcPct val="100000"/>
              </a:lnSpc>
              <a:spcBef>
                <a:spcPts val="0"/>
              </a:spcBef>
              <a:spcAft>
                <a:spcPts val="0"/>
              </a:spcAft>
              <a:buSzPts val="1400"/>
              <a:buNone/>
              <a:defRPr b="1"/>
            </a:lvl9pPr>
          </a:lstStyle>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2 columns v3 1">
  <p:cSld name="TITLE_AND_BODY_1_1_3">
    <p:spTree>
      <p:nvGrpSpPr>
        <p:cNvPr id="1159" name="Shape 1159"/>
        <p:cNvGrpSpPr/>
        <p:nvPr/>
      </p:nvGrpSpPr>
      <p:grpSpPr>
        <a:xfrm>
          <a:off x="0" y="0"/>
          <a:ext cx="0" cy="0"/>
          <a:chOff x="0" y="0"/>
          <a:chExt cx="0" cy="0"/>
        </a:xfrm>
      </p:grpSpPr>
      <p:sp>
        <p:nvSpPr>
          <p:cNvPr id="1160" name="Google Shape;1160;p109"/>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000"/>
              <a:buNone/>
              <a:defRPr>
                <a:solidFill>
                  <a:schemeClr val="dk2"/>
                </a:solidFill>
              </a:defRPr>
            </a:lvl1pPr>
            <a:lvl2pPr lvl="1">
              <a:spcBef>
                <a:spcPts val="0"/>
              </a:spcBef>
              <a:spcAft>
                <a:spcPts val="0"/>
              </a:spcAft>
              <a:buClr>
                <a:schemeClr val="dk2"/>
              </a:buClr>
              <a:buSzPts val="2000"/>
              <a:buNone/>
              <a:defRPr>
                <a:solidFill>
                  <a:schemeClr val="dk2"/>
                </a:solidFill>
              </a:defRPr>
            </a:lvl2pPr>
            <a:lvl3pPr lvl="2">
              <a:spcBef>
                <a:spcPts val="0"/>
              </a:spcBef>
              <a:spcAft>
                <a:spcPts val="0"/>
              </a:spcAft>
              <a:buClr>
                <a:schemeClr val="dk2"/>
              </a:buClr>
              <a:buSzPts val="2000"/>
              <a:buNone/>
              <a:defRPr>
                <a:solidFill>
                  <a:schemeClr val="dk2"/>
                </a:solidFill>
              </a:defRPr>
            </a:lvl3pPr>
            <a:lvl4pPr lvl="3">
              <a:spcBef>
                <a:spcPts val="0"/>
              </a:spcBef>
              <a:spcAft>
                <a:spcPts val="0"/>
              </a:spcAft>
              <a:buClr>
                <a:schemeClr val="dk2"/>
              </a:buClr>
              <a:buSzPts val="2000"/>
              <a:buNone/>
              <a:defRPr>
                <a:solidFill>
                  <a:schemeClr val="dk2"/>
                </a:solidFill>
              </a:defRPr>
            </a:lvl4pPr>
            <a:lvl5pPr lvl="4">
              <a:spcBef>
                <a:spcPts val="0"/>
              </a:spcBef>
              <a:spcAft>
                <a:spcPts val="0"/>
              </a:spcAft>
              <a:buClr>
                <a:schemeClr val="dk2"/>
              </a:buClr>
              <a:buSzPts val="2000"/>
              <a:buNone/>
              <a:defRPr>
                <a:solidFill>
                  <a:schemeClr val="dk2"/>
                </a:solidFill>
              </a:defRPr>
            </a:lvl5pPr>
            <a:lvl6pPr lvl="5">
              <a:spcBef>
                <a:spcPts val="0"/>
              </a:spcBef>
              <a:spcAft>
                <a:spcPts val="0"/>
              </a:spcAft>
              <a:buClr>
                <a:schemeClr val="dk2"/>
              </a:buClr>
              <a:buSzPts val="2000"/>
              <a:buNone/>
              <a:defRPr>
                <a:solidFill>
                  <a:schemeClr val="dk2"/>
                </a:solidFill>
              </a:defRPr>
            </a:lvl6pPr>
            <a:lvl7pPr lvl="6">
              <a:spcBef>
                <a:spcPts val="0"/>
              </a:spcBef>
              <a:spcAft>
                <a:spcPts val="0"/>
              </a:spcAft>
              <a:buClr>
                <a:schemeClr val="dk2"/>
              </a:buClr>
              <a:buSzPts val="2000"/>
              <a:buNone/>
              <a:defRPr>
                <a:solidFill>
                  <a:schemeClr val="dk2"/>
                </a:solidFill>
              </a:defRPr>
            </a:lvl7pPr>
            <a:lvl8pPr lvl="7">
              <a:spcBef>
                <a:spcPts val="0"/>
              </a:spcBef>
              <a:spcAft>
                <a:spcPts val="0"/>
              </a:spcAft>
              <a:buClr>
                <a:schemeClr val="dk2"/>
              </a:buClr>
              <a:buSzPts val="2000"/>
              <a:buNone/>
              <a:defRPr>
                <a:solidFill>
                  <a:schemeClr val="dk2"/>
                </a:solidFill>
              </a:defRPr>
            </a:lvl8pPr>
            <a:lvl9pPr lvl="8">
              <a:spcBef>
                <a:spcPts val="0"/>
              </a:spcBef>
              <a:spcAft>
                <a:spcPts val="0"/>
              </a:spcAft>
              <a:buClr>
                <a:schemeClr val="dk2"/>
              </a:buClr>
              <a:buSzPts val="2000"/>
              <a:buNone/>
              <a:defRPr>
                <a:solidFill>
                  <a:schemeClr val="dk2"/>
                </a:solidFill>
              </a:defRPr>
            </a:lvl9pPr>
          </a:lstStyle>
          <a:p/>
        </p:txBody>
      </p:sp>
      <p:sp>
        <p:nvSpPr>
          <p:cNvPr id="1161" name="Google Shape;1161;p109"/>
          <p:cNvSpPr txBox="1"/>
          <p:nvPr>
            <p:ph idx="12" type="sldNum"/>
          </p:nvPr>
        </p:nvSpPr>
        <p:spPr>
          <a:xfrm>
            <a:off x="80290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62" name="Google Shape;1162;p109"/>
          <p:cNvSpPr txBox="1"/>
          <p:nvPr>
            <p:ph idx="1" type="body"/>
          </p:nvPr>
        </p:nvSpPr>
        <p:spPr>
          <a:xfrm>
            <a:off x="566250" y="1899000"/>
            <a:ext cx="3243300" cy="23652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163" name="Google Shape;1163;p109"/>
          <p:cNvSpPr txBox="1"/>
          <p:nvPr>
            <p:ph idx="2" type="body"/>
          </p:nvPr>
        </p:nvSpPr>
        <p:spPr>
          <a:xfrm>
            <a:off x="5226525" y="1899000"/>
            <a:ext cx="3243300" cy="23652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164" name="Google Shape;1164;p109"/>
          <p:cNvSpPr txBox="1"/>
          <p:nvPr>
            <p:ph idx="3" type="subTitle"/>
          </p:nvPr>
        </p:nvSpPr>
        <p:spPr>
          <a:xfrm>
            <a:off x="566250" y="1406475"/>
            <a:ext cx="3243300" cy="447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1pPr>
            <a:lvl2pPr lvl="1">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2pPr>
            <a:lvl3pPr lvl="2">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3pPr>
            <a:lvl4pPr lvl="3">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4pPr>
            <a:lvl5pPr lvl="4">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5pPr>
            <a:lvl6pPr lvl="5">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6pPr>
            <a:lvl7pPr lvl="6">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7pPr>
            <a:lvl8pPr lvl="7">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8pPr>
            <a:lvl9pPr lvl="8">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9pPr>
          </a:lstStyle>
          <a:p/>
        </p:txBody>
      </p:sp>
      <p:sp>
        <p:nvSpPr>
          <p:cNvPr id="1165" name="Google Shape;1165;p109"/>
          <p:cNvSpPr txBox="1"/>
          <p:nvPr>
            <p:ph idx="4" type="subTitle"/>
          </p:nvPr>
        </p:nvSpPr>
        <p:spPr>
          <a:xfrm>
            <a:off x="5226525" y="1382475"/>
            <a:ext cx="3243300" cy="471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1pPr>
            <a:lvl2pPr lvl="1">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2pPr>
            <a:lvl3pPr lvl="2">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3pPr>
            <a:lvl4pPr lvl="3">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4pPr>
            <a:lvl5pPr lvl="4">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5pPr>
            <a:lvl6pPr lvl="5">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6pPr>
            <a:lvl7pPr lvl="6">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7pPr>
            <a:lvl8pPr lvl="7">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8pPr>
            <a:lvl9pPr lvl="8">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9pPr>
          </a:lstStyle>
          <a:p/>
        </p:txBody>
      </p:sp>
    </p:spTree>
  </p:cSld>
  <p:clrMapOvr>
    <a:masterClrMapping/>
  </p:clrMapOvr>
  <p:extLst>
    <p:ext uri="{DCECCB84-F9BA-43D5-87BE-67443E8EF086}">
      <p15:sldGuideLst>
        <p15:guide id="1" orient="horz" pos="1473">
          <p15:clr>
            <a:srgbClr val="E46962"/>
          </p15:clr>
        </p15:guide>
        <p15:guide id="2" orient="horz" pos="2689">
          <p15:clr>
            <a:srgbClr val="E46962"/>
          </p15:clr>
        </p15:guide>
      </p15:sldGuideLst>
    </p:ext>
  </p:extLst>
</p:sldLayout>
</file>

<file path=ppt/slideLayouts/slideLayout10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3 items in  a list + image 3">
  <p:cSld name="MAIN_POINT_1_3">
    <p:spTree>
      <p:nvGrpSpPr>
        <p:cNvPr id="1166" name="Shape 1166"/>
        <p:cNvGrpSpPr/>
        <p:nvPr/>
      </p:nvGrpSpPr>
      <p:grpSpPr>
        <a:xfrm>
          <a:off x="0" y="0"/>
          <a:ext cx="0" cy="0"/>
          <a:chOff x="0" y="0"/>
          <a:chExt cx="0" cy="0"/>
        </a:xfrm>
      </p:grpSpPr>
      <p:sp>
        <p:nvSpPr>
          <p:cNvPr id="1167" name="Google Shape;1167;p110"/>
          <p:cNvSpPr/>
          <p:nvPr/>
        </p:nvSpPr>
        <p:spPr>
          <a:xfrm>
            <a:off x="0" y="3249700"/>
            <a:ext cx="9144000" cy="1905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168" name="Google Shape;1168;p110"/>
          <p:cNvSpPr/>
          <p:nvPr>
            <p:ph idx="2" type="pic"/>
          </p:nvPr>
        </p:nvSpPr>
        <p:spPr>
          <a:xfrm>
            <a:off x="560300" y="1522125"/>
            <a:ext cx="3922200" cy="3046800"/>
          </a:xfrm>
          <a:prstGeom prst="rect">
            <a:avLst/>
          </a:prstGeom>
          <a:noFill/>
          <a:ln>
            <a:noFill/>
          </a:ln>
        </p:spPr>
      </p:sp>
      <p:sp>
        <p:nvSpPr>
          <p:cNvPr id="1169" name="Google Shape;1169;p110"/>
          <p:cNvSpPr txBox="1"/>
          <p:nvPr>
            <p:ph type="title"/>
          </p:nvPr>
        </p:nvSpPr>
        <p:spPr>
          <a:xfrm>
            <a:off x="566250" y="445025"/>
            <a:ext cx="4093500" cy="1077000"/>
          </a:xfrm>
          <a:prstGeom prst="rect">
            <a:avLst/>
          </a:prstGeom>
        </p:spPr>
        <p:txBody>
          <a:bodyPr anchorCtr="0" anchor="t" bIns="91425" lIns="91425" spcFirstLastPara="1" rIns="91425" wrap="square" tIns="91425">
            <a:noAutofit/>
          </a:bodyPr>
          <a:lstStyle>
            <a:lvl1pPr lvl="0">
              <a:spcBef>
                <a:spcPts val="0"/>
              </a:spcBef>
              <a:spcAft>
                <a:spcPts val="0"/>
              </a:spcAft>
              <a:buSzPts val="2300"/>
              <a:buNone/>
              <a:defRPr sz="23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1170" name="Google Shape;1170;p110"/>
          <p:cNvSpPr txBox="1"/>
          <p:nvPr>
            <p:ph idx="12" type="sldNum"/>
          </p:nvPr>
        </p:nvSpPr>
        <p:spPr>
          <a:xfrm>
            <a:off x="7999953" y="4663224"/>
            <a:ext cx="5778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71" name="Google Shape;1171;p110"/>
          <p:cNvSpPr/>
          <p:nvPr/>
        </p:nvSpPr>
        <p:spPr>
          <a:xfrm>
            <a:off x="4855875" y="445025"/>
            <a:ext cx="3726000" cy="9930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110"/>
          <p:cNvSpPr/>
          <p:nvPr/>
        </p:nvSpPr>
        <p:spPr>
          <a:xfrm>
            <a:off x="4855875" y="1584275"/>
            <a:ext cx="3726000" cy="9930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110"/>
          <p:cNvSpPr/>
          <p:nvPr/>
        </p:nvSpPr>
        <p:spPr>
          <a:xfrm>
            <a:off x="4855875" y="2723525"/>
            <a:ext cx="3726000" cy="9930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110"/>
          <p:cNvSpPr txBox="1"/>
          <p:nvPr>
            <p:ph idx="1" type="body"/>
          </p:nvPr>
        </p:nvSpPr>
        <p:spPr>
          <a:xfrm>
            <a:off x="5481550" y="609875"/>
            <a:ext cx="2972700" cy="663300"/>
          </a:xfrm>
          <a:prstGeom prst="rect">
            <a:avLst/>
          </a:prstGeom>
        </p:spPr>
        <p:txBody>
          <a:bodyPr anchorCtr="0" anchor="ctr" bIns="91425" lIns="91425"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75" name="Google Shape;1175;p110"/>
          <p:cNvSpPr txBox="1"/>
          <p:nvPr>
            <p:ph idx="3" type="body"/>
          </p:nvPr>
        </p:nvSpPr>
        <p:spPr>
          <a:xfrm>
            <a:off x="5481550" y="1749127"/>
            <a:ext cx="2972700" cy="663300"/>
          </a:xfrm>
          <a:prstGeom prst="rect">
            <a:avLst/>
          </a:prstGeom>
        </p:spPr>
        <p:txBody>
          <a:bodyPr anchorCtr="0" anchor="ctr" bIns="91425" lIns="91425"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76" name="Google Shape;1176;p110"/>
          <p:cNvSpPr txBox="1"/>
          <p:nvPr>
            <p:ph idx="4" type="body"/>
          </p:nvPr>
        </p:nvSpPr>
        <p:spPr>
          <a:xfrm>
            <a:off x="5481550" y="2888379"/>
            <a:ext cx="2972700" cy="663300"/>
          </a:xfrm>
          <a:prstGeom prst="rect">
            <a:avLst/>
          </a:prstGeom>
        </p:spPr>
        <p:txBody>
          <a:bodyPr anchorCtr="0" anchor="ctr" bIns="91425" lIns="91425"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77" name="Google Shape;1177;p110"/>
          <p:cNvSpPr txBox="1"/>
          <p:nvPr/>
        </p:nvSpPr>
        <p:spPr>
          <a:xfrm>
            <a:off x="5041100" y="791975"/>
            <a:ext cx="299100" cy="29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accent1"/>
                </a:solidFill>
                <a:latin typeface="Inter"/>
                <a:ea typeface="Inter"/>
                <a:cs typeface="Inter"/>
                <a:sym typeface="Inter"/>
              </a:rPr>
              <a:t>1</a:t>
            </a:r>
            <a:endParaRPr b="1">
              <a:solidFill>
                <a:schemeClr val="accent1"/>
              </a:solidFill>
              <a:latin typeface="Inter"/>
              <a:ea typeface="Inter"/>
              <a:cs typeface="Inter"/>
              <a:sym typeface="Inter"/>
            </a:endParaRPr>
          </a:p>
        </p:txBody>
      </p:sp>
      <p:sp>
        <p:nvSpPr>
          <p:cNvPr id="1178" name="Google Shape;1178;p110"/>
          <p:cNvSpPr txBox="1"/>
          <p:nvPr/>
        </p:nvSpPr>
        <p:spPr>
          <a:xfrm>
            <a:off x="5041100" y="1931225"/>
            <a:ext cx="299100" cy="29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accent1"/>
                </a:solidFill>
                <a:latin typeface="Inter"/>
                <a:ea typeface="Inter"/>
                <a:cs typeface="Inter"/>
                <a:sym typeface="Inter"/>
              </a:rPr>
              <a:t>2</a:t>
            </a:r>
            <a:endParaRPr b="1">
              <a:solidFill>
                <a:schemeClr val="accent1"/>
              </a:solidFill>
              <a:latin typeface="Inter"/>
              <a:ea typeface="Inter"/>
              <a:cs typeface="Inter"/>
              <a:sym typeface="Inter"/>
            </a:endParaRPr>
          </a:p>
        </p:txBody>
      </p:sp>
      <p:sp>
        <p:nvSpPr>
          <p:cNvPr id="1179" name="Google Shape;1179;p110"/>
          <p:cNvSpPr txBox="1"/>
          <p:nvPr/>
        </p:nvSpPr>
        <p:spPr>
          <a:xfrm>
            <a:off x="5041100" y="3070475"/>
            <a:ext cx="299100" cy="29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accent1"/>
                </a:solidFill>
                <a:latin typeface="Inter"/>
                <a:ea typeface="Inter"/>
                <a:cs typeface="Inter"/>
                <a:sym typeface="Inter"/>
              </a:rPr>
              <a:t>3</a:t>
            </a:r>
            <a:endParaRPr b="1">
              <a:solidFill>
                <a:schemeClr val="accent1"/>
              </a:solidFill>
              <a:latin typeface="Inter"/>
              <a:ea typeface="Inter"/>
              <a:cs typeface="Inter"/>
              <a:sym typeface="Inter"/>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an image and 4 bullets 2">
  <p:cSld name="MAIN_POINT_1_1_2">
    <p:spTree>
      <p:nvGrpSpPr>
        <p:cNvPr id="1180" name="Shape 1180"/>
        <p:cNvGrpSpPr/>
        <p:nvPr/>
      </p:nvGrpSpPr>
      <p:grpSpPr>
        <a:xfrm>
          <a:off x="0" y="0"/>
          <a:ext cx="0" cy="0"/>
          <a:chOff x="0" y="0"/>
          <a:chExt cx="0" cy="0"/>
        </a:xfrm>
      </p:grpSpPr>
      <p:sp>
        <p:nvSpPr>
          <p:cNvPr id="1181" name="Google Shape;1181;p111"/>
          <p:cNvSpPr/>
          <p:nvPr/>
        </p:nvSpPr>
        <p:spPr>
          <a:xfrm>
            <a:off x="4902575" y="153100"/>
            <a:ext cx="74700" cy="4837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111"/>
          <p:cNvSpPr/>
          <p:nvPr>
            <p:ph idx="2" type="pic"/>
          </p:nvPr>
        </p:nvSpPr>
        <p:spPr>
          <a:xfrm>
            <a:off x="4977275" y="0"/>
            <a:ext cx="4166700" cy="5143500"/>
          </a:xfrm>
          <a:prstGeom prst="rect">
            <a:avLst/>
          </a:prstGeom>
          <a:noFill/>
          <a:ln>
            <a:noFill/>
          </a:ln>
        </p:spPr>
      </p:sp>
      <p:sp>
        <p:nvSpPr>
          <p:cNvPr id="1183" name="Google Shape;1183;p111"/>
          <p:cNvSpPr txBox="1"/>
          <p:nvPr>
            <p:ph type="title"/>
          </p:nvPr>
        </p:nvSpPr>
        <p:spPr>
          <a:xfrm>
            <a:off x="566250" y="445025"/>
            <a:ext cx="4093500" cy="10770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1184" name="Google Shape;1184;p111"/>
          <p:cNvSpPr txBox="1"/>
          <p:nvPr>
            <p:ph idx="12" type="sldNum"/>
          </p:nvPr>
        </p:nvSpPr>
        <p:spPr>
          <a:xfrm>
            <a:off x="7999953" y="4663224"/>
            <a:ext cx="5778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85" name="Google Shape;1185;p111"/>
          <p:cNvSpPr/>
          <p:nvPr/>
        </p:nvSpPr>
        <p:spPr>
          <a:xfrm>
            <a:off x="566250" y="1377275"/>
            <a:ext cx="4166700" cy="7611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111"/>
          <p:cNvSpPr txBox="1"/>
          <p:nvPr>
            <p:ph idx="1" type="body"/>
          </p:nvPr>
        </p:nvSpPr>
        <p:spPr>
          <a:xfrm>
            <a:off x="1000350" y="1455825"/>
            <a:ext cx="3553200" cy="6039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87" name="Google Shape;1187;p111"/>
          <p:cNvSpPr/>
          <p:nvPr/>
        </p:nvSpPr>
        <p:spPr>
          <a:xfrm>
            <a:off x="566250" y="2191200"/>
            <a:ext cx="4166700" cy="7611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111"/>
          <p:cNvSpPr txBox="1"/>
          <p:nvPr>
            <p:ph idx="3" type="body"/>
          </p:nvPr>
        </p:nvSpPr>
        <p:spPr>
          <a:xfrm>
            <a:off x="1000350" y="2269750"/>
            <a:ext cx="3553200" cy="6039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89" name="Google Shape;1189;p111"/>
          <p:cNvSpPr/>
          <p:nvPr/>
        </p:nvSpPr>
        <p:spPr>
          <a:xfrm>
            <a:off x="566250" y="3005125"/>
            <a:ext cx="4166700" cy="7611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111"/>
          <p:cNvSpPr txBox="1"/>
          <p:nvPr>
            <p:ph idx="4" type="body"/>
          </p:nvPr>
        </p:nvSpPr>
        <p:spPr>
          <a:xfrm>
            <a:off x="1000350" y="3083675"/>
            <a:ext cx="3553200" cy="6039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91" name="Google Shape;1191;p111"/>
          <p:cNvSpPr/>
          <p:nvPr/>
        </p:nvSpPr>
        <p:spPr>
          <a:xfrm>
            <a:off x="566250" y="3819050"/>
            <a:ext cx="4166700" cy="7611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111"/>
          <p:cNvSpPr txBox="1"/>
          <p:nvPr>
            <p:ph idx="5" type="body"/>
          </p:nvPr>
        </p:nvSpPr>
        <p:spPr>
          <a:xfrm>
            <a:off x="1000350" y="3897600"/>
            <a:ext cx="3553200" cy="6039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93" name="Google Shape;1193;p111"/>
          <p:cNvSpPr txBox="1"/>
          <p:nvPr/>
        </p:nvSpPr>
        <p:spPr>
          <a:xfrm>
            <a:off x="580725" y="1648877"/>
            <a:ext cx="500700" cy="217800"/>
          </a:xfrm>
          <a:prstGeom prst="rect">
            <a:avLst/>
          </a:prstGeom>
          <a:noFill/>
          <a:ln>
            <a:noFill/>
          </a:ln>
        </p:spPr>
        <p:txBody>
          <a:bodyPr anchorCtr="0" anchor="ctr" bIns="91425" lIns="91425" spcFirstLastPara="1" rIns="91425" wrap="square" tIns="91425">
            <a:noAutofit/>
          </a:bodyPr>
          <a:lstStyle/>
          <a:p>
            <a:pPr indent="-317500" lvl="0" marL="457200" rtl="0" algn="l">
              <a:spcBef>
                <a:spcPts val="0"/>
              </a:spcBef>
              <a:spcAft>
                <a:spcPts val="0"/>
              </a:spcAft>
              <a:buClr>
                <a:schemeClr val="accent1"/>
              </a:buClr>
              <a:buSzPts val="1400"/>
              <a:buFont typeface="Inter"/>
              <a:buChar char="✓"/>
            </a:pPr>
            <a:r>
              <a:t/>
            </a:r>
            <a:endParaRPr b="1">
              <a:solidFill>
                <a:schemeClr val="accent1"/>
              </a:solidFill>
              <a:latin typeface="Inter"/>
              <a:ea typeface="Inter"/>
              <a:cs typeface="Inter"/>
              <a:sym typeface="Inter"/>
            </a:endParaRPr>
          </a:p>
        </p:txBody>
      </p:sp>
      <p:sp>
        <p:nvSpPr>
          <p:cNvPr id="1194" name="Google Shape;1194;p111"/>
          <p:cNvSpPr txBox="1"/>
          <p:nvPr/>
        </p:nvSpPr>
        <p:spPr>
          <a:xfrm>
            <a:off x="580725" y="2462802"/>
            <a:ext cx="500700" cy="217800"/>
          </a:xfrm>
          <a:prstGeom prst="rect">
            <a:avLst/>
          </a:prstGeom>
          <a:noFill/>
          <a:ln>
            <a:noFill/>
          </a:ln>
        </p:spPr>
        <p:txBody>
          <a:bodyPr anchorCtr="0" anchor="ctr" bIns="91425" lIns="91425" spcFirstLastPara="1" rIns="91425" wrap="square" tIns="91425">
            <a:noAutofit/>
          </a:bodyPr>
          <a:lstStyle/>
          <a:p>
            <a:pPr indent="-317500" lvl="0" marL="457200" rtl="0" algn="l">
              <a:spcBef>
                <a:spcPts val="0"/>
              </a:spcBef>
              <a:spcAft>
                <a:spcPts val="0"/>
              </a:spcAft>
              <a:buClr>
                <a:schemeClr val="accent1"/>
              </a:buClr>
              <a:buSzPts val="1400"/>
              <a:buFont typeface="Inter"/>
              <a:buChar char="✓"/>
            </a:pPr>
            <a:r>
              <a:t/>
            </a:r>
            <a:endParaRPr b="1">
              <a:solidFill>
                <a:schemeClr val="accent1"/>
              </a:solidFill>
              <a:latin typeface="Inter"/>
              <a:ea typeface="Inter"/>
              <a:cs typeface="Inter"/>
              <a:sym typeface="Inter"/>
            </a:endParaRPr>
          </a:p>
        </p:txBody>
      </p:sp>
      <p:sp>
        <p:nvSpPr>
          <p:cNvPr id="1195" name="Google Shape;1195;p111"/>
          <p:cNvSpPr txBox="1"/>
          <p:nvPr/>
        </p:nvSpPr>
        <p:spPr>
          <a:xfrm>
            <a:off x="580725" y="3276727"/>
            <a:ext cx="500700" cy="217800"/>
          </a:xfrm>
          <a:prstGeom prst="rect">
            <a:avLst/>
          </a:prstGeom>
          <a:noFill/>
          <a:ln>
            <a:noFill/>
          </a:ln>
        </p:spPr>
        <p:txBody>
          <a:bodyPr anchorCtr="0" anchor="ctr" bIns="91425" lIns="91425" spcFirstLastPara="1" rIns="91425" wrap="square" tIns="91425">
            <a:noAutofit/>
          </a:bodyPr>
          <a:lstStyle/>
          <a:p>
            <a:pPr indent="-317500" lvl="0" marL="457200" rtl="0" algn="l">
              <a:spcBef>
                <a:spcPts val="0"/>
              </a:spcBef>
              <a:spcAft>
                <a:spcPts val="0"/>
              </a:spcAft>
              <a:buClr>
                <a:schemeClr val="accent1"/>
              </a:buClr>
              <a:buSzPts val="1400"/>
              <a:buFont typeface="Inter"/>
              <a:buChar char="✓"/>
            </a:pPr>
            <a:r>
              <a:t/>
            </a:r>
            <a:endParaRPr b="1">
              <a:solidFill>
                <a:schemeClr val="accent1"/>
              </a:solidFill>
              <a:latin typeface="Inter"/>
              <a:ea typeface="Inter"/>
              <a:cs typeface="Inter"/>
              <a:sym typeface="Inter"/>
            </a:endParaRPr>
          </a:p>
        </p:txBody>
      </p:sp>
      <p:sp>
        <p:nvSpPr>
          <p:cNvPr id="1196" name="Google Shape;1196;p111"/>
          <p:cNvSpPr txBox="1"/>
          <p:nvPr/>
        </p:nvSpPr>
        <p:spPr>
          <a:xfrm>
            <a:off x="580725" y="4090652"/>
            <a:ext cx="500700" cy="217800"/>
          </a:xfrm>
          <a:prstGeom prst="rect">
            <a:avLst/>
          </a:prstGeom>
          <a:noFill/>
          <a:ln>
            <a:noFill/>
          </a:ln>
        </p:spPr>
        <p:txBody>
          <a:bodyPr anchorCtr="0" anchor="ctr" bIns="91425" lIns="91425" spcFirstLastPara="1" rIns="91425" wrap="square" tIns="91425">
            <a:noAutofit/>
          </a:bodyPr>
          <a:lstStyle/>
          <a:p>
            <a:pPr indent="-317500" lvl="0" marL="457200" rtl="0" algn="l">
              <a:spcBef>
                <a:spcPts val="0"/>
              </a:spcBef>
              <a:spcAft>
                <a:spcPts val="0"/>
              </a:spcAft>
              <a:buClr>
                <a:schemeClr val="accent1"/>
              </a:buClr>
              <a:buSzPts val="1400"/>
              <a:buFont typeface="Inter"/>
              <a:buChar char="✓"/>
            </a:pPr>
            <a:r>
              <a:t/>
            </a:r>
            <a:endParaRPr b="1">
              <a:solidFill>
                <a:schemeClr val="accent1"/>
              </a:solidFill>
              <a:latin typeface="Inter"/>
              <a:ea typeface="Inter"/>
              <a:cs typeface="Inter"/>
              <a:sym typeface="Inte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key metrics 2">
  <p:cSld name="TITLE_AND_BODY_1_2_4">
    <p:spTree>
      <p:nvGrpSpPr>
        <p:cNvPr id="1197" name="Shape 1197"/>
        <p:cNvGrpSpPr/>
        <p:nvPr/>
      </p:nvGrpSpPr>
      <p:grpSpPr>
        <a:xfrm>
          <a:off x="0" y="0"/>
          <a:ext cx="0" cy="0"/>
          <a:chOff x="0" y="0"/>
          <a:chExt cx="0" cy="0"/>
        </a:xfrm>
      </p:grpSpPr>
      <p:sp>
        <p:nvSpPr>
          <p:cNvPr id="1198" name="Google Shape;1198;p112"/>
          <p:cNvSpPr/>
          <p:nvPr/>
        </p:nvSpPr>
        <p:spPr>
          <a:xfrm>
            <a:off x="569625" y="1377275"/>
            <a:ext cx="2575500" cy="31917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112"/>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000"/>
              <a:buNone/>
              <a:defRPr>
                <a:solidFill>
                  <a:schemeClr val="dk2"/>
                </a:solidFill>
              </a:defRPr>
            </a:lvl1pPr>
            <a:lvl2pPr lvl="1">
              <a:spcBef>
                <a:spcPts val="0"/>
              </a:spcBef>
              <a:spcAft>
                <a:spcPts val="0"/>
              </a:spcAft>
              <a:buClr>
                <a:schemeClr val="dk2"/>
              </a:buClr>
              <a:buSzPts val="2000"/>
              <a:buNone/>
              <a:defRPr>
                <a:solidFill>
                  <a:schemeClr val="dk2"/>
                </a:solidFill>
              </a:defRPr>
            </a:lvl2pPr>
            <a:lvl3pPr lvl="2">
              <a:spcBef>
                <a:spcPts val="0"/>
              </a:spcBef>
              <a:spcAft>
                <a:spcPts val="0"/>
              </a:spcAft>
              <a:buClr>
                <a:schemeClr val="dk2"/>
              </a:buClr>
              <a:buSzPts val="2000"/>
              <a:buNone/>
              <a:defRPr>
                <a:solidFill>
                  <a:schemeClr val="dk2"/>
                </a:solidFill>
              </a:defRPr>
            </a:lvl3pPr>
            <a:lvl4pPr lvl="3">
              <a:spcBef>
                <a:spcPts val="0"/>
              </a:spcBef>
              <a:spcAft>
                <a:spcPts val="0"/>
              </a:spcAft>
              <a:buClr>
                <a:schemeClr val="dk2"/>
              </a:buClr>
              <a:buSzPts val="2000"/>
              <a:buNone/>
              <a:defRPr>
                <a:solidFill>
                  <a:schemeClr val="dk2"/>
                </a:solidFill>
              </a:defRPr>
            </a:lvl4pPr>
            <a:lvl5pPr lvl="4">
              <a:spcBef>
                <a:spcPts val="0"/>
              </a:spcBef>
              <a:spcAft>
                <a:spcPts val="0"/>
              </a:spcAft>
              <a:buClr>
                <a:schemeClr val="dk2"/>
              </a:buClr>
              <a:buSzPts val="2000"/>
              <a:buNone/>
              <a:defRPr>
                <a:solidFill>
                  <a:schemeClr val="dk2"/>
                </a:solidFill>
              </a:defRPr>
            </a:lvl5pPr>
            <a:lvl6pPr lvl="5">
              <a:spcBef>
                <a:spcPts val="0"/>
              </a:spcBef>
              <a:spcAft>
                <a:spcPts val="0"/>
              </a:spcAft>
              <a:buClr>
                <a:schemeClr val="dk2"/>
              </a:buClr>
              <a:buSzPts val="2000"/>
              <a:buNone/>
              <a:defRPr>
                <a:solidFill>
                  <a:schemeClr val="dk2"/>
                </a:solidFill>
              </a:defRPr>
            </a:lvl6pPr>
            <a:lvl7pPr lvl="6">
              <a:spcBef>
                <a:spcPts val="0"/>
              </a:spcBef>
              <a:spcAft>
                <a:spcPts val="0"/>
              </a:spcAft>
              <a:buClr>
                <a:schemeClr val="dk2"/>
              </a:buClr>
              <a:buSzPts val="2000"/>
              <a:buNone/>
              <a:defRPr>
                <a:solidFill>
                  <a:schemeClr val="dk2"/>
                </a:solidFill>
              </a:defRPr>
            </a:lvl7pPr>
            <a:lvl8pPr lvl="7">
              <a:spcBef>
                <a:spcPts val="0"/>
              </a:spcBef>
              <a:spcAft>
                <a:spcPts val="0"/>
              </a:spcAft>
              <a:buClr>
                <a:schemeClr val="dk2"/>
              </a:buClr>
              <a:buSzPts val="2000"/>
              <a:buNone/>
              <a:defRPr>
                <a:solidFill>
                  <a:schemeClr val="dk2"/>
                </a:solidFill>
              </a:defRPr>
            </a:lvl8pPr>
            <a:lvl9pPr lvl="8">
              <a:spcBef>
                <a:spcPts val="0"/>
              </a:spcBef>
              <a:spcAft>
                <a:spcPts val="0"/>
              </a:spcAft>
              <a:buClr>
                <a:schemeClr val="dk2"/>
              </a:buClr>
              <a:buSzPts val="2000"/>
              <a:buNone/>
              <a:defRPr>
                <a:solidFill>
                  <a:schemeClr val="dk2"/>
                </a:solidFill>
              </a:defRPr>
            </a:lvl9pPr>
          </a:lstStyle>
          <a:p/>
        </p:txBody>
      </p:sp>
      <p:sp>
        <p:nvSpPr>
          <p:cNvPr id="1200" name="Google Shape;1200;p112"/>
          <p:cNvSpPr txBox="1"/>
          <p:nvPr>
            <p:ph idx="12" type="sldNum"/>
          </p:nvPr>
        </p:nvSpPr>
        <p:spPr>
          <a:xfrm>
            <a:off x="80290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201" name="Google Shape;1201;p112"/>
          <p:cNvSpPr txBox="1"/>
          <p:nvPr>
            <p:ph idx="1" type="body"/>
          </p:nvPr>
        </p:nvSpPr>
        <p:spPr>
          <a:xfrm>
            <a:off x="812325" y="2376000"/>
            <a:ext cx="2090100" cy="17397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202" name="Google Shape;1202;p112"/>
          <p:cNvSpPr/>
          <p:nvPr/>
        </p:nvSpPr>
        <p:spPr>
          <a:xfrm>
            <a:off x="3287688" y="1377275"/>
            <a:ext cx="2575500" cy="31917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112"/>
          <p:cNvSpPr/>
          <p:nvPr/>
        </p:nvSpPr>
        <p:spPr>
          <a:xfrm>
            <a:off x="6005751" y="1377275"/>
            <a:ext cx="2575500" cy="31917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112"/>
          <p:cNvSpPr txBox="1"/>
          <p:nvPr>
            <p:ph idx="2" type="body"/>
          </p:nvPr>
        </p:nvSpPr>
        <p:spPr>
          <a:xfrm>
            <a:off x="3530400" y="2377558"/>
            <a:ext cx="2090100" cy="17397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205" name="Google Shape;1205;p112"/>
          <p:cNvSpPr txBox="1"/>
          <p:nvPr>
            <p:ph idx="3" type="body"/>
          </p:nvPr>
        </p:nvSpPr>
        <p:spPr>
          <a:xfrm>
            <a:off x="6239000" y="2377558"/>
            <a:ext cx="2090100" cy="17397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206" name="Google Shape;1206;p112"/>
          <p:cNvSpPr txBox="1"/>
          <p:nvPr>
            <p:ph idx="4" type="subTitle"/>
          </p:nvPr>
        </p:nvSpPr>
        <p:spPr>
          <a:xfrm>
            <a:off x="812325" y="1838850"/>
            <a:ext cx="2090100" cy="434400"/>
          </a:xfrm>
          <a:prstGeom prst="rect">
            <a:avLst/>
          </a:prstGeom>
        </p:spPr>
        <p:txBody>
          <a:bodyPr anchorCtr="0" anchor="ctr" bIns="91425" lIns="91425" spcFirstLastPara="1" rIns="91425" wrap="square" tIns="91425">
            <a:normAutofit/>
          </a:bodyPr>
          <a:lstStyle>
            <a:lvl1pPr lvl="0">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2pPr>
            <a:lvl3pPr lvl="2">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3pPr>
            <a:lvl4pPr lvl="3">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4pPr>
            <a:lvl5pPr lvl="4">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5pPr>
            <a:lvl6pPr lvl="5">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6pPr>
            <a:lvl7pPr lvl="6">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7pPr>
            <a:lvl8pPr lvl="7">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8pPr>
            <a:lvl9pPr lvl="8">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9pPr>
          </a:lstStyle>
          <a:p/>
        </p:txBody>
      </p:sp>
      <p:sp>
        <p:nvSpPr>
          <p:cNvPr id="1207" name="Google Shape;1207;p112"/>
          <p:cNvSpPr txBox="1"/>
          <p:nvPr>
            <p:ph idx="5" type="subTitle"/>
          </p:nvPr>
        </p:nvSpPr>
        <p:spPr>
          <a:xfrm>
            <a:off x="3464688" y="1803600"/>
            <a:ext cx="2221500" cy="5049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2pPr>
            <a:lvl3pPr lvl="2">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3pPr>
            <a:lvl4pPr lvl="3">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4pPr>
            <a:lvl5pPr lvl="4">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5pPr>
            <a:lvl6pPr lvl="5">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6pPr>
            <a:lvl7pPr lvl="6">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7pPr>
            <a:lvl8pPr lvl="7">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8pPr>
            <a:lvl9pPr lvl="8">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9pPr>
          </a:lstStyle>
          <a:p/>
        </p:txBody>
      </p:sp>
      <p:sp>
        <p:nvSpPr>
          <p:cNvPr id="1208" name="Google Shape;1208;p112"/>
          <p:cNvSpPr txBox="1"/>
          <p:nvPr>
            <p:ph idx="6" type="subTitle"/>
          </p:nvPr>
        </p:nvSpPr>
        <p:spPr>
          <a:xfrm>
            <a:off x="6182738" y="1803600"/>
            <a:ext cx="2221500" cy="5049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2pPr>
            <a:lvl3pPr lvl="2">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3pPr>
            <a:lvl4pPr lvl="3">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4pPr>
            <a:lvl5pPr lvl="4">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5pPr>
            <a:lvl6pPr lvl="5">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6pPr>
            <a:lvl7pPr lvl="6">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7pPr>
            <a:lvl8pPr lvl="7">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8pPr>
            <a:lvl9pPr lvl="8">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9pPr>
          </a:lstStyle>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key metrics v2 1">
  <p:cSld name="TITLE_AND_BODY_1_2_1_4">
    <p:spTree>
      <p:nvGrpSpPr>
        <p:cNvPr id="1209" name="Shape 1209"/>
        <p:cNvGrpSpPr/>
        <p:nvPr/>
      </p:nvGrpSpPr>
      <p:grpSpPr>
        <a:xfrm>
          <a:off x="0" y="0"/>
          <a:ext cx="0" cy="0"/>
          <a:chOff x="0" y="0"/>
          <a:chExt cx="0" cy="0"/>
        </a:xfrm>
      </p:grpSpPr>
      <p:sp>
        <p:nvSpPr>
          <p:cNvPr id="1210" name="Google Shape;1210;p113"/>
          <p:cNvSpPr/>
          <p:nvPr/>
        </p:nvSpPr>
        <p:spPr>
          <a:xfrm rot="10800000">
            <a:off x="0" y="2566200"/>
            <a:ext cx="9144000" cy="2577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113"/>
          <p:cNvSpPr/>
          <p:nvPr/>
        </p:nvSpPr>
        <p:spPr>
          <a:xfrm>
            <a:off x="569625" y="1377275"/>
            <a:ext cx="2575500" cy="28758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113"/>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000"/>
              <a:buNone/>
              <a:defRPr>
                <a:solidFill>
                  <a:schemeClr val="dk2"/>
                </a:solidFill>
              </a:defRPr>
            </a:lvl1pPr>
            <a:lvl2pPr lvl="1">
              <a:spcBef>
                <a:spcPts val="0"/>
              </a:spcBef>
              <a:spcAft>
                <a:spcPts val="0"/>
              </a:spcAft>
              <a:buClr>
                <a:schemeClr val="dk2"/>
              </a:buClr>
              <a:buSzPts val="2000"/>
              <a:buNone/>
              <a:defRPr>
                <a:solidFill>
                  <a:schemeClr val="dk2"/>
                </a:solidFill>
              </a:defRPr>
            </a:lvl2pPr>
            <a:lvl3pPr lvl="2">
              <a:spcBef>
                <a:spcPts val="0"/>
              </a:spcBef>
              <a:spcAft>
                <a:spcPts val="0"/>
              </a:spcAft>
              <a:buClr>
                <a:schemeClr val="dk2"/>
              </a:buClr>
              <a:buSzPts val="2000"/>
              <a:buNone/>
              <a:defRPr>
                <a:solidFill>
                  <a:schemeClr val="dk2"/>
                </a:solidFill>
              </a:defRPr>
            </a:lvl3pPr>
            <a:lvl4pPr lvl="3">
              <a:spcBef>
                <a:spcPts val="0"/>
              </a:spcBef>
              <a:spcAft>
                <a:spcPts val="0"/>
              </a:spcAft>
              <a:buClr>
                <a:schemeClr val="dk2"/>
              </a:buClr>
              <a:buSzPts val="2000"/>
              <a:buNone/>
              <a:defRPr>
                <a:solidFill>
                  <a:schemeClr val="dk2"/>
                </a:solidFill>
              </a:defRPr>
            </a:lvl4pPr>
            <a:lvl5pPr lvl="4">
              <a:spcBef>
                <a:spcPts val="0"/>
              </a:spcBef>
              <a:spcAft>
                <a:spcPts val="0"/>
              </a:spcAft>
              <a:buClr>
                <a:schemeClr val="dk2"/>
              </a:buClr>
              <a:buSzPts val="2000"/>
              <a:buNone/>
              <a:defRPr>
                <a:solidFill>
                  <a:schemeClr val="dk2"/>
                </a:solidFill>
              </a:defRPr>
            </a:lvl5pPr>
            <a:lvl6pPr lvl="5">
              <a:spcBef>
                <a:spcPts val="0"/>
              </a:spcBef>
              <a:spcAft>
                <a:spcPts val="0"/>
              </a:spcAft>
              <a:buClr>
                <a:schemeClr val="dk2"/>
              </a:buClr>
              <a:buSzPts val="2000"/>
              <a:buNone/>
              <a:defRPr>
                <a:solidFill>
                  <a:schemeClr val="dk2"/>
                </a:solidFill>
              </a:defRPr>
            </a:lvl6pPr>
            <a:lvl7pPr lvl="6">
              <a:spcBef>
                <a:spcPts val="0"/>
              </a:spcBef>
              <a:spcAft>
                <a:spcPts val="0"/>
              </a:spcAft>
              <a:buClr>
                <a:schemeClr val="dk2"/>
              </a:buClr>
              <a:buSzPts val="2000"/>
              <a:buNone/>
              <a:defRPr>
                <a:solidFill>
                  <a:schemeClr val="dk2"/>
                </a:solidFill>
              </a:defRPr>
            </a:lvl7pPr>
            <a:lvl8pPr lvl="7">
              <a:spcBef>
                <a:spcPts val="0"/>
              </a:spcBef>
              <a:spcAft>
                <a:spcPts val="0"/>
              </a:spcAft>
              <a:buClr>
                <a:schemeClr val="dk2"/>
              </a:buClr>
              <a:buSzPts val="2000"/>
              <a:buNone/>
              <a:defRPr>
                <a:solidFill>
                  <a:schemeClr val="dk2"/>
                </a:solidFill>
              </a:defRPr>
            </a:lvl8pPr>
            <a:lvl9pPr lvl="8">
              <a:spcBef>
                <a:spcPts val="0"/>
              </a:spcBef>
              <a:spcAft>
                <a:spcPts val="0"/>
              </a:spcAft>
              <a:buClr>
                <a:schemeClr val="dk2"/>
              </a:buClr>
              <a:buSzPts val="2000"/>
              <a:buNone/>
              <a:defRPr>
                <a:solidFill>
                  <a:schemeClr val="dk2"/>
                </a:solidFill>
              </a:defRPr>
            </a:lvl9pPr>
          </a:lstStyle>
          <a:p/>
        </p:txBody>
      </p:sp>
      <p:sp>
        <p:nvSpPr>
          <p:cNvPr id="1213" name="Google Shape;1213;p113"/>
          <p:cNvSpPr txBox="1"/>
          <p:nvPr>
            <p:ph idx="12" type="sldNum"/>
          </p:nvPr>
        </p:nvSpPr>
        <p:spPr>
          <a:xfrm>
            <a:off x="80290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214" name="Google Shape;1214;p113"/>
          <p:cNvSpPr txBox="1"/>
          <p:nvPr>
            <p:ph idx="1" type="body"/>
          </p:nvPr>
        </p:nvSpPr>
        <p:spPr>
          <a:xfrm>
            <a:off x="821800" y="2449762"/>
            <a:ext cx="2090100" cy="10167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215" name="Google Shape;1215;p113"/>
          <p:cNvSpPr/>
          <p:nvPr/>
        </p:nvSpPr>
        <p:spPr>
          <a:xfrm>
            <a:off x="3287700" y="1377275"/>
            <a:ext cx="2575500" cy="28758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113"/>
          <p:cNvSpPr/>
          <p:nvPr/>
        </p:nvSpPr>
        <p:spPr>
          <a:xfrm>
            <a:off x="6005750" y="1377275"/>
            <a:ext cx="2575500" cy="28758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113"/>
          <p:cNvSpPr txBox="1"/>
          <p:nvPr>
            <p:ph idx="2" type="body"/>
          </p:nvPr>
        </p:nvSpPr>
        <p:spPr>
          <a:xfrm>
            <a:off x="3530388" y="2449762"/>
            <a:ext cx="2090100" cy="10167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218" name="Google Shape;1218;p113"/>
          <p:cNvSpPr txBox="1"/>
          <p:nvPr>
            <p:ph idx="3" type="body"/>
          </p:nvPr>
        </p:nvSpPr>
        <p:spPr>
          <a:xfrm>
            <a:off x="6238988" y="2449762"/>
            <a:ext cx="2090100" cy="10167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219" name="Google Shape;1219;p113"/>
          <p:cNvSpPr/>
          <p:nvPr/>
        </p:nvSpPr>
        <p:spPr>
          <a:xfrm>
            <a:off x="566250" y="1958350"/>
            <a:ext cx="84600" cy="39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220" name="Google Shape;1220;p113"/>
          <p:cNvSpPr/>
          <p:nvPr/>
        </p:nvSpPr>
        <p:spPr>
          <a:xfrm>
            <a:off x="3295463" y="1958350"/>
            <a:ext cx="84600" cy="39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221" name="Google Shape;1221;p113"/>
          <p:cNvSpPr/>
          <p:nvPr/>
        </p:nvSpPr>
        <p:spPr>
          <a:xfrm>
            <a:off x="6008788" y="1958350"/>
            <a:ext cx="84600" cy="39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222" name="Google Shape;1222;p113"/>
          <p:cNvSpPr txBox="1"/>
          <p:nvPr>
            <p:ph idx="4" type="subTitle"/>
          </p:nvPr>
        </p:nvSpPr>
        <p:spPr>
          <a:xfrm>
            <a:off x="821800" y="1937950"/>
            <a:ext cx="2090100" cy="4344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200"/>
              <a:buFont typeface="Space Grotesk"/>
              <a:buNone/>
              <a:defRPr b="1" sz="1200">
                <a:solidFill>
                  <a:schemeClr val="accent5"/>
                </a:solidFill>
                <a:latin typeface="Space Grotesk"/>
                <a:ea typeface="Space Grotesk"/>
                <a:cs typeface="Space Grotesk"/>
                <a:sym typeface="Space Grotesk"/>
              </a:defRPr>
            </a:lvl1pPr>
            <a:lvl2pPr lvl="1">
              <a:lnSpc>
                <a:spcPct val="100000"/>
              </a:lnSpc>
              <a:spcBef>
                <a:spcPts val="0"/>
              </a:spcBef>
              <a:spcAft>
                <a:spcPts val="0"/>
              </a:spcAft>
              <a:buSzPts val="1200"/>
              <a:buFont typeface="Space Grotesk"/>
              <a:buNone/>
              <a:defRPr b="1" sz="1200">
                <a:latin typeface="Space Grotesk"/>
                <a:ea typeface="Space Grotesk"/>
                <a:cs typeface="Space Grotesk"/>
                <a:sym typeface="Space Grotesk"/>
              </a:defRPr>
            </a:lvl2pPr>
            <a:lvl3pPr lvl="2">
              <a:lnSpc>
                <a:spcPct val="100000"/>
              </a:lnSpc>
              <a:spcBef>
                <a:spcPts val="0"/>
              </a:spcBef>
              <a:spcAft>
                <a:spcPts val="0"/>
              </a:spcAft>
              <a:buSzPts val="1200"/>
              <a:buFont typeface="Space Grotesk"/>
              <a:buNone/>
              <a:defRPr b="1" sz="1200">
                <a:latin typeface="Space Grotesk"/>
                <a:ea typeface="Space Grotesk"/>
                <a:cs typeface="Space Grotesk"/>
                <a:sym typeface="Space Grotesk"/>
              </a:defRPr>
            </a:lvl3pPr>
            <a:lvl4pPr lvl="3">
              <a:lnSpc>
                <a:spcPct val="100000"/>
              </a:lnSpc>
              <a:spcBef>
                <a:spcPts val="0"/>
              </a:spcBef>
              <a:spcAft>
                <a:spcPts val="0"/>
              </a:spcAft>
              <a:buSzPts val="1200"/>
              <a:buFont typeface="Space Grotesk"/>
              <a:buNone/>
              <a:defRPr b="1" sz="1200">
                <a:latin typeface="Space Grotesk"/>
                <a:ea typeface="Space Grotesk"/>
                <a:cs typeface="Space Grotesk"/>
                <a:sym typeface="Space Grotesk"/>
              </a:defRPr>
            </a:lvl4pPr>
            <a:lvl5pPr lvl="4">
              <a:lnSpc>
                <a:spcPct val="100000"/>
              </a:lnSpc>
              <a:spcBef>
                <a:spcPts val="0"/>
              </a:spcBef>
              <a:spcAft>
                <a:spcPts val="0"/>
              </a:spcAft>
              <a:buSzPts val="1200"/>
              <a:buFont typeface="Space Grotesk"/>
              <a:buNone/>
              <a:defRPr b="1" sz="1200">
                <a:latin typeface="Space Grotesk"/>
                <a:ea typeface="Space Grotesk"/>
                <a:cs typeface="Space Grotesk"/>
                <a:sym typeface="Space Grotesk"/>
              </a:defRPr>
            </a:lvl5pPr>
            <a:lvl6pPr lvl="5">
              <a:lnSpc>
                <a:spcPct val="100000"/>
              </a:lnSpc>
              <a:spcBef>
                <a:spcPts val="0"/>
              </a:spcBef>
              <a:spcAft>
                <a:spcPts val="0"/>
              </a:spcAft>
              <a:buSzPts val="1200"/>
              <a:buFont typeface="Space Grotesk"/>
              <a:buNone/>
              <a:defRPr b="1" sz="1200">
                <a:latin typeface="Space Grotesk"/>
                <a:ea typeface="Space Grotesk"/>
                <a:cs typeface="Space Grotesk"/>
                <a:sym typeface="Space Grotesk"/>
              </a:defRPr>
            </a:lvl6pPr>
            <a:lvl7pPr lvl="6">
              <a:lnSpc>
                <a:spcPct val="100000"/>
              </a:lnSpc>
              <a:spcBef>
                <a:spcPts val="0"/>
              </a:spcBef>
              <a:spcAft>
                <a:spcPts val="0"/>
              </a:spcAft>
              <a:buSzPts val="1200"/>
              <a:buFont typeface="Space Grotesk"/>
              <a:buNone/>
              <a:defRPr b="1" sz="1200">
                <a:latin typeface="Space Grotesk"/>
                <a:ea typeface="Space Grotesk"/>
                <a:cs typeface="Space Grotesk"/>
                <a:sym typeface="Space Grotesk"/>
              </a:defRPr>
            </a:lvl7pPr>
            <a:lvl8pPr lvl="7">
              <a:lnSpc>
                <a:spcPct val="100000"/>
              </a:lnSpc>
              <a:spcBef>
                <a:spcPts val="0"/>
              </a:spcBef>
              <a:spcAft>
                <a:spcPts val="0"/>
              </a:spcAft>
              <a:buSzPts val="1200"/>
              <a:buFont typeface="Space Grotesk"/>
              <a:buNone/>
              <a:defRPr b="1" sz="1200">
                <a:latin typeface="Space Grotesk"/>
                <a:ea typeface="Space Grotesk"/>
                <a:cs typeface="Space Grotesk"/>
                <a:sym typeface="Space Grotesk"/>
              </a:defRPr>
            </a:lvl8pPr>
            <a:lvl9pPr lvl="8">
              <a:lnSpc>
                <a:spcPct val="100000"/>
              </a:lnSpc>
              <a:spcBef>
                <a:spcPts val="0"/>
              </a:spcBef>
              <a:spcAft>
                <a:spcPts val="0"/>
              </a:spcAft>
              <a:buSzPts val="1200"/>
              <a:buFont typeface="Space Grotesk"/>
              <a:buNone/>
              <a:defRPr b="1" sz="1200">
                <a:latin typeface="Space Grotesk"/>
                <a:ea typeface="Space Grotesk"/>
                <a:cs typeface="Space Grotesk"/>
                <a:sym typeface="Space Grotesk"/>
              </a:defRPr>
            </a:lvl9pPr>
          </a:lstStyle>
          <a:p/>
        </p:txBody>
      </p:sp>
      <p:sp>
        <p:nvSpPr>
          <p:cNvPr id="1223" name="Google Shape;1223;p113"/>
          <p:cNvSpPr txBox="1"/>
          <p:nvPr>
            <p:ph idx="5" type="subTitle"/>
          </p:nvPr>
        </p:nvSpPr>
        <p:spPr>
          <a:xfrm>
            <a:off x="3530388" y="1937950"/>
            <a:ext cx="2090100" cy="4344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200"/>
              <a:buFont typeface="Space Grotesk"/>
              <a:buNone/>
              <a:defRPr b="1" sz="1200">
                <a:solidFill>
                  <a:schemeClr val="accent5"/>
                </a:solidFill>
                <a:latin typeface="Space Grotesk"/>
                <a:ea typeface="Space Grotesk"/>
                <a:cs typeface="Space Grotesk"/>
                <a:sym typeface="Space Grotesk"/>
              </a:defRPr>
            </a:lvl1pPr>
            <a:lvl2pPr lvl="1">
              <a:lnSpc>
                <a:spcPct val="100000"/>
              </a:lnSpc>
              <a:spcBef>
                <a:spcPts val="0"/>
              </a:spcBef>
              <a:spcAft>
                <a:spcPts val="0"/>
              </a:spcAft>
              <a:buSzPts val="1200"/>
              <a:buFont typeface="Space Grotesk"/>
              <a:buNone/>
              <a:defRPr b="1" sz="1200">
                <a:latin typeface="Space Grotesk"/>
                <a:ea typeface="Space Grotesk"/>
                <a:cs typeface="Space Grotesk"/>
                <a:sym typeface="Space Grotesk"/>
              </a:defRPr>
            </a:lvl2pPr>
            <a:lvl3pPr lvl="2">
              <a:lnSpc>
                <a:spcPct val="100000"/>
              </a:lnSpc>
              <a:spcBef>
                <a:spcPts val="0"/>
              </a:spcBef>
              <a:spcAft>
                <a:spcPts val="0"/>
              </a:spcAft>
              <a:buSzPts val="1200"/>
              <a:buFont typeface="Space Grotesk"/>
              <a:buNone/>
              <a:defRPr b="1" sz="1200">
                <a:latin typeface="Space Grotesk"/>
                <a:ea typeface="Space Grotesk"/>
                <a:cs typeface="Space Grotesk"/>
                <a:sym typeface="Space Grotesk"/>
              </a:defRPr>
            </a:lvl3pPr>
            <a:lvl4pPr lvl="3">
              <a:lnSpc>
                <a:spcPct val="100000"/>
              </a:lnSpc>
              <a:spcBef>
                <a:spcPts val="0"/>
              </a:spcBef>
              <a:spcAft>
                <a:spcPts val="0"/>
              </a:spcAft>
              <a:buSzPts val="1200"/>
              <a:buFont typeface="Space Grotesk"/>
              <a:buNone/>
              <a:defRPr b="1" sz="1200">
                <a:latin typeface="Space Grotesk"/>
                <a:ea typeface="Space Grotesk"/>
                <a:cs typeface="Space Grotesk"/>
                <a:sym typeface="Space Grotesk"/>
              </a:defRPr>
            </a:lvl4pPr>
            <a:lvl5pPr lvl="4">
              <a:lnSpc>
                <a:spcPct val="100000"/>
              </a:lnSpc>
              <a:spcBef>
                <a:spcPts val="0"/>
              </a:spcBef>
              <a:spcAft>
                <a:spcPts val="0"/>
              </a:spcAft>
              <a:buSzPts val="1200"/>
              <a:buFont typeface="Space Grotesk"/>
              <a:buNone/>
              <a:defRPr b="1" sz="1200">
                <a:latin typeface="Space Grotesk"/>
                <a:ea typeface="Space Grotesk"/>
                <a:cs typeface="Space Grotesk"/>
                <a:sym typeface="Space Grotesk"/>
              </a:defRPr>
            </a:lvl5pPr>
            <a:lvl6pPr lvl="5">
              <a:lnSpc>
                <a:spcPct val="100000"/>
              </a:lnSpc>
              <a:spcBef>
                <a:spcPts val="0"/>
              </a:spcBef>
              <a:spcAft>
                <a:spcPts val="0"/>
              </a:spcAft>
              <a:buSzPts val="1200"/>
              <a:buFont typeface="Space Grotesk"/>
              <a:buNone/>
              <a:defRPr b="1" sz="1200">
                <a:latin typeface="Space Grotesk"/>
                <a:ea typeface="Space Grotesk"/>
                <a:cs typeface="Space Grotesk"/>
                <a:sym typeface="Space Grotesk"/>
              </a:defRPr>
            </a:lvl6pPr>
            <a:lvl7pPr lvl="6">
              <a:lnSpc>
                <a:spcPct val="100000"/>
              </a:lnSpc>
              <a:spcBef>
                <a:spcPts val="0"/>
              </a:spcBef>
              <a:spcAft>
                <a:spcPts val="0"/>
              </a:spcAft>
              <a:buSzPts val="1200"/>
              <a:buFont typeface="Space Grotesk"/>
              <a:buNone/>
              <a:defRPr b="1" sz="1200">
                <a:latin typeface="Space Grotesk"/>
                <a:ea typeface="Space Grotesk"/>
                <a:cs typeface="Space Grotesk"/>
                <a:sym typeface="Space Grotesk"/>
              </a:defRPr>
            </a:lvl7pPr>
            <a:lvl8pPr lvl="7">
              <a:lnSpc>
                <a:spcPct val="100000"/>
              </a:lnSpc>
              <a:spcBef>
                <a:spcPts val="0"/>
              </a:spcBef>
              <a:spcAft>
                <a:spcPts val="0"/>
              </a:spcAft>
              <a:buSzPts val="1200"/>
              <a:buFont typeface="Space Grotesk"/>
              <a:buNone/>
              <a:defRPr b="1" sz="1200">
                <a:latin typeface="Space Grotesk"/>
                <a:ea typeface="Space Grotesk"/>
                <a:cs typeface="Space Grotesk"/>
                <a:sym typeface="Space Grotesk"/>
              </a:defRPr>
            </a:lvl8pPr>
            <a:lvl9pPr lvl="8">
              <a:lnSpc>
                <a:spcPct val="100000"/>
              </a:lnSpc>
              <a:spcBef>
                <a:spcPts val="0"/>
              </a:spcBef>
              <a:spcAft>
                <a:spcPts val="0"/>
              </a:spcAft>
              <a:buSzPts val="1200"/>
              <a:buFont typeface="Space Grotesk"/>
              <a:buNone/>
              <a:defRPr b="1" sz="1200">
                <a:latin typeface="Space Grotesk"/>
                <a:ea typeface="Space Grotesk"/>
                <a:cs typeface="Space Grotesk"/>
                <a:sym typeface="Space Grotesk"/>
              </a:defRPr>
            </a:lvl9pPr>
          </a:lstStyle>
          <a:p/>
        </p:txBody>
      </p:sp>
      <p:sp>
        <p:nvSpPr>
          <p:cNvPr id="1224" name="Google Shape;1224;p113"/>
          <p:cNvSpPr txBox="1"/>
          <p:nvPr>
            <p:ph idx="6" type="subTitle"/>
          </p:nvPr>
        </p:nvSpPr>
        <p:spPr>
          <a:xfrm>
            <a:off x="6238988" y="1937950"/>
            <a:ext cx="2090100" cy="4344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200"/>
              <a:buFont typeface="Space Grotesk"/>
              <a:buNone/>
              <a:defRPr b="1" sz="1200">
                <a:solidFill>
                  <a:schemeClr val="accent5"/>
                </a:solidFill>
                <a:latin typeface="Space Grotesk"/>
                <a:ea typeface="Space Grotesk"/>
                <a:cs typeface="Space Grotesk"/>
                <a:sym typeface="Space Grotesk"/>
              </a:defRPr>
            </a:lvl1pPr>
            <a:lvl2pPr lvl="1">
              <a:lnSpc>
                <a:spcPct val="100000"/>
              </a:lnSpc>
              <a:spcBef>
                <a:spcPts val="0"/>
              </a:spcBef>
              <a:spcAft>
                <a:spcPts val="0"/>
              </a:spcAft>
              <a:buSzPts val="1200"/>
              <a:buFont typeface="Space Grotesk"/>
              <a:buNone/>
              <a:defRPr b="1" sz="1200">
                <a:latin typeface="Space Grotesk"/>
                <a:ea typeface="Space Grotesk"/>
                <a:cs typeface="Space Grotesk"/>
                <a:sym typeface="Space Grotesk"/>
              </a:defRPr>
            </a:lvl2pPr>
            <a:lvl3pPr lvl="2">
              <a:lnSpc>
                <a:spcPct val="100000"/>
              </a:lnSpc>
              <a:spcBef>
                <a:spcPts val="0"/>
              </a:spcBef>
              <a:spcAft>
                <a:spcPts val="0"/>
              </a:spcAft>
              <a:buSzPts val="1200"/>
              <a:buFont typeface="Space Grotesk"/>
              <a:buNone/>
              <a:defRPr b="1" sz="1200">
                <a:latin typeface="Space Grotesk"/>
                <a:ea typeface="Space Grotesk"/>
                <a:cs typeface="Space Grotesk"/>
                <a:sym typeface="Space Grotesk"/>
              </a:defRPr>
            </a:lvl3pPr>
            <a:lvl4pPr lvl="3">
              <a:lnSpc>
                <a:spcPct val="100000"/>
              </a:lnSpc>
              <a:spcBef>
                <a:spcPts val="0"/>
              </a:spcBef>
              <a:spcAft>
                <a:spcPts val="0"/>
              </a:spcAft>
              <a:buSzPts val="1200"/>
              <a:buFont typeface="Space Grotesk"/>
              <a:buNone/>
              <a:defRPr b="1" sz="1200">
                <a:latin typeface="Space Grotesk"/>
                <a:ea typeface="Space Grotesk"/>
                <a:cs typeface="Space Grotesk"/>
                <a:sym typeface="Space Grotesk"/>
              </a:defRPr>
            </a:lvl4pPr>
            <a:lvl5pPr lvl="4">
              <a:lnSpc>
                <a:spcPct val="100000"/>
              </a:lnSpc>
              <a:spcBef>
                <a:spcPts val="0"/>
              </a:spcBef>
              <a:spcAft>
                <a:spcPts val="0"/>
              </a:spcAft>
              <a:buSzPts val="1200"/>
              <a:buFont typeface="Space Grotesk"/>
              <a:buNone/>
              <a:defRPr b="1" sz="1200">
                <a:latin typeface="Space Grotesk"/>
                <a:ea typeface="Space Grotesk"/>
                <a:cs typeface="Space Grotesk"/>
                <a:sym typeface="Space Grotesk"/>
              </a:defRPr>
            </a:lvl5pPr>
            <a:lvl6pPr lvl="5">
              <a:lnSpc>
                <a:spcPct val="100000"/>
              </a:lnSpc>
              <a:spcBef>
                <a:spcPts val="0"/>
              </a:spcBef>
              <a:spcAft>
                <a:spcPts val="0"/>
              </a:spcAft>
              <a:buSzPts val="1200"/>
              <a:buFont typeface="Space Grotesk"/>
              <a:buNone/>
              <a:defRPr b="1" sz="1200">
                <a:latin typeface="Space Grotesk"/>
                <a:ea typeface="Space Grotesk"/>
                <a:cs typeface="Space Grotesk"/>
                <a:sym typeface="Space Grotesk"/>
              </a:defRPr>
            </a:lvl6pPr>
            <a:lvl7pPr lvl="6">
              <a:lnSpc>
                <a:spcPct val="100000"/>
              </a:lnSpc>
              <a:spcBef>
                <a:spcPts val="0"/>
              </a:spcBef>
              <a:spcAft>
                <a:spcPts val="0"/>
              </a:spcAft>
              <a:buSzPts val="1200"/>
              <a:buFont typeface="Space Grotesk"/>
              <a:buNone/>
              <a:defRPr b="1" sz="1200">
                <a:latin typeface="Space Grotesk"/>
                <a:ea typeface="Space Grotesk"/>
                <a:cs typeface="Space Grotesk"/>
                <a:sym typeface="Space Grotesk"/>
              </a:defRPr>
            </a:lvl7pPr>
            <a:lvl8pPr lvl="7">
              <a:lnSpc>
                <a:spcPct val="100000"/>
              </a:lnSpc>
              <a:spcBef>
                <a:spcPts val="0"/>
              </a:spcBef>
              <a:spcAft>
                <a:spcPts val="0"/>
              </a:spcAft>
              <a:buSzPts val="1200"/>
              <a:buFont typeface="Space Grotesk"/>
              <a:buNone/>
              <a:defRPr b="1" sz="1200">
                <a:latin typeface="Space Grotesk"/>
                <a:ea typeface="Space Grotesk"/>
                <a:cs typeface="Space Grotesk"/>
                <a:sym typeface="Space Grotesk"/>
              </a:defRPr>
            </a:lvl8pPr>
            <a:lvl9pPr lvl="8">
              <a:lnSpc>
                <a:spcPct val="100000"/>
              </a:lnSpc>
              <a:spcBef>
                <a:spcPts val="0"/>
              </a:spcBef>
              <a:spcAft>
                <a:spcPts val="0"/>
              </a:spcAft>
              <a:buSzPts val="1200"/>
              <a:buFont typeface="Space Grotesk"/>
              <a:buNone/>
              <a:defRPr b="1" sz="1200">
                <a:latin typeface="Space Grotesk"/>
                <a:ea typeface="Space Grotesk"/>
                <a:cs typeface="Space Grotesk"/>
                <a:sym typeface="Space Grotesk"/>
              </a:defRPr>
            </a:lvl9pPr>
          </a:lstStyle>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rows and headers 1">
  <p:cSld name="MAIN_POINT_2_3">
    <p:spTree>
      <p:nvGrpSpPr>
        <p:cNvPr id="1225" name="Shape 1225"/>
        <p:cNvGrpSpPr/>
        <p:nvPr/>
      </p:nvGrpSpPr>
      <p:grpSpPr>
        <a:xfrm>
          <a:off x="0" y="0"/>
          <a:ext cx="0" cy="0"/>
          <a:chOff x="0" y="0"/>
          <a:chExt cx="0" cy="0"/>
        </a:xfrm>
      </p:grpSpPr>
      <p:sp>
        <p:nvSpPr>
          <p:cNvPr id="1226" name="Google Shape;1226;p114"/>
          <p:cNvSpPr txBox="1"/>
          <p:nvPr>
            <p:ph type="title"/>
          </p:nvPr>
        </p:nvSpPr>
        <p:spPr>
          <a:xfrm>
            <a:off x="566250" y="445025"/>
            <a:ext cx="7099200" cy="9321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227" name="Google Shape;1227;p114"/>
          <p:cNvSpPr txBox="1"/>
          <p:nvPr>
            <p:ph idx="12" type="sldNum"/>
          </p:nvPr>
        </p:nvSpPr>
        <p:spPr>
          <a:xfrm>
            <a:off x="7999953" y="4663224"/>
            <a:ext cx="5778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228" name="Google Shape;1228;p114"/>
          <p:cNvSpPr txBox="1"/>
          <p:nvPr>
            <p:ph idx="1" type="body"/>
          </p:nvPr>
        </p:nvSpPr>
        <p:spPr>
          <a:xfrm>
            <a:off x="3556273" y="2688525"/>
            <a:ext cx="4746900" cy="6633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229" name="Google Shape;1229;p114"/>
          <p:cNvSpPr txBox="1"/>
          <p:nvPr>
            <p:ph idx="2" type="body"/>
          </p:nvPr>
        </p:nvSpPr>
        <p:spPr>
          <a:xfrm>
            <a:off x="3556273" y="1389725"/>
            <a:ext cx="4746900" cy="6633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230" name="Google Shape;1230;p114"/>
          <p:cNvSpPr txBox="1"/>
          <p:nvPr>
            <p:ph idx="3" type="body"/>
          </p:nvPr>
        </p:nvSpPr>
        <p:spPr>
          <a:xfrm>
            <a:off x="3556273" y="3903738"/>
            <a:ext cx="4746900" cy="6633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231" name="Google Shape;1231;p114"/>
          <p:cNvSpPr txBox="1"/>
          <p:nvPr>
            <p:ph idx="4" type="subTitle"/>
          </p:nvPr>
        </p:nvSpPr>
        <p:spPr>
          <a:xfrm>
            <a:off x="566250" y="2688525"/>
            <a:ext cx="2478000" cy="663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2pPr>
            <a:lvl3pPr lvl="2">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3pPr>
            <a:lvl4pPr lvl="3">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4pPr>
            <a:lvl5pPr lvl="4">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5pPr>
            <a:lvl6pPr lvl="5">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6pPr>
            <a:lvl7pPr lvl="6">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7pPr>
            <a:lvl8pPr lvl="7">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8pPr>
            <a:lvl9pPr lvl="8">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9pPr>
          </a:lstStyle>
          <a:p/>
        </p:txBody>
      </p:sp>
      <p:sp>
        <p:nvSpPr>
          <p:cNvPr id="1232" name="Google Shape;1232;p114"/>
          <p:cNvSpPr txBox="1"/>
          <p:nvPr>
            <p:ph idx="5" type="subTitle"/>
          </p:nvPr>
        </p:nvSpPr>
        <p:spPr>
          <a:xfrm>
            <a:off x="566250" y="1389725"/>
            <a:ext cx="2478000" cy="663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2pPr>
            <a:lvl3pPr lvl="2">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3pPr>
            <a:lvl4pPr lvl="3">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4pPr>
            <a:lvl5pPr lvl="4">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5pPr>
            <a:lvl6pPr lvl="5">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6pPr>
            <a:lvl7pPr lvl="6">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7pPr>
            <a:lvl8pPr lvl="7">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8pPr>
            <a:lvl9pPr lvl="8">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9pPr>
          </a:lstStyle>
          <a:p/>
        </p:txBody>
      </p:sp>
      <p:sp>
        <p:nvSpPr>
          <p:cNvPr id="1233" name="Google Shape;1233;p114"/>
          <p:cNvSpPr txBox="1"/>
          <p:nvPr>
            <p:ph idx="6" type="subTitle"/>
          </p:nvPr>
        </p:nvSpPr>
        <p:spPr>
          <a:xfrm>
            <a:off x="566250" y="3903738"/>
            <a:ext cx="2478000" cy="663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2pPr>
            <a:lvl3pPr lvl="2">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3pPr>
            <a:lvl4pPr lvl="3">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4pPr>
            <a:lvl5pPr lvl="4">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5pPr>
            <a:lvl6pPr lvl="5">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6pPr>
            <a:lvl7pPr lvl="6">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7pPr>
            <a:lvl8pPr lvl="7">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8pPr>
            <a:lvl9pPr lvl="8">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9pPr>
          </a:lstStyle>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paragraphs 2">
  <p:cSld name="TITLE_AND_BODY_1_1_1_1_1_2">
    <p:spTree>
      <p:nvGrpSpPr>
        <p:cNvPr id="1234" name="Shape 1234"/>
        <p:cNvGrpSpPr/>
        <p:nvPr/>
      </p:nvGrpSpPr>
      <p:grpSpPr>
        <a:xfrm>
          <a:off x="0" y="0"/>
          <a:ext cx="0" cy="0"/>
          <a:chOff x="0" y="0"/>
          <a:chExt cx="0" cy="0"/>
        </a:xfrm>
      </p:grpSpPr>
      <p:sp>
        <p:nvSpPr>
          <p:cNvPr id="1235" name="Google Shape;1235;p115"/>
          <p:cNvSpPr/>
          <p:nvPr/>
        </p:nvSpPr>
        <p:spPr>
          <a:xfrm>
            <a:off x="645900" y="1479743"/>
            <a:ext cx="2418600" cy="31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236" name="Google Shape;1236;p115"/>
          <p:cNvSpPr/>
          <p:nvPr/>
        </p:nvSpPr>
        <p:spPr>
          <a:xfrm>
            <a:off x="6079500" y="1479717"/>
            <a:ext cx="2418600" cy="318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237" name="Google Shape;1237;p115"/>
          <p:cNvSpPr/>
          <p:nvPr/>
        </p:nvSpPr>
        <p:spPr>
          <a:xfrm>
            <a:off x="3358950" y="1479717"/>
            <a:ext cx="2418600" cy="318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238" name="Google Shape;1238;p115"/>
          <p:cNvSpPr/>
          <p:nvPr/>
        </p:nvSpPr>
        <p:spPr>
          <a:xfrm>
            <a:off x="0" y="0"/>
            <a:ext cx="9144000" cy="759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239" name="Google Shape;1239;p115"/>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2000"/>
              <a:buNone/>
              <a:defRPr>
                <a:solidFill>
                  <a:schemeClr val="dk1"/>
                </a:solidFill>
              </a:defRPr>
            </a:lvl1pPr>
            <a:lvl2pPr lvl="1">
              <a:spcBef>
                <a:spcPts val="0"/>
              </a:spcBef>
              <a:spcAft>
                <a:spcPts val="0"/>
              </a:spcAft>
              <a:buClr>
                <a:schemeClr val="dk1"/>
              </a:buClr>
              <a:buSzPts val="2000"/>
              <a:buNone/>
              <a:defRPr>
                <a:solidFill>
                  <a:schemeClr val="dk1"/>
                </a:solidFill>
              </a:defRPr>
            </a:lvl2pPr>
            <a:lvl3pPr lvl="2">
              <a:spcBef>
                <a:spcPts val="0"/>
              </a:spcBef>
              <a:spcAft>
                <a:spcPts val="0"/>
              </a:spcAft>
              <a:buClr>
                <a:schemeClr val="dk1"/>
              </a:buClr>
              <a:buSzPts val="2000"/>
              <a:buNone/>
              <a:defRPr>
                <a:solidFill>
                  <a:schemeClr val="dk1"/>
                </a:solidFill>
              </a:defRPr>
            </a:lvl3pPr>
            <a:lvl4pPr lvl="3">
              <a:spcBef>
                <a:spcPts val="0"/>
              </a:spcBef>
              <a:spcAft>
                <a:spcPts val="0"/>
              </a:spcAft>
              <a:buClr>
                <a:schemeClr val="dk1"/>
              </a:buClr>
              <a:buSzPts val="2000"/>
              <a:buNone/>
              <a:defRPr>
                <a:solidFill>
                  <a:schemeClr val="dk1"/>
                </a:solidFill>
              </a:defRPr>
            </a:lvl4pPr>
            <a:lvl5pPr lvl="4">
              <a:spcBef>
                <a:spcPts val="0"/>
              </a:spcBef>
              <a:spcAft>
                <a:spcPts val="0"/>
              </a:spcAft>
              <a:buClr>
                <a:schemeClr val="dk1"/>
              </a:buClr>
              <a:buSzPts val="2000"/>
              <a:buNone/>
              <a:defRPr>
                <a:solidFill>
                  <a:schemeClr val="dk1"/>
                </a:solidFill>
              </a:defRPr>
            </a:lvl5pPr>
            <a:lvl6pPr lvl="5">
              <a:spcBef>
                <a:spcPts val="0"/>
              </a:spcBef>
              <a:spcAft>
                <a:spcPts val="0"/>
              </a:spcAft>
              <a:buClr>
                <a:schemeClr val="dk1"/>
              </a:buClr>
              <a:buSzPts val="2000"/>
              <a:buNone/>
              <a:defRPr>
                <a:solidFill>
                  <a:schemeClr val="dk1"/>
                </a:solidFill>
              </a:defRPr>
            </a:lvl6pPr>
            <a:lvl7pPr lvl="6">
              <a:spcBef>
                <a:spcPts val="0"/>
              </a:spcBef>
              <a:spcAft>
                <a:spcPts val="0"/>
              </a:spcAft>
              <a:buClr>
                <a:schemeClr val="dk1"/>
              </a:buClr>
              <a:buSzPts val="2000"/>
              <a:buNone/>
              <a:defRPr>
                <a:solidFill>
                  <a:schemeClr val="dk1"/>
                </a:solidFill>
              </a:defRPr>
            </a:lvl7pPr>
            <a:lvl8pPr lvl="7">
              <a:spcBef>
                <a:spcPts val="0"/>
              </a:spcBef>
              <a:spcAft>
                <a:spcPts val="0"/>
              </a:spcAft>
              <a:buClr>
                <a:schemeClr val="dk1"/>
              </a:buClr>
              <a:buSzPts val="2000"/>
              <a:buNone/>
              <a:defRPr>
                <a:solidFill>
                  <a:schemeClr val="dk1"/>
                </a:solidFill>
              </a:defRPr>
            </a:lvl8pPr>
            <a:lvl9pPr lvl="8">
              <a:spcBef>
                <a:spcPts val="0"/>
              </a:spcBef>
              <a:spcAft>
                <a:spcPts val="0"/>
              </a:spcAft>
              <a:buClr>
                <a:schemeClr val="dk1"/>
              </a:buClr>
              <a:buSzPts val="2000"/>
              <a:buNone/>
              <a:defRPr>
                <a:solidFill>
                  <a:schemeClr val="dk1"/>
                </a:solidFill>
              </a:defRPr>
            </a:lvl9pPr>
          </a:lstStyle>
          <a:p/>
        </p:txBody>
      </p:sp>
      <p:sp>
        <p:nvSpPr>
          <p:cNvPr id="1240" name="Google Shape;1240;p115"/>
          <p:cNvSpPr txBox="1"/>
          <p:nvPr>
            <p:ph idx="12" type="sldNum"/>
          </p:nvPr>
        </p:nvSpPr>
        <p:spPr>
          <a:xfrm>
            <a:off x="80290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241" name="Google Shape;1241;p115"/>
          <p:cNvSpPr txBox="1"/>
          <p:nvPr>
            <p:ph idx="1" type="body"/>
          </p:nvPr>
        </p:nvSpPr>
        <p:spPr>
          <a:xfrm>
            <a:off x="723450" y="1547526"/>
            <a:ext cx="2261400" cy="21882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242" name="Google Shape;1242;p115"/>
          <p:cNvSpPr txBox="1"/>
          <p:nvPr>
            <p:ph idx="2" type="body"/>
          </p:nvPr>
        </p:nvSpPr>
        <p:spPr>
          <a:xfrm>
            <a:off x="6149550" y="1547526"/>
            <a:ext cx="2261400" cy="21882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243" name="Google Shape;1243;p115"/>
          <p:cNvSpPr txBox="1"/>
          <p:nvPr>
            <p:ph idx="3" type="body"/>
          </p:nvPr>
        </p:nvSpPr>
        <p:spPr>
          <a:xfrm>
            <a:off x="3436500" y="1547526"/>
            <a:ext cx="2261400" cy="21882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columns - o 1">
  <p:cSld name="TITLE_AND_BODY_1_3_3">
    <p:spTree>
      <p:nvGrpSpPr>
        <p:cNvPr id="1244" name="Shape 1244"/>
        <p:cNvGrpSpPr/>
        <p:nvPr/>
      </p:nvGrpSpPr>
      <p:grpSpPr>
        <a:xfrm>
          <a:off x="0" y="0"/>
          <a:ext cx="0" cy="0"/>
          <a:chOff x="0" y="0"/>
          <a:chExt cx="0" cy="0"/>
        </a:xfrm>
      </p:grpSpPr>
      <p:sp>
        <p:nvSpPr>
          <p:cNvPr id="1245" name="Google Shape;1245;p116"/>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000"/>
              <a:buNone/>
              <a:defRPr>
                <a:solidFill>
                  <a:schemeClr val="dk2"/>
                </a:solidFill>
              </a:defRPr>
            </a:lvl1pPr>
            <a:lvl2pPr lvl="1">
              <a:spcBef>
                <a:spcPts val="0"/>
              </a:spcBef>
              <a:spcAft>
                <a:spcPts val="0"/>
              </a:spcAft>
              <a:buClr>
                <a:schemeClr val="dk2"/>
              </a:buClr>
              <a:buSzPts val="2000"/>
              <a:buNone/>
              <a:defRPr>
                <a:solidFill>
                  <a:schemeClr val="dk2"/>
                </a:solidFill>
              </a:defRPr>
            </a:lvl2pPr>
            <a:lvl3pPr lvl="2">
              <a:spcBef>
                <a:spcPts val="0"/>
              </a:spcBef>
              <a:spcAft>
                <a:spcPts val="0"/>
              </a:spcAft>
              <a:buClr>
                <a:schemeClr val="dk2"/>
              </a:buClr>
              <a:buSzPts val="2000"/>
              <a:buNone/>
              <a:defRPr>
                <a:solidFill>
                  <a:schemeClr val="dk2"/>
                </a:solidFill>
              </a:defRPr>
            </a:lvl3pPr>
            <a:lvl4pPr lvl="3">
              <a:spcBef>
                <a:spcPts val="0"/>
              </a:spcBef>
              <a:spcAft>
                <a:spcPts val="0"/>
              </a:spcAft>
              <a:buClr>
                <a:schemeClr val="dk2"/>
              </a:buClr>
              <a:buSzPts val="2000"/>
              <a:buNone/>
              <a:defRPr>
                <a:solidFill>
                  <a:schemeClr val="dk2"/>
                </a:solidFill>
              </a:defRPr>
            </a:lvl4pPr>
            <a:lvl5pPr lvl="4">
              <a:spcBef>
                <a:spcPts val="0"/>
              </a:spcBef>
              <a:spcAft>
                <a:spcPts val="0"/>
              </a:spcAft>
              <a:buClr>
                <a:schemeClr val="dk2"/>
              </a:buClr>
              <a:buSzPts val="2000"/>
              <a:buNone/>
              <a:defRPr>
                <a:solidFill>
                  <a:schemeClr val="dk2"/>
                </a:solidFill>
              </a:defRPr>
            </a:lvl5pPr>
            <a:lvl6pPr lvl="5">
              <a:spcBef>
                <a:spcPts val="0"/>
              </a:spcBef>
              <a:spcAft>
                <a:spcPts val="0"/>
              </a:spcAft>
              <a:buClr>
                <a:schemeClr val="dk2"/>
              </a:buClr>
              <a:buSzPts val="2000"/>
              <a:buNone/>
              <a:defRPr>
                <a:solidFill>
                  <a:schemeClr val="dk2"/>
                </a:solidFill>
              </a:defRPr>
            </a:lvl6pPr>
            <a:lvl7pPr lvl="6">
              <a:spcBef>
                <a:spcPts val="0"/>
              </a:spcBef>
              <a:spcAft>
                <a:spcPts val="0"/>
              </a:spcAft>
              <a:buClr>
                <a:schemeClr val="dk2"/>
              </a:buClr>
              <a:buSzPts val="2000"/>
              <a:buNone/>
              <a:defRPr>
                <a:solidFill>
                  <a:schemeClr val="dk2"/>
                </a:solidFill>
              </a:defRPr>
            </a:lvl7pPr>
            <a:lvl8pPr lvl="7">
              <a:spcBef>
                <a:spcPts val="0"/>
              </a:spcBef>
              <a:spcAft>
                <a:spcPts val="0"/>
              </a:spcAft>
              <a:buClr>
                <a:schemeClr val="dk2"/>
              </a:buClr>
              <a:buSzPts val="2000"/>
              <a:buNone/>
              <a:defRPr>
                <a:solidFill>
                  <a:schemeClr val="dk2"/>
                </a:solidFill>
              </a:defRPr>
            </a:lvl8pPr>
            <a:lvl9pPr lvl="8">
              <a:spcBef>
                <a:spcPts val="0"/>
              </a:spcBef>
              <a:spcAft>
                <a:spcPts val="0"/>
              </a:spcAft>
              <a:buClr>
                <a:schemeClr val="dk2"/>
              </a:buClr>
              <a:buSzPts val="2000"/>
              <a:buNone/>
              <a:defRPr>
                <a:solidFill>
                  <a:schemeClr val="dk2"/>
                </a:solidFill>
              </a:defRPr>
            </a:lvl9pPr>
          </a:lstStyle>
          <a:p/>
        </p:txBody>
      </p:sp>
      <p:sp>
        <p:nvSpPr>
          <p:cNvPr id="1246" name="Google Shape;1246;p116"/>
          <p:cNvSpPr txBox="1"/>
          <p:nvPr>
            <p:ph idx="12" type="sldNum"/>
          </p:nvPr>
        </p:nvSpPr>
        <p:spPr>
          <a:xfrm>
            <a:off x="80290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247" name="Google Shape;1247;p116"/>
          <p:cNvSpPr txBox="1"/>
          <p:nvPr>
            <p:ph idx="1" type="body"/>
          </p:nvPr>
        </p:nvSpPr>
        <p:spPr>
          <a:xfrm>
            <a:off x="642375" y="2008800"/>
            <a:ext cx="2546400" cy="24636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248" name="Google Shape;1248;p116"/>
          <p:cNvSpPr/>
          <p:nvPr/>
        </p:nvSpPr>
        <p:spPr>
          <a:xfrm>
            <a:off x="566250" y="1454400"/>
            <a:ext cx="54000" cy="39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116"/>
          <p:cNvSpPr txBox="1"/>
          <p:nvPr>
            <p:ph idx="2" type="subTitle"/>
          </p:nvPr>
        </p:nvSpPr>
        <p:spPr>
          <a:xfrm>
            <a:off x="642375" y="1434000"/>
            <a:ext cx="2415000" cy="4344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2pPr>
            <a:lvl3pPr lvl="2">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3pPr>
            <a:lvl4pPr lvl="3">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4pPr>
            <a:lvl5pPr lvl="4">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5pPr>
            <a:lvl6pPr lvl="5">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6pPr>
            <a:lvl7pPr lvl="6">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7pPr>
            <a:lvl8pPr lvl="7">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8pPr>
            <a:lvl9pPr lvl="8">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9pPr>
          </a:lstStyle>
          <a:p/>
        </p:txBody>
      </p:sp>
      <p:sp>
        <p:nvSpPr>
          <p:cNvPr id="1250" name="Google Shape;1250;p116"/>
          <p:cNvSpPr txBox="1"/>
          <p:nvPr>
            <p:ph idx="3" type="body"/>
          </p:nvPr>
        </p:nvSpPr>
        <p:spPr>
          <a:xfrm>
            <a:off x="3330200" y="2008800"/>
            <a:ext cx="2546400" cy="24636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251" name="Google Shape;1251;p116"/>
          <p:cNvSpPr/>
          <p:nvPr/>
        </p:nvSpPr>
        <p:spPr>
          <a:xfrm>
            <a:off x="3254063" y="1454400"/>
            <a:ext cx="54000" cy="39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116"/>
          <p:cNvSpPr txBox="1"/>
          <p:nvPr>
            <p:ph idx="4" type="subTitle"/>
          </p:nvPr>
        </p:nvSpPr>
        <p:spPr>
          <a:xfrm>
            <a:off x="3330200" y="1434000"/>
            <a:ext cx="2415000" cy="4344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2pPr>
            <a:lvl3pPr lvl="2">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3pPr>
            <a:lvl4pPr lvl="3">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4pPr>
            <a:lvl5pPr lvl="4">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5pPr>
            <a:lvl6pPr lvl="5">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6pPr>
            <a:lvl7pPr lvl="6">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7pPr>
            <a:lvl8pPr lvl="7">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8pPr>
            <a:lvl9pPr lvl="8">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9pPr>
          </a:lstStyle>
          <a:p/>
        </p:txBody>
      </p:sp>
      <p:sp>
        <p:nvSpPr>
          <p:cNvPr id="1253" name="Google Shape;1253;p116"/>
          <p:cNvSpPr txBox="1"/>
          <p:nvPr>
            <p:ph idx="5" type="body"/>
          </p:nvPr>
        </p:nvSpPr>
        <p:spPr>
          <a:xfrm>
            <a:off x="6018025" y="2008800"/>
            <a:ext cx="2546400" cy="24636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254" name="Google Shape;1254;p116"/>
          <p:cNvSpPr/>
          <p:nvPr/>
        </p:nvSpPr>
        <p:spPr>
          <a:xfrm>
            <a:off x="5941888" y="1454400"/>
            <a:ext cx="54000" cy="39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116"/>
          <p:cNvSpPr txBox="1"/>
          <p:nvPr>
            <p:ph idx="6" type="subTitle"/>
          </p:nvPr>
        </p:nvSpPr>
        <p:spPr>
          <a:xfrm>
            <a:off x="6018025" y="1434000"/>
            <a:ext cx="2415000" cy="4344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2pPr>
            <a:lvl3pPr lvl="2">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3pPr>
            <a:lvl4pPr lvl="3">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4pPr>
            <a:lvl5pPr lvl="4">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5pPr>
            <a:lvl6pPr lvl="5">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6pPr>
            <a:lvl7pPr lvl="6">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7pPr>
            <a:lvl8pPr lvl="7">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8pPr>
            <a:lvl9pPr lvl="8">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9pPr>
          </a:lstStyle>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columns-v2 - o 1">
  <p:cSld name="TITLE_AND_BODY_2_2">
    <p:spTree>
      <p:nvGrpSpPr>
        <p:cNvPr id="1256" name="Shape 1256"/>
        <p:cNvGrpSpPr/>
        <p:nvPr/>
      </p:nvGrpSpPr>
      <p:grpSpPr>
        <a:xfrm>
          <a:off x="0" y="0"/>
          <a:ext cx="0" cy="0"/>
          <a:chOff x="0" y="0"/>
          <a:chExt cx="0" cy="0"/>
        </a:xfrm>
      </p:grpSpPr>
      <p:sp>
        <p:nvSpPr>
          <p:cNvPr id="1257" name="Google Shape;1257;p117"/>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000"/>
              <a:buNone/>
              <a:defRPr>
                <a:solidFill>
                  <a:schemeClr val="dk2"/>
                </a:solidFill>
              </a:defRPr>
            </a:lvl1pPr>
            <a:lvl2pPr lvl="1">
              <a:spcBef>
                <a:spcPts val="0"/>
              </a:spcBef>
              <a:spcAft>
                <a:spcPts val="0"/>
              </a:spcAft>
              <a:buClr>
                <a:schemeClr val="dk2"/>
              </a:buClr>
              <a:buSzPts val="2000"/>
              <a:buNone/>
              <a:defRPr>
                <a:solidFill>
                  <a:schemeClr val="dk2"/>
                </a:solidFill>
              </a:defRPr>
            </a:lvl2pPr>
            <a:lvl3pPr lvl="2">
              <a:spcBef>
                <a:spcPts val="0"/>
              </a:spcBef>
              <a:spcAft>
                <a:spcPts val="0"/>
              </a:spcAft>
              <a:buClr>
                <a:schemeClr val="dk2"/>
              </a:buClr>
              <a:buSzPts val="2000"/>
              <a:buNone/>
              <a:defRPr>
                <a:solidFill>
                  <a:schemeClr val="dk2"/>
                </a:solidFill>
              </a:defRPr>
            </a:lvl3pPr>
            <a:lvl4pPr lvl="3">
              <a:spcBef>
                <a:spcPts val="0"/>
              </a:spcBef>
              <a:spcAft>
                <a:spcPts val="0"/>
              </a:spcAft>
              <a:buClr>
                <a:schemeClr val="dk2"/>
              </a:buClr>
              <a:buSzPts val="2000"/>
              <a:buNone/>
              <a:defRPr>
                <a:solidFill>
                  <a:schemeClr val="dk2"/>
                </a:solidFill>
              </a:defRPr>
            </a:lvl4pPr>
            <a:lvl5pPr lvl="4">
              <a:spcBef>
                <a:spcPts val="0"/>
              </a:spcBef>
              <a:spcAft>
                <a:spcPts val="0"/>
              </a:spcAft>
              <a:buClr>
                <a:schemeClr val="dk2"/>
              </a:buClr>
              <a:buSzPts val="2000"/>
              <a:buNone/>
              <a:defRPr>
                <a:solidFill>
                  <a:schemeClr val="dk2"/>
                </a:solidFill>
              </a:defRPr>
            </a:lvl5pPr>
            <a:lvl6pPr lvl="5">
              <a:spcBef>
                <a:spcPts val="0"/>
              </a:spcBef>
              <a:spcAft>
                <a:spcPts val="0"/>
              </a:spcAft>
              <a:buClr>
                <a:schemeClr val="dk2"/>
              </a:buClr>
              <a:buSzPts val="2000"/>
              <a:buNone/>
              <a:defRPr>
                <a:solidFill>
                  <a:schemeClr val="dk2"/>
                </a:solidFill>
              </a:defRPr>
            </a:lvl6pPr>
            <a:lvl7pPr lvl="6">
              <a:spcBef>
                <a:spcPts val="0"/>
              </a:spcBef>
              <a:spcAft>
                <a:spcPts val="0"/>
              </a:spcAft>
              <a:buClr>
                <a:schemeClr val="dk2"/>
              </a:buClr>
              <a:buSzPts val="2000"/>
              <a:buNone/>
              <a:defRPr>
                <a:solidFill>
                  <a:schemeClr val="dk2"/>
                </a:solidFill>
              </a:defRPr>
            </a:lvl7pPr>
            <a:lvl8pPr lvl="7">
              <a:spcBef>
                <a:spcPts val="0"/>
              </a:spcBef>
              <a:spcAft>
                <a:spcPts val="0"/>
              </a:spcAft>
              <a:buClr>
                <a:schemeClr val="dk2"/>
              </a:buClr>
              <a:buSzPts val="2000"/>
              <a:buNone/>
              <a:defRPr>
                <a:solidFill>
                  <a:schemeClr val="dk2"/>
                </a:solidFill>
              </a:defRPr>
            </a:lvl8pPr>
            <a:lvl9pPr lvl="8">
              <a:spcBef>
                <a:spcPts val="0"/>
              </a:spcBef>
              <a:spcAft>
                <a:spcPts val="0"/>
              </a:spcAft>
              <a:buClr>
                <a:schemeClr val="dk2"/>
              </a:buClr>
              <a:buSzPts val="2000"/>
              <a:buNone/>
              <a:defRPr>
                <a:solidFill>
                  <a:schemeClr val="dk2"/>
                </a:solidFill>
              </a:defRPr>
            </a:lvl9pPr>
          </a:lstStyle>
          <a:p/>
        </p:txBody>
      </p:sp>
      <p:sp>
        <p:nvSpPr>
          <p:cNvPr id="1258" name="Google Shape;1258;p117"/>
          <p:cNvSpPr txBox="1"/>
          <p:nvPr>
            <p:ph idx="1" type="body"/>
          </p:nvPr>
        </p:nvSpPr>
        <p:spPr>
          <a:xfrm>
            <a:off x="659850" y="1904400"/>
            <a:ext cx="2444700" cy="26283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259" name="Google Shape;1259;p117"/>
          <p:cNvSpPr txBox="1"/>
          <p:nvPr>
            <p:ph idx="12" type="sldNum"/>
          </p:nvPr>
        </p:nvSpPr>
        <p:spPr>
          <a:xfrm>
            <a:off x="80290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260" name="Google Shape;1260;p117"/>
          <p:cNvSpPr/>
          <p:nvPr/>
        </p:nvSpPr>
        <p:spPr>
          <a:xfrm>
            <a:off x="566250" y="1370350"/>
            <a:ext cx="54000" cy="39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261" name="Google Shape;1261;p117"/>
          <p:cNvSpPr/>
          <p:nvPr/>
        </p:nvSpPr>
        <p:spPr>
          <a:xfrm>
            <a:off x="566250" y="1738675"/>
            <a:ext cx="17400" cy="2830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262" name="Google Shape;1262;p117"/>
          <p:cNvSpPr txBox="1"/>
          <p:nvPr>
            <p:ph idx="2" type="subTitle"/>
          </p:nvPr>
        </p:nvSpPr>
        <p:spPr>
          <a:xfrm>
            <a:off x="688590" y="1367825"/>
            <a:ext cx="2415600" cy="4344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2pPr>
            <a:lvl3pPr lvl="2">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3pPr>
            <a:lvl4pPr lvl="3">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4pPr>
            <a:lvl5pPr lvl="4">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5pPr>
            <a:lvl6pPr lvl="5">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6pPr>
            <a:lvl7pPr lvl="6">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7pPr>
            <a:lvl8pPr lvl="7">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8pPr>
            <a:lvl9pPr lvl="8">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9pPr>
          </a:lstStyle>
          <a:p/>
        </p:txBody>
      </p:sp>
      <p:sp>
        <p:nvSpPr>
          <p:cNvPr id="1263" name="Google Shape;1263;p117"/>
          <p:cNvSpPr txBox="1"/>
          <p:nvPr>
            <p:ph idx="3" type="body"/>
          </p:nvPr>
        </p:nvSpPr>
        <p:spPr>
          <a:xfrm>
            <a:off x="3396450" y="1904400"/>
            <a:ext cx="2444700" cy="26283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264" name="Google Shape;1264;p117"/>
          <p:cNvSpPr/>
          <p:nvPr/>
        </p:nvSpPr>
        <p:spPr>
          <a:xfrm>
            <a:off x="3302850" y="1370350"/>
            <a:ext cx="54000" cy="39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265" name="Google Shape;1265;p117"/>
          <p:cNvSpPr/>
          <p:nvPr/>
        </p:nvSpPr>
        <p:spPr>
          <a:xfrm>
            <a:off x="3302850" y="1738675"/>
            <a:ext cx="17400" cy="2830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266" name="Google Shape;1266;p117"/>
          <p:cNvSpPr txBox="1"/>
          <p:nvPr>
            <p:ph idx="4" type="subTitle"/>
          </p:nvPr>
        </p:nvSpPr>
        <p:spPr>
          <a:xfrm>
            <a:off x="3425190" y="1367825"/>
            <a:ext cx="2415600" cy="4344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2pPr>
            <a:lvl3pPr lvl="2">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3pPr>
            <a:lvl4pPr lvl="3">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4pPr>
            <a:lvl5pPr lvl="4">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5pPr>
            <a:lvl6pPr lvl="5">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6pPr>
            <a:lvl7pPr lvl="6">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7pPr>
            <a:lvl8pPr lvl="7">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8pPr>
            <a:lvl9pPr lvl="8">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9pPr>
          </a:lstStyle>
          <a:p/>
        </p:txBody>
      </p:sp>
      <p:sp>
        <p:nvSpPr>
          <p:cNvPr id="1267" name="Google Shape;1267;p117"/>
          <p:cNvSpPr txBox="1"/>
          <p:nvPr>
            <p:ph idx="5" type="body"/>
          </p:nvPr>
        </p:nvSpPr>
        <p:spPr>
          <a:xfrm>
            <a:off x="6133050" y="1904400"/>
            <a:ext cx="2444700" cy="26283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268" name="Google Shape;1268;p117"/>
          <p:cNvSpPr/>
          <p:nvPr/>
        </p:nvSpPr>
        <p:spPr>
          <a:xfrm>
            <a:off x="6039450" y="1370350"/>
            <a:ext cx="54000" cy="39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269" name="Google Shape;1269;p117"/>
          <p:cNvSpPr/>
          <p:nvPr/>
        </p:nvSpPr>
        <p:spPr>
          <a:xfrm>
            <a:off x="6039450" y="1738675"/>
            <a:ext cx="17400" cy="2830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270" name="Google Shape;1270;p117"/>
          <p:cNvSpPr txBox="1"/>
          <p:nvPr>
            <p:ph idx="6" type="subTitle"/>
          </p:nvPr>
        </p:nvSpPr>
        <p:spPr>
          <a:xfrm>
            <a:off x="6161790" y="1367825"/>
            <a:ext cx="2415600" cy="4344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2pPr>
            <a:lvl3pPr lvl="2">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3pPr>
            <a:lvl4pPr lvl="3">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4pPr>
            <a:lvl5pPr lvl="4">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5pPr>
            <a:lvl6pPr lvl="5">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6pPr>
            <a:lvl7pPr lvl="6">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7pPr>
            <a:lvl8pPr lvl="7">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8pPr>
            <a:lvl9pPr lvl="8">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9pPr>
          </a:lstStyle>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columns-v3 1">
  <p:cSld name="TITLE_AND_BODY_1_1_2_2">
    <p:spTree>
      <p:nvGrpSpPr>
        <p:cNvPr id="1271" name="Shape 1271"/>
        <p:cNvGrpSpPr/>
        <p:nvPr/>
      </p:nvGrpSpPr>
      <p:grpSpPr>
        <a:xfrm>
          <a:off x="0" y="0"/>
          <a:ext cx="0" cy="0"/>
          <a:chOff x="0" y="0"/>
          <a:chExt cx="0" cy="0"/>
        </a:xfrm>
      </p:grpSpPr>
      <p:sp>
        <p:nvSpPr>
          <p:cNvPr id="1272" name="Google Shape;1272;p118"/>
          <p:cNvSpPr/>
          <p:nvPr/>
        </p:nvSpPr>
        <p:spPr>
          <a:xfrm flipH="1">
            <a:off x="3276925" y="1421275"/>
            <a:ext cx="27900" cy="2614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118"/>
          <p:cNvSpPr/>
          <p:nvPr/>
        </p:nvSpPr>
        <p:spPr>
          <a:xfrm flipH="1">
            <a:off x="6005675" y="1421275"/>
            <a:ext cx="27900" cy="2614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118"/>
          <p:cNvSpPr/>
          <p:nvPr/>
        </p:nvSpPr>
        <p:spPr>
          <a:xfrm flipH="1">
            <a:off x="548108" y="1421275"/>
            <a:ext cx="27900" cy="26148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118"/>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000"/>
              <a:buNone/>
              <a:defRPr>
                <a:solidFill>
                  <a:schemeClr val="dk2"/>
                </a:solidFill>
              </a:defRPr>
            </a:lvl1pPr>
            <a:lvl2pPr lvl="1">
              <a:spcBef>
                <a:spcPts val="0"/>
              </a:spcBef>
              <a:spcAft>
                <a:spcPts val="0"/>
              </a:spcAft>
              <a:buClr>
                <a:schemeClr val="dk2"/>
              </a:buClr>
              <a:buSzPts val="2000"/>
              <a:buNone/>
              <a:defRPr>
                <a:solidFill>
                  <a:schemeClr val="dk2"/>
                </a:solidFill>
              </a:defRPr>
            </a:lvl2pPr>
            <a:lvl3pPr lvl="2">
              <a:spcBef>
                <a:spcPts val="0"/>
              </a:spcBef>
              <a:spcAft>
                <a:spcPts val="0"/>
              </a:spcAft>
              <a:buClr>
                <a:schemeClr val="dk2"/>
              </a:buClr>
              <a:buSzPts val="2000"/>
              <a:buNone/>
              <a:defRPr>
                <a:solidFill>
                  <a:schemeClr val="dk2"/>
                </a:solidFill>
              </a:defRPr>
            </a:lvl3pPr>
            <a:lvl4pPr lvl="3">
              <a:spcBef>
                <a:spcPts val="0"/>
              </a:spcBef>
              <a:spcAft>
                <a:spcPts val="0"/>
              </a:spcAft>
              <a:buClr>
                <a:schemeClr val="dk2"/>
              </a:buClr>
              <a:buSzPts val="2000"/>
              <a:buNone/>
              <a:defRPr>
                <a:solidFill>
                  <a:schemeClr val="dk2"/>
                </a:solidFill>
              </a:defRPr>
            </a:lvl4pPr>
            <a:lvl5pPr lvl="4">
              <a:spcBef>
                <a:spcPts val="0"/>
              </a:spcBef>
              <a:spcAft>
                <a:spcPts val="0"/>
              </a:spcAft>
              <a:buClr>
                <a:schemeClr val="dk2"/>
              </a:buClr>
              <a:buSzPts val="2000"/>
              <a:buNone/>
              <a:defRPr>
                <a:solidFill>
                  <a:schemeClr val="dk2"/>
                </a:solidFill>
              </a:defRPr>
            </a:lvl5pPr>
            <a:lvl6pPr lvl="5">
              <a:spcBef>
                <a:spcPts val="0"/>
              </a:spcBef>
              <a:spcAft>
                <a:spcPts val="0"/>
              </a:spcAft>
              <a:buClr>
                <a:schemeClr val="dk2"/>
              </a:buClr>
              <a:buSzPts val="2000"/>
              <a:buNone/>
              <a:defRPr>
                <a:solidFill>
                  <a:schemeClr val="dk2"/>
                </a:solidFill>
              </a:defRPr>
            </a:lvl6pPr>
            <a:lvl7pPr lvl="6">
              <a:spcBef>
                <a:spcPts val="0"/>
              </a:spcBef>
              <a:spcAft>
                <a:spcPts val="0"/>
              </a:spcAft>
              <a:buClr>
                <a:schemeClr val="dk2"/>
              </a:buClr>
              <a:buSzPts val="2000"/>
              <a:buNone/>
              <a:defRPr>
                <a:solidFill>
                  <a:schemeClr val="dk2"/>
                </a:solidFill>
              </a:defRPr>
            </a:lvl7pPr>
            <a:lvl8pPr lvl="7">
              <a:spcBef>
                <a:spcPts val="0"/>
              </a:spcBef>
              <a:spcAft>
                <a:spcPts val="0"/>
              </a:spcAft>
              <a:buClr>
                <a:schemeClr val="dk2"/>
              </a:buClr>
              <a:buSzPts val="2000"/>
              <a:buNone/>
              <a:defRPr>
                <a:solidFill>
                  <a:schemeClr val="dk2"/>
                </a:solidFill>
              </a:defRPr>
            </a:lvl8pPr>
            <a:lvl9pPr lvl="8">
              <a:spcBef>
                <a:spcPts val="0"/>
              </a:spcBef>
              <a:spcAft>
                <a:spcPts val="0"/>
              </a:spcAft>
              <a:buClr>
                <a:schemeClr val="dk2"/>
              </a:buClr>
              <a:buSzPts val="2000"/>
              <a:buNone/>
              <a:defRPr>
                <a:solidFill>
                  <a:schemeClr val="dk2"/>
                </a:solidFill>
              </a:defRPr>
            </a:lvl9pPr>
          </a:lstStyle>
          <a:p/>
        </p:txBody>
      </p:sp>
      <p:sp>
        <p:nvSpPr>
          <p:cNvPr id="1276" name="Google Shape;1276;p118"/>
          <p:cNvSpPr txBox="1"/>
          <p:nvPr>
            <p:ph idx="12" type="sldNum"/>
          </p:nvPr>
        </p:nvSpPr>
        <p:spPr>
          <a:xfrm>
            <a:off x="8029045"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277" name="Google Shape;1277;p118"/>
          <p:cNvSpPr txBox="1"/>
          <p:nvPr>
            <p:ph idx="1" type="subTitle"/>
          </p:nvPr>
        </p:nvSpPr>
        <p:spPr>
          <a:xfrm>
            <a:off x="699750" y="1354460"/>
            <a:ext cx="2208900" cy="57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1pPr>
            <a:lvl2pPr lvl="1">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2pPr>
            <a:lvl3pPr lvl="2">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3pPr>
            <a:lvl4pPr lvl="3">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4pPr>
            <a:lvl5pPr lvl="4">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5pPr>
            <a:lvl6pPr lvl="5">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6pPr>
            <a:lvl7pPr lvl="6">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7pPr>
            <a:lvl8pPr lvl="7">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8pPr>
            <a:lvl9pPr lvl="8">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9pPr>
          </a:lstStyle>
          <a:p/>
        </p:txBody>
      </p:sp>
      <p:sp>
        <p:nvSpPr>
          <p:cNvPr id="1278" name="Google Shape;1278;p118"/>
          <p:cNvSpPr txBox="1"/>
          <p:nvPr>
            <p:ph idx="2" type="subTitle"/>
          </p:nvPr>
        </p:nvSpPr>
        <p:spPr>
          <a:xfrm>
            <a:off x="3428483" y="1354460"/>
            <a:ext cx="2208900" cy="57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1pPr>
            <a:lvl2pPr lvl="1">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2pPr>
            <a:lvl3pPr lvl="2">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3pPr>
            <a:lvl4pPr lvl="3">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4pPr>
            <a:lvl5pPr lvl="4">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5pPr>
            <a:lvl6pPr lvl="5">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6pPr>
            <a:lvl7pPr lvl="6">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7pPr>
            <a:lvl8pPr lvl="7">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8pPr>
            <a:lvl9pPr lvl="8">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9pPr>
          </a:lstStyle>
          <a:p/>
        </p:txBody>
      </p:sp>
      <p:sp>
        <p:nvSpPr>
          <p:cNvPr id="1279" name="Google Shape;1279;p118"/>
          <p:cNvSpPr txBox="1"/>
          <p:nvPr>
            <p:ph idx="3" type="subTitle"/>
          </p:nvPr>
        </p:nvSpPr>
        <p:spPr>
          <a:xfrm>
            <a:off x="6157229" y="1354460"/>
            <a:ext cx="2208900" cy="57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1pPr>
            <a:lvl2pPr lvl="1">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2pPr>
            <a:lvl3pPr lvl="2">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3pPr>
            <a:lvl4pPr lvl="3">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4pPr>
            <a:lvl5pPr lvl="4">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5pPr>
            <a:lvl6pPr lvl="5">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6pPr>
            <a:lvl7pPr lvl="6">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7pPr>
            <a:lvl8pPr lvl="7">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8pPr>
            <a:lvl9pPr lvl="8">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9pPr>
          </a:lstStyle>
          <a:p/>
        </p:txBody>
      </p:sp>
      <p:sp>
        <p:nvSpPr>
          <p:cNvPr id="1280" name="Google Shape;1280;p118"/>
          <p:cNvSpPr txBox="1"/>
          <p:nvPr>
            <p:ph idx="4" type="body"/>
          </p:nvPr>
        </p:nvSpPr>
        <p:spPr>
          <a:xfrm>
            <a:off x="699750" y="1925400"/>
            <a:ext cx="2208900" cy="21108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281" name="Google Shape;1281;p118"/>
          <p:cNvSpPr txBox="1"/>
          <p:nvPr>
            <p:ph idx="5" type="body"/>
          </p:nvPr>
        </p:nvSpPr>
        <p:spPr>
          <a:xfrm>
            <a:off x="3428483" y="1925400"/>
            <a:ext cx="2208900" cy="21108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282" name="Google Shape;1282;p118"/>
          <p:cNvSpPr txBox="1"/>
          <p:nvPr>
            <p:ph idx="6" type="body"/>
          </p:nvPr>
        </p:nvSpPr>
        <p:spPr>
          <a:xfrm>
            <a:off x="6157229" y="1925400"/>
            <a:ext cx="2208900" cy="21108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Tree>
  </p:cSld>
  <p:clrMapOvr>
    <a:masterClrMapping/>
  </p:clrMapOvr>
  <p:extLst>
    <p:ext uri="{DCECCB84-F9BA-43D5-87BE-67443E8EF086}">
      <p15:sldGuideLst>
        <p15:guide id="1" orient="horz" pos="850">
          <p15:clr>
            <a:srgbClr val="E46962"/>
          </p15:clr>
        </p15:guide>
      </p15:sldGuideLst>
    </p:ext>
  </p:extLst>
</p:sldLayout>
</file>

<file path=ppt/slideLayouts/slideLayout1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4 key metrics v3 1">
  <p:cSld name="TITLE_AND_BODY_1_2_1_1_1_3">
    <p:spTree>
      <p:nvGrpSpPr>
        <p:cNvPr id="1283" name="Shape 1283"/>
        <p:cNvGrpSpPr/>
        <p:nvPr/>
      </p:nvGrpSpPr>
      <p:grpSpPr>
        <a:xfrm>
          <a:off x="0" y="0"/>
          <a:ext cx="0" cy="0"/>
          <a:chOff x="0" y="0"/>
          <a:chExt cx="0" cy="0"/>
        </a:xfrm>
      </p:grpSpPr>
      <p:sp>
        <p:nvSpPr>
          <p:cNvPr id="1284" name="Google Shape;1284;p119"/>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000"/>
              <a:buNone/>
              <a:defRPr>
                <a:solidFill>
                  <a:schemeClr val="dk2"/>
                </a:solidFill>
              </a:defRPr>
            </a:lvl1pPr>
            <a:lvl2pPr lvl="1">
              <a:spcBef>
                <a:spcPts val="0"/>
              </a:spcBef>
              <a:spcAft>
                <a:spcPts val="0"/>
              </a:spcAft>
              <a:buClr>
                <a:schemeClr val="dk2"/>
              </a:buClr>
              <a:buSzPts val="2000"/>
              <a:buNone/>
              <a:defRPr>
                <a:solidFill>
                  <a:schemeClr val="dk2"/>
                </a:solidFill>
              </a:defRPr>
            </a:lvl2pPr>
            <a:lvl3pPr lvl="2">
              <a:spcBef>
                <a:spcPts val="0"/>
              </a:spcBef>
              <a:spcAft>
                <a:spcPts val="0"/>
              </a:spcAft>
              <a:buClr>
                <a:schemeClr val="dk2"/>
              </a:buClr>
              <a:buSzPts val="2000"/>
              <a:buNone/>
              <a:defRPr>
                <a:solidFill>
                  <a:schemeClr val="dk2"/>
                </a:solidFill>
              </a:defRPr>
            </a:lvl3pPr>
            <a:lvl4pPr lvl="3">
              <a:spcBef>
                <a:spcPts val="0"/>
              </a:spcBef>
              <a:spcAft>
                <a:spcPts val="0"/>
              </a:spcAft>
              <a:buClr>
                <a:schemeClr val="dk2"/>
              </a:buClr>
              <a:buSzPts val="2000"/>
              <a:buNone/>
              <a:defRPr>
                <a:solidFill>
                  <a:schemeClr val="dk2"/>
                </a:solidFill>
              </a:defRPr>
            </a:lvl4pPr>
            <a:lvl5pPr lvl="4">
              <a:spcBef>
                <a:spcPts val="0"/>
              </a:spcBef>
              <a:spcAft>
                <a:spcPts val="0"/>
              </a:spcAft>
              <a:buClr>
                <a:schemeClr val="dk2"/>
              </a:buClr>
              <a:buSzPts val="2000"/>
              <a:buNone/>
              <a:defRPr>
                <a:solidFill>
                  <a:schemeClr val="dk2"/>
                </a:solidFill>
              </a:defRPr>
            </a:lvl5pPr>
            <a:lvl6pPr lvl="5">
              <a:spcBef>
                <a:spcPts val="0"/>
              </a:spcBef>
              <a:spcAft>
                <a:spcPts val="0"/>
              </a:spcAft>
              <a:buClr>
                <a:schemeClr val="dk2"/>
              </a:buClr>
              <a:buSzPts val="2000"/>
              <a:buNone/>
              <a:defRPr>
                <a:solidFill>
                  <a:schemeClr val="dk2"/>
                </a:solidFill>
              </a:defRPr>
            </a:lvl6pPr>
            <a:lvl7pPr lvl="6">
              <a:spcBef>
                <a:spcPts val="0"/>
              </a:spcBef>
              <a:spcAft>
                <a:spcPts val="0"/>
              </a:spcAft>
              <a:buClr>
                <a:schemeClr val="dk2"/>
              </a:buClr>
              <a:buSzPts val="2000"/>
              <a:buNone/>
              <a:defRPr>
                <a:solidFill>
                  <a:schemeClr val="dk2"/>
                </a:solidFill>
              </a:defRPr>
            </a:lvl7pPr>
            <a:lvl8pPr lvl="7">
              <a:spcBef>
                <a:spcPts val="0"/>
              </a:spcBef>
              <a:spcAft>
                <a:spcPts val="0"/>
              </a:spcAft>
              <a:buClr>
                <a:schemeClr val="dk2"/>
              </a:buClr>
              <a:buSzPts val="2000"/>
              <a:buNone/>
              <a:defRPr>
                <a:solidFill>
                  <a:schemeClr val="dk2"/>
                </a:solidFill>
              </a:defRPr>
            </a:lvl8pPr>
            <a:lvl9pPr lvl="8">
              <a:spcBef>
                <a:spcPts val="0"/>
              </a:spcBef>
              <a:spcAft>
                <a:spcPts val="0"/>
              </a:spcAft>
              <a:buClr>
                <a:schemeClr val="dk2"/>
              </a:buClr>
              <a:buSzPts val="2000"/>
              <a:buNone/>
              <a:defRPr>
                <a:solidFill>
                  <a:schemeClr val="dk2"/>
                </a:solidFill>
              </a:defRPr>
            </a:lvl9pPr>
          </a:lstStyle>
          <a:p/>
        </p:txBody>
      </p:sp>
      <p:sp>
        <p:nvSpPr>
          <p:cNvPr id="1285" name="Google Shape;1285;p119"/>
          <p:cNvSpPr txBox="1"/>
          <p:nvPr>
            <p:ph idx="12" type="sldNum"/>
          </p:nvPr>
        </p:nvSpPr>
        <p:spPr>
          <a:xfrm>
            <a:off x="80290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286" name="Google Shape;1286;p119"/>
          <p:cNvSpPr txBox="1"/>
          <p:nvPr>
            <p:ph idx="1" type="body"/>
          </p:nvPr>
        </p:nvSpPr>
        <p:spPr>
          <a:xfrm>
            <a:off x="806100" y="3045425"/>
            <a:ext cx="1788000" cy="1016700"/>
          </a:xfrm>
          <a:prstGeom prst="rect">
            <a:avLst/>
          </a:prstGeom>
        </p:spPr>
        <p:txBody>
          <a:bodyPr anchorCtr="0" anchor="t" bIns="91425" lIns="91425" spcFirstLastPara="1" rIns="91425" wrap="square" tIns="91425">
            <a:normAutofit/>
          </a:bodyPr>
          <a:lstStyle>
            <a:lvl1pPr indent="-298450" lvl="0" marL="457200" algn="ctr">
              <a:spcBef>
                <a:spcPts val="0"/>
              </a:spcBef>
              <a:spcAft>
                <a:spcPts val="0"/>
              </a:spcAft>
              <a:buSzPts val="11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87" name="Google Shape;1287;p119"/>
          <p:cNvSpPr txBox="1"/>
          <p:nvPr>
            <p:ph idx="2" type="subTitle"/>
          </p:nvPr>
        </p:nvSpPr>
        <p:spPr>
          <a:xfrm>
            <a:off x="1083900" y="1993500"/>
            <a:ext cx="1232400" cy="4344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1pPr>
            <a:lvl2pPr lvl="1"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2pPr>
            <a:lvl3pPr lvl="2"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3pPr>
            <a:lvl4pPr lvl="3"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4pPr>
            <a:lvl5pPr lvl="4"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5pPr>
            <a:lvl6pPr lvl="5"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6pPr>
            <a:lvl7pPr lvl="6"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7pPr>
            <a:lvl8pPr lvl="7"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8pPr>
            <a:lvl9pPr lvl="8"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9pPr>
          </a:lstStyle>
          <a:p/>
        </p:txBody>
      </p:sp>
      <p:sp>
        <p:nvSpPr>
          <p:cNvPr id="1288" name="Google Shape;1288;p119"/>
          <p:cNvSpPr txBox="1"/>
          <p:nvPr>
            <p:ph idx="3" type="body"/>
          </p:nvPr>
        </p:nvSpPr>
        <p:spPr>
          <a:xfrm>
            <a:off x="2598900" y="3045425"/>
            <a:ext cx="1788000" cy="1016700"/>
          </a:xfrm>
          <a:prstGeom prst="rect">
            <a:avLst/>
          </a:prstGeom>
        </p:spPr>
        <p:txBody>
          <a:bodyPr anchorCtr="0" anchor="t" bIns="91425" lIns="91425" spcFirstLastPara="1" rIns="91425" wrap="square" tIns="91425">
            <a:normAutofit/>
          </a:bodyPr>
          <a:lstStyle>
            <a:lvl1pPr indent="-298450" lvl="0" marL="457200" algn="ctr">
              <a:spcBef>
                <a:spcPts val="0"/>
              </a:spcBef>
              <a:spcAft>
                <a:spcPts val="0"/>
              </a:spcAft>
              <a:buSzPts val="11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89" name="Google Shape;1289;p119"/>
          <p:cNvSpPr txBox="1"/>
          <p:nvPr>
            <p:ph idx="4" type="subTitle"/>
          </p:nvPr>
        </p:nvSpPr>
        <p:spPr>
          <a:xfrm>
            <a:off x="2876700" y="1993500"/>
            <a:ext cx="1232400" cy="4344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1pPr>
            <a:lvl2pPr lvl="1"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2pPr>
            <a:lvl3pPr lvl="2"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3pPr>
            <a:lvl4pPr lvl="3"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4pPr>
            <a:lvl5pPr lvl="4"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5pPr>
            <a:lvl6pPr lvl="5"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6pPr>
            <a:lvl7pPr lvl="6"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7pPr>
            <a:lvl8pPr lvl="7"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8pPr>
            <a:lvl9pPr lvl="8"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9pPr>
          </a:lstStyle>
          <a:p/>
        </p:txBody>
      </p:sp>
      <p:sp>
        <p:nvSpPr>
          <p:cNvPr id="1290" name="Google Shape;1290;p119"/>
          <p:cNvSpPr txBox="1"/>
          <p:nvPr>
            <p:ph idx="5" type="body"/>
          </p:nvPr>
        </p:nvSpPr>
        <p:spPr>
          <a:xfrm>
            <a:off x="4574400" y="3045425"/>
            <a:ext cx="1788000" cy="1016700"/>
          </a:xfrm>
          <a:prstGeom prst="rect">
            <a:avLst/>
          </a:prstGeom>
        </p:spPr>
        <p:txBody>
          <a:bodyPr anchorCtr="0" anchor="t" bIns="91425" lIns="91425" spcFirstLastPara="1" rIns="91425" wrap="square" tIns="91425">
            <a:normAutofit/>
          </a:bodyPr>
          <a:lstStyle>
            <a:lvl1pPr indent="-298450" lvl="0" marL="457200" algn="ctr">
              <a:spcBef>
                <a:spcPts val="0"/>
              </a:spcBef>
              <a:spcAft>
                <a:spcPts val="0"/>
              </a:spcAft>
              <a:buSzPts val="11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91" name="Google Shape;1291;p119"/>
          <p:cNvSpPr txBox="1"/>
          <p:nvPr>
            <p:ph idx="6" type="subTitle"/>
          </p:nvPr>
        </p:nvSpPr>
        <p:spPr>
          <a:xfrm>
            <a:off x="4852200" y="1993500"/>
            <a:ext cx="1232400" cy="4344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1pPr>
            <a:lvl2pPr lvl="1"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2pPr>
            <a:lvl3pPr lvl="2"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3pPr>
            <a:lvl4pPr lvl="3"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4pPr>
            <a:lvl5pPr lvl="4"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5pPr>
            <a:lvl6pPr lvl="5"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6pPr>
            <a:lvl7pPr lvl="6"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7pPr>
            <a:lvl8pPr lvl="7"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8pPr>
            <a:lvl9pPr lvl="8"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9pPr>
          </a:lstStyle>
          <a:p/>
        </p:txBody>
      </p:sp>
      <p:sp>
        <p:nvSpPr>
          <p:cNvPr id="1292" name="Google Shape;1292;p119"/>
          <p:cNvSpPr txBox="1"/>
          <p:nvPr>
            <p:ph idx="7" type="body"/>
          </p:nvPr>
        </p:nvSpPr>
        <p:spPr>
          <a:xfrm>
            <a:off x="6549900" y="3045425"/>
            <a:ext cx="1788000" cy="1016700"/>
          </a:xfrm>
          <a:prstGeom prst="rect">
            <a:avLst/>
          </a:prstGeom>
        </p:spPr>
        <p:txBody>
          <a:bodyPr anchorCtr="0" anchor="t" bIns="91425" lIns="91425" spcFirstLastPara="1" rIns="91425" wrap="square" tIns="91425">
            <a:normAutofit/>
          </a:bodyPr>
          <a:lstStyle>
            <a:lvl1pPr indent="-298450" lvl="0" marL="457200" algn="ctr">
              <a:spcBef>
                <a:spcPts val="0"/>
              </a:spcBef>
              <a:spcAft>
                <a:spcPts val="0"/>
              </a:spcAft>
              <a:buSzPts val="11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93" name="Google Shape;1293;p119"/>
          <p:cNvSpPr txBox="1"/>
          <p:nvPr>
            <p:ph idx="8" type="subTitle"/>
          </p:nvPr>
        </p:nvSpPr>
        <p:spPr>
          <a:xfrm>
            <a:off x="6827700" y="1993500"/>
            <a:ext cx="1232400" cy="4344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1pPr>
            <a:lvl2pPr lvl="1"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2pPr>
            <a:lvl3pPr lvl="2"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3pPr>
            <a:lvl4pPr lvl="3"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4pPr>
            <a:lvl5pPr lvl="4"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5pPr>
            <a:lvl6pPr lvl="5"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6pPr>
            <a:lvl7pPr lvl="6"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7pPr>
            <a:lvl8pPr lvl="7"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8pPr>
            <a:lvl9pPr lvl="8"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9pPr>
          </a:lstStyle>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2 key metrics v3 1">
  <p:cSld name="TITLE_AND_BODY_1_2_1_1_1_2_2">
    <p:spTree>
      <p:nvGrpSpPr>
        <p:cNvPr id="1294" name="Shape 1294"/>
        <p:cNvGrpSpPr/>
        <p:nvPr/>
      </p:nvGrpSpPr>
      <p:grpSpPr>
        <a:xfrm>
          <a:off x="0" y="0"/>
          <a:ext cx="0" cy="0"/>
          <a:chOff x="0" y="0"/>
          <a:chExt cx="0" cy="0"/>
        </a:xfrm>
      </p:grpSpPr>
      <p:sp>
        <p:nvSpPr>
          <p:cNvPr id="1295" name="Google Shape;1295;p120"/>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000"/>
              <a:buNone/>
              <a:defRPr>
                <a:solidFill>
                  <a:schemeClr val="dk2"/>
                </a:solidFill>
              </a:defRPr>
            </a:lvl1pPr>
            <a:lvl2pPr lvl="1">
              <a:spcBef>
                <a:spcPts val="0"/>
              </a:spcBef>
              <a:spcAft>
                <a:spcPts val="0"/>
              </a:spcAft>
              <a:buClr>
                <a:schemeClr val="dk2"/>
              </a:buClr>
              <a:buSzPts val="2000"/>
              <a:buNone/>
              <a:defRPr>
                <a:solidFill>
                  <a:schemeClr val="dk2"/>
                </a:solidFill>
              </a:defRPr>
            </a:lvl2pPr>
            <a:lvl3pPr lvl="2">
              <a:spcBef>
                <a:spcPts val="0"/>
              </a:spcBef>
              <a:spcAft>
                <a:spcPts val="0"/>
              </a:spcAft>
              <a:buClr>
                <a:schemeClr val="dk2"/>
              </a:buClr>
              <a:buSzPts val="2000"/>
              <a:buNone/>
              <a:defRPr>
                <a:solidFill>
                  <a:schemeClr val="dk2"/>
                </a:solidFill>
              </a:defRPr>
            </a:lvl3pPr>
            <a:lvl4pPr lvl="3">
              <a:spcBef>
                <a:spcPts val="0"/>
              </a:spcBef>
              <a:spcAft>
                <a:spcPts val="0"/>
              </a:spcAft>
              <a:buClr>
                <a:schemeClr val="dk2"/>
              </a:buClr>
              <a:buSzPts val="2000"/>
              <a:buNone/>
              <a:defRPr>
                <a:solidFill>
                  <a:schemeClr val="dk2"/>
                </a:solidFill>
              </a:defRPr>
            </a:lvl4pPr>
            <a:lvl5pPr lvl="4">
              <a:spcBef>
                <a:spcPts val="0"/>
              </a:spcBef>
              <a:spcAft>
                <a:spcPts val="0"/>
              </a:spcAft>
              <a:buClr>
                <a:schemeClr val="dk2"/>
              </a:buClr>
              <a:buSzPts val="2000"/>
              <a:buNone/>
              <a:defRPr>
                <a:solidFill>
                  <a:schemeClr val="dk2"/>
                </a:solidFill>
              </a:defRPr>
            </a:lvl5pPr>
            <a:lvl6pPr lvl="5">
              <a:spcBef>
                <a:spcPts val="0"/>
              </a:spcBef>
              <a:spcAft>
                <a:spcPts val="0"/>
              </a:spcAft>
              <a:buClr>
                <a:schemeClr val="dk2"/>
              </a:buClr>
              <a:buSzPts val="2000"/>
              <a:buNone/>
              <a:defRPr>
                <a:solidFill>
                  <a:schemeClr val="dk2"/>
                </a:solidFill>
              </a:defRPr>
            </a:lvl6pPr>
            <a:lvl7pPr lvl="6">
              <a:spcBef>
                <a:spcPts val="0"/>
              </a:spcBef>
              <a:spcAft>
                <a:spcPts val="0"/>
              </a:spcAft>
              <a:buClr>
                <a:schemeClr val="dk2"/>
              </a:buClr>
              <a:buSzPts val="2000"/>
              <a:buNone/>
              <a:defRPr>
                <a:solidFill>
                  <a:schemeClr val="dk2"/>
                </a:solidFill>
              </a:defRPr>
            </a:lvl7pPr>
            <a:lvl8pPr lvl="7">
              <a:spcBef>
                <a:spcPts val="0"/>
              </a:spcBef>
              <a:spcAft>
                <a:spcPts val="0"/>
              </a:spcAft>
              <a:buClr>
                <a:schemeClr val="dk2"/>
              </a:buClr>
              <a:buSzPts val="2000"/>
              <a:buNone/>
              <a:defRPr>
                <a:solidFill>
                  <a:schemeClr val="dk2"/>
                </a:solidFill>
              </a:defRPr>
            </a:lvl8pPr>
            <a:lvl9pPr lvl="8">
              <a:spcBef>
                <a:spcPts val="0"/>
              </a:spcBef>
              <a:spcAft>
                <a:spcPts val="0"/>
              </a:spcAft>
              <a:buClr>
                <a:schemeClr val="dk2"/>
              </a:buClr>
              <a:buSzPts val="2000"/>
              <a:buNone/>
              <a:defRPr>
                <a:solidFill>
                  <a:schemeClr val="dk2"/>
                </a:solidFill>
              </a:defRPr>
            </a:lvl9pPr>
          </a:lstStyle>
          <a:p/>
        </p:txBody>
      </p:sp>
      <p:sp>
        <p:nvSpPr>
          <p:cNvPr id="1296" name="Google Shape;1296;p120"/>
          <p:cNvSpPr txBox="1"/>
          <p:nvPr>
            <p:ph idx="12" type="sldNum"/>
          </p:nvPr>
        </p:nvSpPr>
        <p:spPr>
          <a:xfrm>
            <a:off x="80290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297" name="Google Shape;1297;p120"/>
          <p:cNvSpPr txBox="1"/>
          <p:nvPr>
            <p:ph idx="1" type="body"/>
          </p:nvPr>
        </p:nvSpPr>
        <p:spPr>
          <a:xfrm>
            <a:off x="1110900" y="2969225"/>
            <a:ext cx="2374800" cy="1016700"/>
          </a:xfrm>
          <a:prstGeom prst="rect">
            <a:avLst/>
          </a:prstGeom>
        </p:spPr>
        <p:txBody>
          <a:bodyPr anchorCtr="0" anchor="t" bIns="91425" lIns="91425" spcFirstLastPara="1" rIns="91425" wrap="square" tIns="91425">
            <a:normAutofit/>
          </a:bodyPr>
          <a:lstStyle>
            <a:lvl1pPr indent="-298450" lvl="0" marL="457200" algn="ctr">
              <a:spcBef>
                <a:spcPts val="0"/>
              </a:spcBef>
              <a:spcAft>
                <a:spcPts val="0"/>
              </a:spcAft>
              <a:buSzPts val="11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98" name="Google Shape;1298;p120"/>
          <p:cNvSpPr txBox="1"/>
          <p:nvPr>
            <p:ph idx="2" type="subTitle"/>
          </p:nvPr>
        </p:nvSpPr>
        <p:spPr>
          <a:xfrm>
            <a:off x="1368450" y="2145900"/>
            <a:ext cx="1859700" cy="4344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1pPr>
            <a:lvl2pPr lvl="1"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2pPr>
            <a:lvl3pPr lvl="2"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3pPr>
            <a:lvl4pPr lvl="3"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4pPr>
            <a:lvl5pPr lvl="4"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5pPr>
            <a:lvl6pPr lvl="5"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6pPr>
            <a:lvl7pPr lvl="6"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7pPr>
            <a:lvl8pPr lvl="7"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8pPr>
            <a:lvl9pPr lvl="8"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9pPr>
          </a:lstStyle>
          <a:p/>
        </p:txBody>
      </p:sp>
      <p:sp>
        <p:nvSpPr>
          <p:cNvPr id="1299" name="Google Shape;1299;p120"/>
          <p:cNvSpPr txBox="1"/>
          <p:nvPr>
            <p:ph idx="3" type="body"/>
          </p:nvPr>
        </p:nvSpPr>
        <p:spPr>
          <a:xfrm>
            <a:off x="5368300" y="2969225"/>
            <a:ext cx="2374800" cy="1016700"/>
          </a:xfrm>
          <a:prstGeom prst="rect">
            <a:avLst/>
          </a:prstGeom>
        </p:spPr>
        <p:txBody>
          <a:bodyPr anchorCtr="0" anchor="t" bIns="91425" lIns="91425" spcFirstLastPara="1" rIns="91425" wrap="square" tIns="91425">
            <a:normAutofit/>
          </a:bodyPr>
          <a:lstStyle>
            <a:lvl1pPr indent="-298450" lvl="0" marL="457200" algn="ctr">
              <a:spcBef>
                <a:spcPts val="0"/>
              </a:spcBef>
              <a:spcAft>
                <a:spcPts val="0"/>
              </a:spcAft>
              <a:buSzPts val="11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300" name="Google Shape;1300;p120"/>
          <p:cNvSpPr txBox="1"/>
          <p:nvPr>
            <p:ph idx="4" type="subTitle"/>
          </p:nvPr>
        </p:nvSpPr>
        <p:spPr>
          <a:xfrm>
            <a:off x="5625850" y="2145900"/>
            <a:ext cx="1859700" cy="4344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1pPr>
            <a:lvl2pPr lvl="1"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2pPr>
            <a:lvl3pPr lvl="2"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3pPr>
            <a:lvl4pPr lvl="3"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4pPr>
            <a:lvl5pPr lvl="4"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5pPr>
            <a:lvl6pPr lvl="5"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6pPr>
            <a:lvl7pPr lvl="6"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7pPr>
            <a:lvl8pPr lvl="7"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8pPr>
            <a:lvl9pPr lvl="8"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9pPr>
          </a:lstStyle>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Team Members slide - v2 1">
  <p:cSld name="CUSTOM_1_3">
    <p:spTree>
      <p:nvGrpSpPr>
        <p:cNvPr id="1301" name="Shape 1301"/>
        <p:cNvGrpSpPr/>
        <p:nvPr/>
      </p:nvGrpSpPr>
      <p:grpSpPr>
        <a:xfrm>
          <a:off x="0" y="0"/>
          <a:ext cx="0" cy="0"/>
          <a:chOff x="0" y="0"/>
          <a:chExt cx="0" cy="0"/>
        </a:xfrm>
      </p:grpSpPr>
      <p:sp>
        <p:nvSpPr>
          <p:cNvPr id="1302" name="Google Shape;1302;p121"/>
          <p:cNvSpPr/>
          <p:nvPr/>
        </p:nvSpPr>
        <p:spPr>
          <a:xfrm>
            <a:off x="5742989" y="1505975"/>
            <a:ext cx="137100" cy="130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121"/>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atin typeface="Inter"/>
                <a:ea typeface="Inter"/>
                <a:cs typeface="Inter"/>
                <a:sym typeface="Inter"/>
              </a:defRPr>
            </a:lvl2pPr>
            <a:lvl3pPr lvl="2">
              <a:spcBef>
                <a:spcPts val="0"/>
              </a:spcBef>
              <a:spcAft>
                <a:spcPts val="0"/>
              </a:spcAft>
              <a:buSzPts val="2000"/>
              <a:buNone/>
              <a:defRPr>
                <a:latin typeface="Inter"/>
                <a:ea typeface="Inter"/>
                <a:cs typeface="Inter"/>
                <a:sym typeface="Inter"/>
              </a:defRPr>
            </a:lvl3pPr>
            <a:lvl4pPr lvl="3">
              <a:spcBef>
                <a:spcPts val="0"/>
              </a:spcBef>
              <a:spcAft>
                <a:spcPts val="0"/>
              </a:spcAft>
              <a:buSzPts val="2000"/>
              <a:buNone/>
              <a:defRPr>
                <a:latin typeface="Inter"/>
                <a:ea typeface="Inter"/>
                <a:cs typeface="Inter"/>
                <a:sym typeface="Inter"/>
              </a:defRPr>
            </a:lvl4pPr>
            <a:lvl5pPr lvl="4">
              <a:spcBef>
                <a:spcPts val="0"/>
              </a:spcBef>
              <a:spcAft>
                <a:spcPts val="0"/>
              </a:spcAft>
              <a:buSzPts val="2000"/>
              <a:buNone/>
              <a:defRPr>
                <a:latin typeface="Inter"/>
                <a:ea typeface="Inter"/>
                <a:cs typeface="Inter"/>
                <a:sym typeface="Inter"/>
              </a:defRPr>
            </a:lvl5pPr>
            <a:lvl6pPr lvl="5">
              <a:spcBef>
                <a:spcPts val="0"/>
              </a:spcBef>
              <a:spcAft>
                <a:spcPts val="0"/>
              </a:spcAft>
              <a:buSzPts val="2000"/>
              <a:buNone/>
              <a:defRPr>
                <a:latin typeface="Inter"/>
                <a:ea typeface="Inter"/>
                <a:cs typeface="Inter"/>
                <a:sym typeface="Inter"/>
              </a:defRPr>
            </a:lvl6pPr>
            <a:lvl7pPr lvl="6">
              <a:spcBef>
                <a:spcPts val="0"/>
              </a:spcBef>
              <a:spcAft>
                <a:spcPts val="0"/>
              </a:spcAft>
              <a:buSzPts val="2000"/>
              <a:buNone/>
              <a:defRPr>
                <a:latin typeface="Inter"/>
                <a:ea typeface="Inter"/>
                <a:cs typeface="Inter"/>
                <a:sym typeface="Inter"/>
              </a:defRPr>
            </a:lvl7pPr>
            <a:lvl8pPr lvl="7">
              <a:spcBef>
                <a:spcPts val="0"/>
              </a:spcBef>
              <a:spcAft>
                <a:spcPts val="0"/>
              </a:spcAft>
              <a:buSzPts val="2000"/>
              <a:buNone/>
              <a:defRPr>
                <a:latin typeface="Inter"/>
                <a:ea typeface="Inter"/>
                <a:cs typeface="Inter"/>
                <a:sym typeface="Inter"/>
              </a:defRPr>
            </a:lvl8pPr>
            <a:lvl9pPr lvl="8">
              <a:spcBef>
                <a:spcPts val="0"/>
              </a:spcBef>
              <a:spcAft>
                <a:spcPts val="0"/>
              </a:spcAft>
              <a:buSzPts val="2000"/>
              <a:buNone/>
              <a:defRPr>
                <a:latin typeface="Inter"/>
                <a:ea typeface="Inter"/>
                <a:cs typeface="Inter"/>
                <a:sym typeface="Inter"/>
              </a:defRPr>
            </a:lvl9pPr>
          </a:lstStyle>
          <a:p/>
        </p:txBody>
      </p:sp>
      <p:sp>
        <p:nvSpPr>
          <p:cNvPr id="1304" name="Google Shape;1304;p121"/>
          <p:cNvSpPr/>
          <p:nvPr/>
        </p:nvSpPr>
        <p:spPr>
          <a:xfrm>
            <a:off x="2530288" y="1505975"/>
            <a:ext cx="3212700" cy="13053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121"/>
          <p:cNvSpPr/>
          <p:nvPr>
            <p:ph idx="2" type="pic"/>
          </p:nvPr>
        </p:nvSpPr>
        <p:spPr>
          <a:xfrm>
            <a:off x="1657588" y="1490550"/>
            <a:ext cx="1328400" cy="1328400"/>
          </a:xfrm>
          <a:prstGeom prst="roundRect">
            <a:avLst>
              <a:gd fmla="val 16667" name="adj"/>
            </a:avLst>
          </a:prstGeom>
          <a:noFill/>
          <a:ln>
            <a:noFill/>
          </a:ln>
        </p:spPr>
      </p:sp>
      <p:sp>
        <p:nvSpPr>
          <p:cNvPr id="1306" name="Google Shape;1306;p121"/>
          <p:cNvSpPr txBox="1"/>
          <p:nvPr>
            <p:ph idx="1" type="body"/>
          </p:nvPr>
        </p:nvSpPr>
        <p:spPr>
          <a:xfrm>
            <a:off x="3181900" y="2055823"/>
            <a:ext cx="2561100" cy="755400"/>
          </a:xfrm>
          <a:prstGeom prst="rect">
            <a:avLst/>
          </a:prstGeom>
        </p:spPr>
        <p:txBody>
          <a:bodyPr anchorCtr="0" anchor="t" bIns="91425" lIns="91425" spcFirstLastPara="1" rIns="91425" wrap="square" tIns="91425">
            <a:normAutofit/>
          </a:bodyPr>
          <a:lstStyle>
            <a:lvl1pPr indent="-298450" lvl="0" marL="457200">
              <a:lnSpc>
                <a:spcPct val="115000"/>
              </a:lnSpc>
              <a:spcBef>
                <a:spcPts val="0"/>
              </a:spcBef>
              <a:spcAft>
                <a:spcPts val="0"/>
              </a:spcAft>
              <a:buSzPts val="1100"/>
              <a:buChar char="●"/>
              <a:defRPr/>
            </a:lvl1pPr>
            <a:lvl2pPr indent="-298450" lvl="1" marL="914400">
              <a:lnSpc>
                <a:spcPct val="115000"/>
              </a:lnSpc>
              <a:spcBef>
                <a:spcPts val="0"/>
              </a:spcBef>
              <a:spcAft>
                <a:spcPts val="0"/>
              </a:spcAft>
              <a:buSzPts val="1100"/>
              <a:buChar char="○"/>
              <a:defRPr/>
            </a:lvl2pPr>
            <a:lvl3pPr indent="-298450" lvl="2" marL="1371600">
              <a:lnSpc>
                <a:spcPct val="115000"/>
              </a:lnSpc>
              <a:spcBef>
                <a:spcPts val="0"/>
              </a:spcBef>
              <a:spcAft>
                <a:spcPts val="0"/>
              </a:spcAft>
              <a:buSzPts val="1100"/>
              <a:buChar char="■"/>
              <a:defRPr/>
            </a:lvl3pPr>
            <a:lvl4pPr indent="-298450" lvl="3" marL="1828800">
              <a:lnSpc>
                <a:spcPct val="115000"/>
              </a:lnSpc>
              <a:spcBef>
                <a:spcPts val="0"/>
              </a:spcBef>
              <a:spcAft>
                <a:spcPts val="0"/>
              </a:spcAft>
              <a:buSzPts val="1100"/>
              <a:buChar char="●"/>
              <a:defRPr/>
            </a:lvl4pPr>
            <a:lvl5pPr indent="-298450" lvl="4" marL="2286000">
              <a:lnSpc>
                <a:spcPct val="115000"/>
              </a:lnSpc>
              <a:spcBef>
                <a:spcPts val="0"/>
              </a:spcBef>
              <a:spcAft>
                <a:spcPts val="0"/>
              </a:spcAft>
              <a:buSzPts val="1100"/>
              <a:buChar char="○"/>
              <a:defRPr/>
            </a:lvl5pPr>
            <a:lvl6pPr indent="-298450" lvl="5" marL="2743200">
              <a:lnSpc>
                <a:spcPct val="115000"/>
              </a:lnSpc>
              <a:spcBef>
                <a:spcPts val="0"/>
              </a:spcBef>
              <a:spcAft>
                <a:spcPts val="0"/>
              </a:spcAft>
              <a:buSzPts val="1100"/>
              <a:buChar char="■"/>
              <a:defRPr/>
            </a:lvl6pPr>
            <a:lvl7pPr indent="-298450" lvl="6" marL="3200400">
              <a:lnSpc>
                <a:spcPct val="115000"/>
              </a:lnSpc>
              <a:spcBef>
                <a:spcPts val="0"/>
              </a:spcBef>
              <a:spcAft>
                <a:spcPts val="0"/>
              </a:spcAft>
              <a:buSzPts val="1100"/>
              <a:buChar char="●"/>
              <a:defRPr/>
            </a:lvl7pPr>
            <a:lvl8pPr indent="-298450" lvl="7" marL="3657600">
              <a:lnSpc>
                <a:spcPct val="115000"/>
              </a:lnSpc>
              <a:spcBef>
                <a:spcPts val="0"/>
              </a:spcBef>
              <a:spcAft>
                <a:spcPts val="0"/>
              </a:spcAft>
              <a:buSzPts val="1100"/>
              <a:buChar char="○"/>
              <a:defRPr/>
            </a:lvl8pPr>
            <a:lvl9pPr indent="-298450" lvl="8" marL="4114800">
              <a:lnSpc>
                <a:spcPct val="115000"/>
              </a:lnSpc>
              <a:spcBef>
                <a:spcPts val="0"/>
              </a:spcBef>
              <a:spcAft>
                <a:spcPts val="0"/>
              </a:spcAft>
              <a:buSzPts val="1100"/>
              <a:buChar char="■"/>
              <a:defRPr/>
            </a:lvl9pPr>
          </a:lstStyle>
          <a:p/>
        </p:txBody>
      </p:sp>
      <p:sp>
        <p:nvSpPr>
          <p:cNvPr id="1307" name="Google Shape;1307;p121"/>
          <p:cNvSpPr txBox="1"/>
          <p:nvPr>
            <p:ph idx="3" type="subTitle"/>
          </p:nvPr>
        </p:nvSpPr>
        <p:spPr>
          <a:xfrm>
            <a:off x="3181900" y="1576400"/>
            <a:ext cx="2514000" cy="440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400"/>
              <a:buFont typeface="Space Grotesk SemiBold"/>
              <a:buNone/>
              <a:defRPr sz="1400">
                <a:solidFill>
                  <a:schemeClr val="accent5"/>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2pPr>
            <a:lvl3pPr lvl="2">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3pPr>
            <a:lvl4pPr lvl="3">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4pPr>
            <a:lvl5pPr lvl="4">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5pPr>
            <a:lvl6pPr lvl="5">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6pPr>
            <a:lvl7pPr lvl="6">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7pPr>
            <a:lvl8pPr lvl="7">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8pPr>
            <a:lvl9pPr lvl="8">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9pPr>
          </a:lstStyle>
          <a:p/>
        </p:txBody>
      </p:sp>
      <p:sp>
        <p:nvSpPr>
          <p:cNvPr id="1308" name="Google Shape;1308;p121"/>
          <p:cNvSpPr/>
          <p:nvPr/>
        </p:nvSpPr>
        <p:spPr>
          <a:xfrm>
            <a:off x="7349314" y="3125750"/>
            <a:ext cx="137100" cy="130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121"/>
          <p:cNvSpPr/>
          <p:nvPr/>
        </p:nvSpPr>
        <p:spPr>
          <a:xfrm>
            <a:off x="4136713" y="3125750"/>
            <a:ext cx="3212700" cy="13053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121"/>
          <p:cNvSpPr/>
          <p:nvPr>
            <p:ph idx="4" type="pic"/>
          </p:nvPr>
        </p:nvSpPr>
        <p:spPr>
          <a:xfrm>
            <a:off x="3264013" y="3110325"/>
            <a:ext cx="1328400" cy="1328400"/>
          </a:xfrm>
          <a:prstGeom prst="roundRect">
            <a:avLst>
              <a:gd fmla="val 16667" name="adj"/>
            </a:avLst>
          </a:prstGeom>
          <a:noFill/>
          <a:ln>
            <a:noFill/>
          </a:ln>
        </p:spPr>
      </p:sp>
      <p:sp>
        <p:nvSpPr>
          <p:cNvPr id="1311" name="Google Shape;1311;p121"/>
          <p:cNvSpPr txBox="1"/>
          <p:nvPr>
            <p:ph idx="5" type="body"/>
          </p:nvPr>
        </p:nvSpPr>
        <p:spPr>
          <a:xfrm>
            <a:off x="4788325" y="3675598"/>
            <a:ext cx="2561100" cy="755400"/>
          </a:xfrm>
          <a:prstGeom prst="rect">
            <a:avLst/>
          </a:prstGeom>
        </p:spPr>
        <p:txBody>
          <a:bodyPr anchorCtr="0" anchor="t" bIns="91425" lIns="91425" spcFirstLastPara="1" rIns="91425" wrap="square" tIns="91425">
            <a:normAutofit/>
          </a:bodyPr>
          <a:lstStyle>
            <a:lvl1pPr indent="-298450" lvl="0" marL="457200">
              <a:lnSpc>
                <a:spcPct val="115000"/>
              </a:lnSpc>
              <a:spcBef>
                <a:spcPts val="0"/>
              </a:spcBef>
              <a:spcAft>
                <a:spcPts val="0"/>
              </a:spcAft>
              <a:buSzPts val="1100"/>
              <a:buChar char="●"/>
              <a:defRPr/>
            </a:lvl1pPr>
            <a:lvl2pPr indent="-298450" lvl="1" marL="914400">
              <a:lnSpc>
                <a:spcPct val="115000"/>
              </a:lnSpc>
              <a:spcBef>
                <a:spcPts val="0"/>
              </a:spcBef>
              <a:spcAft>
                <a:spcPts val="0"/>
              </a:spcAft>
              <a:buSzPts val="1100"/>
              <a:buChar char="○"/>
              <a:defRPr/>
            </a:lvl2pPr>
            <a:lvl3pPr indent="-298450" lvl="2" marL="1371600">
              <a:lnSpc>
                <a:spcPct val="115000"/>
              </a:lnSpc>
              <a:spcBef>
                <a:spcPts val="0"/>
              </a:spcBef>
              <a:spcAft>
                <a:spcPts val="0"/>
              </a:spcAft>
              <a:buSzPts val="1100"/>
              <a:buChar char="■"/>
              <a:defRPr/>
            </a:lvl3pPr>
            <a:lvl4pPr indent="-298450" lvl="3" marL="1828800">
              <a:lnSpc>
                <a:spcPct val="115000"/>
              </a:lnSpc>
              <a:spcBef>
                <a:spcPts val="0"/>
              </a:spcBef>
              <a:spcAft>
                <a:spcPts val="0"/>
              </a:spcAft>
              <a:buSzPts val="1100"/>
              <a:buChar char="●"/>
              <a:defRPr/>
            </a:lvl4pPr>
            <a:lvl5pPr indent="-298450" lvl="4" marL="2286000">
              <a:lnSpc>
                <a:spcPct val="115000"/>
              </a:lnSpc>
              <a:spcBef>
                <a:spcPts val="0"/>
              </a:spcBef>
              <a:spcAft>
                <a:spcPts val="0"/>
              </a:spcAft>
              <a:buSzPts val="1100"/>
              <a:buChar char="○"/>
              <a:defRPr/>
            </a:lvl5pPr>
            <a:lvl6pPr indent="-298450" lvl="5" marL="2743200">
              <a:lnSpc>
                <a:spcPct val="115000"/>
              </a:lnSpc>
              <a:spcBef>
                <a:spcPts val="0"/>
              </a:spcBef>
              <a:spcAft>
                <a:spcPts val="0"/>
              </a:spcAft>
              <a:buSzPts val="1100"/>
              <a:buChar char="■"/>
              <a:defRPr/>
            </a:lvl6pPr>
            <a:lvl7pPr indent="-298450" lvl="6" marL="3200400">
              <a:lnSpc>
                <a:spcPct val="115000"/>
              </a:lnSpc>
              <a:spcBef>
                <a:spcPts val="0"/>
              </a:spcBef>
              <a:spcAft>
                <a:spcPts val="0"/>
              </a:spcAft>
              <a:buSzPts val="1100"/>
              <a:buChar char="●"/>
              <a:defRPr/>
            </a:lvl7pPr>
            <a:lvl8pPr indent="-298450" lvl="7" marL="3657600">
              <a:lnSpc>
                <a:spcPct val="115000"/>
              </a:lnSpc>
              <a:spcBef>
                <a:spcPts val="0"/>
              </a:spcBef>
              <a:spcAft>
                <a:spcPts val="0"/>
              </a:spcAft>
              <a:buSzPts val="1100"/>
              <a:buChar char="○"/>
              <a:defRPr/>
            </a:lvl8pPr>
            <a:lvl9pPr indent="-298450" lvl="8" marL="4114800">
              <a:lnSpc>
                <a:spcPct val="115000"/>
              </a:lnSpc>
              <a:spcBef>
                <a:spcPts val="0"/>
              </a:spcBef>
              <a:spcAft>
                <a:spcPts val="0"/>
              </a:spcAft>
              <a:buSzPts val="1100"/>
              <a:buChar char="■"/>
              <a:defRPr/>
            </a:lvl9pPr>
          </a:lstStyle>
          <a:p/>
        </p:txBody>
      </p:sp>
      <p:sp>
        <p:nvSpPr>
          <p:cNvPr id="1312" name="Google Shape;1312;p121"/>
          <p:cNvSpPr txBox="1"/>
          <p:nvPr>
            <p:ph idx="6" type="subTitle"/>
          </p:nvPr>
        </p:nvSpPr>
        <p:spPr>
          <a:xfrm>
            <a:off x="4788325" y="3196300"/>
            <a:ext cx="2514000" cy="440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400"/>
              <a:buFont typeface="Space Grotesk SemiBold"/>
              <a:buNone/>
              <a:defRPr sz="1400">
                <a:solidFill>
                  <a:schemeClr val="accent5"/>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2pPr>
            <a:lvl3pPr lvl="2">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3pPr>
            <a:lvl4pPr lvl="3">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4pPr>
            <a:lvl5pPr lvl="4">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5pPr>
            <a:lvl6pPr lvl="5">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6pPr>
            <a:lvl7pPr lvl="6">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7pPr>
            <a:lvl8pPr lvl="7">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8pPr>
            <a:lvl9pPr lvl="8">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2 columns v1" type="tx">
  <p:cSld name="TITLE_AND_BODY">
    <p:spTree>
      <p:nvGrpSpPr>
        <p:cNvPr id="54" name="Shape 54"/>
        <p:cNvGrpSpPr/>
        <p:nvPr/>
      </p:nvGrpSpPr>
      <p:grpSpPr>
        <a:xfrm>
          <a:off x="0" y="0"/>
          <a:ext cx="0" cy="0"/>
          <a:chOff x="0" y="0"/>
          <a:chExt cx="0" cy="0"/>
        </a:xfrm>
      </p:grpSpPr>
      <p:sp>
        <p:nvSpPr>
          <p:cNvPr id="55" name="Google Shape;55;p14"/>
          <p:cNvSpPr txBox="1"/>
          <p:nvPr>
            <p:ph type="title"/>
          </p:nvPr>
        </p:nvSpPr>
        <p:spPr>
          <a:xfrm>
            <a:off x="566250" y="408150"/>
            <a:ext cx="8011500" cy="5727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2000"/>
              <a:buNone/>
              <a:defRPr>
                <a:solidFill>
                  <a:schemeClr val="dk2"/>
                </a:solidFill>
              </a:defRPr>
            </a:lvl1pPr>
            <a:lvl2pPr lvl="1">
              <a:spcBef>
                <a:spcPts val="0"/>
              </a:spcBef>
              <a:spcAft>
                <a:spcPts val="0"/>
              </a:spcAft>
              <a:buClr>
                <a:schemeClr val="dk2"/>
              </a:buClr>
              <a:buSzPts val="2000"/>
              <a:buNone/>
              <a:defRPr>
                <a:solidFill>
                  <a:schemeClr val="dk2"/>
                </a:solidFill>
              </a:defRPr>
            </a:lvl2pPr>
            <a:lvl3pPr lvl="2">
              <a:spcBef>
                <a:spcPts val="0"/>
              </a:spcBef>
              <a:spcAft>
                <a:spcPts val="0"/>
              </a:spcAft>
              <a:buClr>
                <a:schemeClr val="dk2"/>
              </a:buClr>
              <a:buSzPts val="2000"/>
              <a:buNone/>
              <a:defRPr>
                <a:solidFill>
                  <a:schemeClr val="dk2"/>
                </a:solidFill>
              </a:defRPr>
            </a:lvl3pPr>
            <a:lvl4pPr lvl="3">
              <a:spcBef>
                <a:spcPts val="0"/>
              </a:spcBef>
              <a:spcAft>
                <a:spcPts val="0"/>
              </a:spcAft>
              <a:buClr>
                <a:schemeClr val="dk2"/>
              </a:buClr>
              <a:buSzPts val="2000"/>
              <a:buNone/>
              <a:defRPr>
                <a:solidFill>
                  <a:schemeClr val="dk2"/>
                </a:solidFill>
              </a:defRPr>
            </a:lvl4pPr>
            <a:lvl5pPr lvl="4">
              <a:spcBef>
                <a:spcPts val="0"/>
              </a:spcBef>
              <a:spcAft>
                <a:spcPts val="0"/>
              </a:spcAft>
              <a:buClr>
                <a:schemeClr val="dk2"/>
              </a:buClr>
              <a:buSzPts val="2000"/>
              <a:buNone/>
              <a:defRPr>
                <a:solidFill>
                  <a:schemeClr val="dk2"/>
                </a:solidFill>
              </a:defRPr>
            </a:lvl5pPr>
            <a:lvl6pPr lvl="5">
              <a:spcBef>
                <a:spcPts val="0"/>
              </a:spcBef>
              <a:spcAft>
                <a:spcPts val="0"/>
              </a:spcAft>
              <a:buClr>
                <a:schemeClr val="dk2"/>
              </a:buClr>
              <a:buSzPts val="2000"/>
              <a:buNone/>
              <a:defRPr>
                <a:solidFill>
                  <a:schemeClr val="dk2"/>
                </a:solidFill>
              </a:defRPr>
            </a:lvl6pPr>
            <a:lvl7pPr lvl="6">
              <a:spcBef>
                <a:spcPts val="0"/>
              </a:spcBef>
              <a:spcAft>
                <a:spcPts val="0"/>
              </a:spcAft>
              <a:buClr>
                <a:schemeClr val="dk2"/>
              </a:buClr>
              <a:buSzPts val="2000"/>
              <a:buNone/>
              <a:defRPr>
                <a:solidFill>
                  <a:schemeClr val="dk2"/>
                </a:solidFill>
              </a:defRPr>
            </a:lvl7pPr>
            <a:lvl8pPr lvl="7">
              <a:spcBef>
                <a:spcPts val="0"/>
              </a:spcBef>
              <a:spcAft>
                <a:spcPts val="0"/>
              </a:spcAft>
              <a:buClr>
                <a:schemeClr val="dk2"/>
              </a:buClr>
              <a:buSzPts val="2000"/>
              <a:buNone/>
              <a:defRPr>
                <a:solidFill>
                  <a:schemeClr val="dk2"/>
                </a:solidFill>
              </a:defRPr>
            </a:lvl8pPr>
            <a:lvl9pPr lvl="8">
              <a:spcBef>
                <a:spcPts val="0"/>
              </a:spcBef>
              <a:spcAft>
                <a:spcPts val="0"/>
              </a:spcAft>
              <a:buClr>
                <a:schemeClr val="dk2"/>
              </a:buClr>
              <a:buSzPts val="2000"/>
              <a:buNone/>
              <a:defRPr>
                <a:solidFill>
                  <a:schemeClr val="dk2"/>
                </a:solidFill>
              </a:defRPr>
            </a:lvl9pPr>
          </a:lstStyle>
          <a:p/>
        </p:txBody>
      </p:sp>
      <p:sp>
        <p:nvSpPr>
          <p:cNvPr id="56" name="Google Shape;56;p14"/>
          <p:cNvSpPr txBox="1"/>
          <p:nvPr>
            <p:ph idx="1" type="body"/>
          </p:nvPr>
        </p:nvSpPr>
        <p:spPr>
          <a:xfrm>
            <a:off x="650850" y="1987200"/>
            <a:ext cx="3776700" cy="27669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57" name="Google Shape;57;p14"/>
          <p:cNvSpPr txBox="1"/>
          <p:nvPr>
            <p:ph idx="12" type="sldNum"/>
          </p:nvPr>
        </p:nvSpPr>
        <p:spPr>
          <a:xfrm>
            <a:off x="80290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8" name="Google Shape;58;p14"/>
          <p:cNvSpPr txBox="1"/>
          <p:nvPr>
            <p:ph idx="2" type="body"/>
          </p:nvPr>
        </p:nvSpPr>
        <p:spPr>
          <a:xfrm>
            <a:off x="4845450" y="1987200"/>
            <a:ext cx="3732300" cy="27669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59" name="Google Shape;59;p14"/>
          <p:cNvSpPr/>
          <p:nvPr/>
        </p:nvSpPr>
        <p:spPr>
          <a:xfrm>
            <a:off x="566250" y="1370350"/>
            <a:ext cx="84600" cy="39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4"/>
          <p:cNvSpPr/>
          <p:nvPr/>
        </p:nvSpPr>
        <p:spPr>
          <a:xfrm>
            <a:off x="4760850" y="1370350"/>
            <a:ext cx="84600" cy="39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p:nvPr/>
        </p:nvSpPr>
        <p:spPr>
          <a:xfrm>
            <a:off x="566250" y="1738675"/>
            <a:ext cx="15600" cy="2830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a:off x="4760850" y="1738675"/>
            <a:ext cx="15600" cy="2830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txBox="1"/>
          <p:nvPr>
            <p:ph idx="3" type="subTitle"/>
          </p:nvPr>
        </p:nvSpPr>
        <p:spPr>
          <a:xfrm>
            <a:off x="650850" y="1367825"/>
            <a:ext cx="3732300" cy="4344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SzPts val="1200"/>
              <a:buNone/>
              <a:defRPr b="1" sz="1200"/>
            </a:lvl2pPr>
            <a:lvl3pPr lvl="2">
              <a:lnSpc>
                <a:spcPct val="100000"/>
              </a:lnSpc>
              <a:spcBef>
                <a:spcPts val="0"/>
              </a:spcBef>
              <a:spcAft>
                <a:spcPts val="0"/>
              </a:spcAft>
              <a:buSzPts val="1200"/>
              <a:buNone/>
              <a:defRPr b="1" sz="1200"/>
            </a:lvl3pPr>
            <a:lvl4pPr lvl="3">
              <a:lnSpc>
                <a:spcPct val="100000"/>
              </a:lnSpc>
              <a:spcBef>
                <a:spcPts val="0"/>
              </a:spcBef>
              <a:spcAft>
                <a:spcPts val="0"/>
              </a:spcAft>
              <a:buSzPts val="1200"/>
              <a:buNone/>
              <a:defRPr b="1" sz="1200"/>
            </a:lvl4pPr>
            <a:lvl5pPr lvl="4">
              <a:lnSpc>
                <a:spcPct val="100000"/>
              </a:lnSpc>
              <a:spcBef>
                <a:spcPts val="0"/>
              </a:spcBef>
              <a:spcAft>
                <a:spcPts val="0"/>
              </a:spcAft>
              <a:buSzPts val="1200"/>
              <a:buNone/>
              <a:defRPr b="1" sz="1200"/>
            </a:lvl5pPr>
            <a:lvl6pPr lvl="5">
              <a:lnSpc>
                <a:spcPct val="100000"/>
              </a:lnSpc>
              <a:spcBef>
                <a:spcPts val="0"/>
              </a:spcBef>
              <a:spcAft>
                <a:spcPts val="0"/>
              </a:spcAft>
              <a:buSzPts val="1200"/>
              <a:buNone/>
              <a:defRPr b="1" sz="1200"/>
            </a:lvl6pPr>
            <a:lvl7pPr lvl="6">
              <a:lnSpc>
                <a:spcPct val="100000"/>
              </a:lnSpc>
              <a:spcBef>
                <a:spcPts val="0"/>
              </a:spcBef>
              <a:spcAft>
                <a:spcPts val="0"/>
              </a:spcAft>
              <a:buSzPts val="1200"/>
              <a:buNone/>
              <a:defRPr b="1" sz="1200"/>
            </a:lvl7pPr>
            <a:lvl8pPr lvl="7">
              <a:lnSpc>
                <a:spcPct val="100000"/>
              </a:lnSpc>
              <a:spcBef>
                <a:spcPts val="0"/>
              </a:spcBef>
              <a:spcAft>
                <a:spcPts val="0"/>
              </a:spcAft>
              <a:buSzPts val="1200"/>
              <a:buNone/>
              <a:defRPr b="1" sz="1200"/>
            </a:lvl8pPr>
            <a:lvl9pPr lvl="8">
              <a:lnSpc>
                <a:spcPct val="100000"/>
              </a:lnSpc>
              <a:spcBef>
                <a:spcPts val="0"/>
              </a:spcBef>
              <a:spcAft>
                <a:spcPts val="0"/>
              </a:spcAft>
              <a:buSzPts val="1200"/>
              <a:buNone/>
              <a:defRPr b="1" sz="1200"/>
            </a:lvl9pPr>
          </a:lstStyle>
          <a:p/>
        </p:txBody>
      </p:sp>
      <p:sp>
        <p:nvSpPr>
          <p:cNvPr id="64" name="Google Shape;64;p14"/>
          <p:cNvSpPr txBox="1"/>
          <p:nvPr>
            <p:ph idx="4" type="subTitle"/>
          </p:nvPr>
        </p:nvSpPr>
        <p:spPr>
          <a:xfrm>
            <a:off x="4845525" y="1367825"/>
            <a:ext cx="3732300" cy="4344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SzPts val="1200"/>
              <a:buNone/>
              <a:defRPr b="1" sz="1200"/>
            </a:lvl2pPr>
            <a:lvl3pPr lvl="2">
              <a:lnSpc>
                <a:spcPct val="100000"/>
              </a:lnSpc>
              <a:spcBef>
                <a:spcPts val="0"/>
              </a:spcBef>
              <a:spcAft>
                <a:spcPts val="0"/>
              </a:spcAft>
              <a:buSzPts val="1200"/>
              <a:buNone/>
              <a:defRPr b="1" sz="1200"/>
            </a:lvl3pPr>
            <a:lvl4pPr lvl="3">
              <a:lnSpc>
                <a:spcPct val="100000"/>
              </a:lnSpc>
              <a:spcBef>
                <a:spcPts val="0"/>
              </a:spcBef>
              <a:spcAft>
                <a:spcPts val="0"/>
              </a:spcAft>
              <a:buSzPts val="1200"/>
              <a:buNone/>
              <a:defRPr b="1" sz="1200"/>
            </a:lvl4pPr>
            <a:lvl5pPr lvl="4">
              <a:lnSpc>
                <a:spcPct val="100000"/>
              </a:lnSpc>
              <a:spcBef>
                <a:spcPts val="0"/>
              </a:spcBef>
              <a:spcAft>
                <a:spcPts val="0"/>
              </a:spcAft>
              <a:buSzPts val="1200"/>
              <a:buNone/>
              <a:defRPr b="1" sz="1200"/>
            </a:lvl5pPr>
            <a:lvl6pPr lvl="5">
              <a:lnSpc>
                <a:spcPct val="100000"/>
              </a:lnSpc>
              <a:spcBef>
                <a:spcPts val="0"/>
              </a:spcBef>
              <a:spcAft>
                <a:spcPts val="0"/>
              </a:spcAft>
              <a:buSzPts val="1200"/>
              <a:buNone/>
              <a:defRPr b="1" sz="1200"/>
            </a:lvl6pPr>
            <a:lvl7pPr lvl="6">
              <a:lnSpc>
                <a:spcPct val="100000"/>
              </a:lnSpc>
              <a:spcBef>
                <a:spcPts val="0"/>
              </a:spcBef>
              <a:spcAft>
                <a:spcPts val="0"/>
              </a:spcAft>
              <a:buSzPts val="1200"/>
              <a:buNone/>
              <a:defRPr b="1" sz="1200"/>
            </a:lvl7pPr>
            <a:lvl8pPr lvl="7">
              <a:lnSpc>
                <a:spcPct val="100000"/>
              </a:lnSpc>
              <a:spcBef>
                <a:spcPts val="0"/>
              </a:spcBef>
              <a:spcAft>
                <a:spcPts val="0"/>
              </a:spcAft>
              <a:buSzPts val="1200"/>
              <a:buNone/>
              <a:defRPr b="1" sz="1200"/>
            </a:lvl8pPr>
            <a:lvl9pPr lvl="8">
              <a:lnSpc>
                <a:spcPct val="100000"/>
              </a:lnSpc>
              <a:spcBef>
                <a:spcPts val="0"/>
              </a:spcBef>
              <a:spcAft>
                <a:spcPts val="0"/>
              </a:spcAft>
              <a:buSzPts val="1200"/>
              <a:buNone/>
              <a:defRPr b="1" sz="1200"/>
            </a:lvl9pPr>
          </a:lstStyle>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Team Members  slide - v3 1">
  <p:cSld name="CUSTOM_5_3">
    <p:spTree>
      <p:nvGrpSpPr>
        <p:cNvPr id="1313" name="Shape 1313"/>
        <p:cNvGrpSpPr/>
        <p:nvPr/>
      </p:nvGrpSpPr>
      <p:grpSpPr>
        <a:xfrm>
          <a:off x="0" y="0"/>
          <a:ext cx="0" cy="0"/>
          <a:chOff x="0" y="0"/>
          <a:chExt cx="0" cy="0"/>
        </a:xfrm>
      </p:grpSpPr>
      <p:sp>
        <p:nvSpPr>
          <p:cNvPr id="1314" name="Google Shape;1314;p122"/>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atin typeface="Inter"/>
                <a:ea typeface="Inter"/>
                <a:cs typeface="Inter"/>
                <a:sym typeface="Inter"/>
              </a:defRPr>
            </a:lvl2pPr>
            <a:lvl3pPr lvl="2">
              <a:spcBef>
                <a:spcPts val="0"/>
              </a:spcBef>
              <a:spcAft>
                <a:spcPts val="0"/>
              </a:spcAft>
              <a:buSzPts val="2000"/>
              <a:buNone/>
              <a:defRPr>
                <a:latin typeface="Inter"/>
                <a:ea typeface="Inter"/>
                <a:cs typeface="Inter"/>
                <a:sym typeface="Inter"/>
              </a:defRPr>
            </a:lvl3pPr>
            <a:lvl4pPr lvl="3">
              <a:spcBef>
                <a:spcPts val="0"/>
              </a:spcBef>
              <a:spcAft>
                <a:spcPts val="0"/>
              </a:spcAft>
              <a:buSzPts val="2000"/>
              <a:buNone/>
              <a:defRPr>
                <a:latin typeface="Inter"/>
                <a:ea typeface="Inter"/>
                <a:cs typeface="Inter"/>
                <a:sym typeface="Inter"/>
              </a:defRPr>
            </a:lvl4pPr>
            <a:lvl5pPr lvl="4">
              <a:spcBef>
                <a:spcPts val="0"/>
              </a:spcBef>
              <a:spcAft>
                <a:spcPts val="0"/>
              </a:spcAft>
              <a:buSzPts val="2000"/>
              <a:buNone/>
              <a:defRPr>
                <a:latin typeface="Inter"/>
                <a:ea typeface="Inter"/>
                <a:cs typeface="Inter"/>
                <a:sym typeface="Inter"/>
              </a:defRPr>
            </a:lvl5pPr>
            <a:lvl6pPr lvl="5">
              <a:spcBef>
                <a:spcPts val="0"/>
              </a:spcBef>
              <a:spcAft>
                <a:spcPts val="0"/>
              </a:spcAft>
              <a:buSzPts val="2000"/>
              <a:buNone/>
              <a:defRPr>
                <a:latin typeface="Inter"/>
                <a:ea typeface="Inter"/>
                <a:cs typeface="Inter"/>
                <a:sym typeface="Inter"/>
              </a:defRPr>
            </a:lvl6pPr>
            <a:lvl7pPr lvl="6">
              <a:spcBef>
                <a:spcPts val="0"/>
              </a:spcBef>
              <a:spcAft>
                <a:spcPts val="0"/>
              </a:spcAft>
              <a:buSzPts val="2000"/>
              <a:buNone/>
              <a:defRPr>
                <a:latin typeface="Inter"/>
                <a:ea typeface="Inter"/>
                <a:cs typeface="Inter"/>
                <a:sym typeface="Inter"/>
              </a:defRPr>
            </a:lvl7pPr>
            <a:lvl8pPr lvl="7">
              <a:spcBef>
                <a:spcPts val="0"/>
              </a:spcBef>
              <a:spcAft>
                <a:spcPts val="0"/>
              </a:spcAft>
              <a:buSzPts val="2000"/>
              <a:buNone/>
              <a:defRPr>
                <a:latin typeface="Inter"/>
                <a:ea typeface="Inter"/>
                <a:cs typeface="Inter"/>
                <a:sym typeface="Inter"/>
              </a:defRPr>
            </a:lvl8pPr>
            <a:lvl9pPr lvl="8">
              <a:spcBef>
                <a:spcPts val="0"/>
              </a:spcBef>
              <a:spcAft>
                <a:spcPts val="0"/>
              </a:spcAft>
              <a:buSzPts val="2000"/>
              <a:buNone/>
              <a:defRPr>
                <a:latin typeface="Inter"/>
                <a:ea typeface="Inter"/>
                <a:cs typeface="Inter"/>
                <a:sym typeface="Inter"/>
              </a:defRPr>
            </a:lvl9pPr>
          </a:lstStyle>
          <a:p/>
        </p:txBody>
      </p:sp>
      <p:sp>
        <p:nvSpPr>
          <p:cNvPr id="1315" name="Google Shape;1315;p122"/>
          <p:cNvSpPr/>
          <p:nvPr/>
        </p:nvSpPr>
        <p:spPr>
          <a:xfrm>
            <a:off x="566250" y="2463875"/>
            <a:ext cx="2133600" cy="21051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122"/>
          <p:cNvSpPr/>
          <p:nvPr>
            <p:ph idx="2" type="pic"/>
          </p:nvPr>
        </p:nvSpPr>
        <p:spPr>
          <a:xfrm>
            <a:off x="766200" y="1746250"/>
            <a:ext cx="1733700" cy="1733700"/>
          </a:xfrm>
          <a:prstGeom prst="ellipse">
            <a:avLst/>
          </a:prstGeom>
          <a:noFill/>
          <a:ln cap="flat" cmpd="sng" w="19050">
            <a:solidFill>
              <a:schemeClr val="accent5"/>
            </a:solidFill>
            <a:prstDash val="solid"/>
            <a:round/>
            <a:headEnd len="sm" w="sm" type="none"/>
            <a:tailEnd len="sm" w="sm" type="none"/>
          </a:ln>
        </p:spPr>
      </p:sp>
      <p:sp>
        <p:nvSpPr>
          <p:cNvPr id="1317" name="Google Shape;1317;p122"/>
          <p:cNvSpPr/>
          <p:nvPr/>
        </p:nvSpPr>
        <p:spPr>
          <a:xfrm>
            <a:off x="566250" y="4444775"/>
            <a:ext cx="2133600" cy="124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122"/>
          <p:cNvSpPr txBox="1"/>
          <p:nvPr>
            <p:ph idx="1" type="subTitle"/>
          </p:nvPr>
        </p:nvSpPr>
        <p:spPr>
          <a:xfrm>
            <a:off x="661500" y="3567129"/>
            <a:ext cx="1943100" cy="3675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400"/>
              <a:buFont typeface="Space Grotesk SemiBold"/>
              <a:buNone/>
              <a:defRPr sz="1400">
                <a:solidFill>
                  <a:schemeClr val="accent5"/>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2pPr>
            <a:lvl3pPr lvl="2">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3pPr>
            <a:lvl4pPr lvl="3">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4pPr>
            <a:lvl5pPr lvl="4">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5pPr>
            <a:lvl6pPr lvl="5">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6pPr>
            <a:lvl7pPr lvl="6">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7pPr>
            <a:lvl8pPr lvl="7">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8pPr>
            <a:lvl9pPr lvl="8">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9pPr>
          </a:lstStyle>
          <a:p/>
        </p:txBody>
      </p:sp>
      <p:sp>
        <p:nvSpPr>
          <p:cNvPr id="1319" name="Google Shape;1319;p122"/>
          <p:cNvSpPr/>
          <p:nvPr/>
        </p:nvSpPr>
        <p:spPr>
          <a:xfrm>
            <a:off x="6444150" y="2463875"/>
            <a:ext cx="2133600" cy="21051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122"/>
          <p:cNvSpPr/>
          <p:nvPr>
            <p:ph idx="3" type="pic"/>
          </p:nvPr>
        </p:nvSpPr>
        <p:spPr>
          <a:xfrm>
            <a:off x="6644100" y="1746250"/>
            <a:ext cx="1733700" cy="1733700"/>
          </a:xfrm>
          <a:prstGeom prst="ellipse">
            <a:avLst/>
          </a:prstGeom>
          <a:noFill/>
          <a:ln cap="flat" cmpd="sng" w="19050">
            <a:solidFill>
              <a:schemeClr val="accent5"/>
            </a:solidFill>
            <a:prstDash val="solid"/>
            <a:round/>
            <a:headEnd len="sm" w="sm" type="none"/>
            <a:tailEnd len="sm" w="sm" type="none"/>
          </a:ln>
        </p:spPr>
      </p:sp>
      <p:sp>
        <p:nvSpPr>
          <p:cNvPr id="1321" name="Google Shape;1321;p122"/>
          <p:cNvSpPr/>
          <p:nvPr/>
        </p:nvSpPr>
        <p:spPr>
          <a:xfrm>
            <a:off x="6444150" y="4444775"/>
            <a:ext cx="2133600" cy="124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122"/>
          <p:cNvSpPr txBox="1"/>
          <p:nvPr>
            <p:ph idx="4" type="subTitle"/>
          </p:nvPr>
        </p:nvSpPr>
        <p:spPr>
          <a:xfrm>
            <a:off x="6539400" y="3566980"/>
            <a:ext cx="1943100" cy="3675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400"/>
              <a:buFont typeface="Space Grotesk SemiBold"/>
              <a:buNone/>
              <a:defRPr sz="1400">
                <a:solidFill>
                  <a:schemeClr val="accent5"/>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2pPr>
            <a:lvl3pPr lvl="2">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3pPr>
            <a:lvl4pPr lvl="3">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4pPr>
            <a:lvl5pPr lvl="4">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5pPr>
            <a:lvl6pPr lvl="5">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6pPr>
            <a:lvl7pPr lvl="6">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7pPr>
            <a:lvl8pPr lvl="7">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8pPr>
            <a:lvl9pPr lvl="8">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9pPr>
          </a:lstStyle>
          <a:p/>
        </p:txBody>
      </p:sp>
      <p:sp>
        <p:nvSpPr>
          <p:cNvPr id="1323" name="Google Shape;1323;p122"/>
          <p:cNvSpPr/>
          <p:nvPr/>
        </p:nvSpPr>
        <p:spPr>
          <a:xfrm>
            <a:off x="3552825" y="2463875"/>
            <a:ext cx="2133600" cy="21051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122"/>
          <p:cNvSpPr/>
          <p:nvPr>
            <p:ph idx="5" type="pic"/>
          </p:nvPr>
        </p:nvSpPr>
        <p:spPr>
          <a:xfrm>
            <a:off x="3752775" y="1746250"/>
            <a:ext cx="1733700" cy="1733700"/>
          </a:xfrm>
          <a:prstGeom prst="ellipse">
            <a:avLst/>
          </a:prstGeom>
          <a:noFill/>
          <a:ln cap="flat" cmpd="sng" w="19050">
            <a:solidFill>
              <a:schemeClr val="accent5"/>
            </a:solidFill>
            <a:prstDash val="solid"/>
            <a:round/>
            <a:headEnd len="sm" w="sm" type="none"/>
            <a:tailEnd len="sm" w="sm" type="none"/>
          </a:ln>
        </p:spPr>
      </p:sp>
      <p:sp>
        <p:nvSpPr>
          <p:cNvPr id="1325" name="Google Shape;1325;p122"/>
          <p:cNvSpPr/>
          <p:nvPr/>
        </p:nvSpPr>
        <p:spPr>
          <a:xfrm>
            <a:off x="3552825" y="4444775"/>
            <a:ext cx="2133600" cy="124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122"/>
          <p:cNvSpPr txBox="1"/>
          <p:nvPr>
            <p:ph idx="6" type="subTitle"/>
          </p:nvPr>
        </p:nvSpPr>
        <p:spPr>
          <a:xfrm>
            <a:off x="3648075" y="3566979"/>
            <a:ext cx="1943100" cy="3675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400"/>
              <a:buFont typeface="Space Grotesk SemiBold"/>
              <a:buNone/>
              <a:defRPr sz="1400">
                <a:solidFill>
                  <a:schemeClr val="accent5"/>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2pPr>
            <a:lvl3pPr lvl="2">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3pPr>
            <a:lvl4pPr lvl="3">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4pPr>
            <a:lvl5pPr lvl="4">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5pPr>
            <a:lvl6pPr lvl="5">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6pPr>
            <a:lvl7pPr lvl="6">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7pPr>
            <a:lvl8pPr lvl="7">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8pPr>
            <a:lvl9pPr lvl="8">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9pPr>
          </a:lstStyle>
          <a:p/>
        </p:txBody>
      </p:sp>
      <p:sp>
        <p:nvSpPr>
          <p:cNvPr id="1327" name="Google Shape;1327;p122"/>
          <p:cNvSpPr txBox="1"/>
          <p:nvPr>
            <p:ph idx="7" type="body"/>
          </p:nvPr>
        </p:nvSpPr>
        <p:spPr>
          <a:xfrm>
            <a:off x="661500" y="3934480"/>
            <a:ext cx="1943100" cy="485100"/>
          </a:xfrm>
          <a:prstGeom prst="rect">
            <a:avLst/>
          </a:prstGeom>
        </p:spPr>
        <p:txBody>
          <a:bodyPr anchorCtr="0" anchor="ctr" bIns="91425" lIns="91425" spcFirstLastPara="1" rIns="91425" wrap="square" tIns="91425">
            <a:normAutofit/>
          </a:bodyPr>
          <a:lstStyle>
            <a:lvl1pPr indent="-298450" lvl="0" marL="457200">
              <a:lnSpc>
                <a:spcPct val="115000"/>
              </a:lnSpc>
              <a:spcBef>
                <a:spcPts val="0"/>
              </a:spcBef>
              <a:spcAft>
                <a:spcPts val="0"/>
              </a:spcAft>
              <a:buClr>
                <a:schemeClr val="dk1"/>
              </a:buClr>
              <a:buSzPts val="1100"/>
              <a:buChar char="●"/>
              <a:defRPr>
                <a:solidFill>
                  <a:schemeClr val="dk1"/>
                </a:solidFill>
              </a:defRPr>
            </a:lvl1pPr>
            <a:lvl2pPr indent="-298450" lvl="1" marL="914400">
              <a:lnSpc>
                <a:spcPct val="115000"/>
              </a:lnSpc>
              <a:spcBef>
                <a:spcPts val="0"/>
              </a:spcBef>
              <a:spcAft>
                <a:spcPts val="0"/>
              </a:spcAft>
              <a:buClr>
                <a:schemeClr val="dk1"/>
              </a:buClr>
              <a:buSzPts val="1100"/>
              <a:buChar char="○"/>
              <a:defRPr>
                <a:solidFill>
                  <a:schemeClr val="dk1"/>
                </a:solidFill>
              </a:defRPr>
            </a:lvl2pPr>
            <a:lvl3pPr indent="-298450" lvl="2" marL="1371600">
              <a:lnSpc>
                <a:spcPct val="115000"/>
              </a:lnSpc>
              <a:spcBef>
                <a:spcPts val="0"/>
              </a:spcBef>
              <a:spcAft>
                <a:spcPts val="0"/>
              </a:spcAft>
              <a:buClr>
                <a:schemeClr val="dk1"/>
              </a:buClr>
              <a:buSzPts val="1100"/>
              <a:buChar char="■"/>
              <a:defRPr>
                <a:solidFill>
                  <a:schemeClr val="dk1"/>
                </a:solidFill>
              </a:defRPr>
            </a:lvl3pPr>
            <a:lvl4pPr indent="-298450" lvl="3" marL="1828800">
              <a:lnSpc>
                <a:spcPct val="115000"/>
              </a:lnSpc>
              <a:spcBef>
                <a:spcPts val="0"/>
              </a:spcBef>
              <a:spcAft>
                <a:spcPts val="0"/>
              </a:spcAft>
              <a:buClr>
                <a:schemeClr val="dk1"/>
              </a:buClr>
              <a:buSzPts val="1100"/>
              <a:buChar char="●"/>
              <a:defRPr>
                <a:solidFill>
                  <a:schemeClr val="dk1"/>
                </a:solidFill>
              </a:defRPr>
            </a:lvl4pPr>
            <a:lvl5pPr indent="-298450" lvl="4" marL="2286000">
              <a:lnSpc>
                <a:spcPct val="115000"/>
              </a:lnSpc>
              <a:spcBef>
                <a:spcPts val="0"/>
              </a:spcBef>
              <a:spcAft>
                <a:spcPts val="0"/>
              </a:spcAft>
              <a:buClr>
                <a:schemeClr val="dk1"/>
              </a:buClr>
              <a:buSzPts val="1100"/>
              <a:buChar char="○"/>
              <a:defRPr>
                <a:solidFill>
                  <a:schemeClr val="dk1"/>
                </a:solidFill>
              </a:defRPr>
            </a:lvl5pPr>
            <a:lvl6pPr indent="-298450" lvl="5" marL="2743200">
              <a:lnSpc>
                <a:spcPct val="115000"/>
              </a:lnSpc>
              <a:spcBef>
                <a:spcPts val="0"/>
              </a:spcBef>
              <a:spcAft>
                <a:spcPts val="0"/>
              </a:spcAft>
              <a:buClr>
                <a:schemeClr val="dk1"/>
              </a:buClr>
              <a:buSzPts val="1100"/>
              <a:buChar char="■"/>
              <a:defRPr>
                <a:solidFill>
                  <a:schemeClr val="dk1"/>
                </a:solidFill>
              </a:defRPr>
            </a:lvl6pPr>
            <a:lvl7pPr indent="-298450" lvl="6" marL="3200400">
              <a:lnSpc>
                <a:spcPct val="115000"/>
              </a:lnSpc>
              <a:spcBef>
                <a:spcPts val="0"/>
              </a:spcBef>
              <a:spcAft>
                <a:spcPts val="0"/>
              </a:spcAft>
              <a:buClr>
                <a:schemeClr val="dk1"/>
              </a:buClr>
              <a:buSzPts val="1100"/>
              <a:buChar char="●"/>
              <a:defRPr>
                <a:solidFill>
                  <a:schemeClr val="dk1"/>
                </a:solidFill>
              </a:defRPr>
            </a:lvl7pPr>
            <a:lvl8pPr indent="-298450" lvl="7" marL="3657600">
              <a:lnSpc>
                <a:spcPct val="115000"/>
              </a:lnSpc>
              <a:spcBef>
                <a:spcPts val="0"/>
              </a:spcBef>
              <a:spcAft>
                <a:spcPts val="0"/>
              </a:spcAft>
              <a:buClr>
                <a:schemeClr val="dk1"/>
              </a:buClr>
              <a:buSzPts val="1100"/>
              <a:buChar char="○"/>
              <a:defRPr>
                <a:solidFill>
                  <a:schemeClr val="dk1"/>
                </a:solidFill>
              </a:defRPr>
            </a:lvl8pPr>
            <a:lvl9pPr indent="-298450" lvl="8" marL="4114800">
              <a:lnSpc>
                <a:spcPct val="115000"/>
              </a:lnSpc>
              <a:spcBef>
                <a:spcPts val="0"/>
              </a:spcBef>
              <a:spcAft>
                <a:spcPts val="0"/>
              </a:spcAft>
              <a:buClr>
                <a:schemeClr val="dk1"/>
              </a:buClr>
              <a:buSzPts val="1100"/>
              <a:buChar char="■"/>
              <a:defRPr>
                <a:solidFill>
                  <a:schemeClr val="dk1"/>
                </a:solidFill>
              </a:defRPr>
            </a:lvl9pPr>
          </a:lstStyle>
          <a:p/>
        </p:txBody>
      </p:sp>
      <p:sp>
        <p:nvSpPr>
          <p:cNvPr id="1328" name="Google Shape;1328;p122"/>
          <p:cNvSpPr txBox="1"/>
          <p:nvPr>
            <p:ph idx="8" type="body"/>
          </p:nvPr>
        </p:nvSpPr>
        <p:spPr>
          <a:xfrm>
            <a:off x="6539400" y="3934480"/>
            <a:ext cx="1943100" cy="485100"/>
          </a:xfrm>
          <a:prstGeom prst="rect">
            <a:avLst/>
          </a:prstGeom>
        </p:spPr>
        <p:txBody>
          <a:bodyPr anchorCtr="0" anchor="ctr" bIns="91425" lIns="91425" spcFirstLastPara="1" rIns="91425" wrap="square" tIns="91425">
            <a:normAutofit/>
          </a:bodyPr>
          <a:lstStyle>
            <a:lvl1pPr indent="-298450" lvl="0" marL="457200">
              <a:lnSpc>
                <a:spcPct val="115000"/>
              </a:lnSpc>
              <a:spcBef>
                <a:spcPts val="0"/>
              </a:spcBef>
              <a:spcAft>
                <a:spcPts val="0"/>
              </a:spcAft>
              <a:buClr>
                <a:schemeClr val="dk1"/>
              </a:buClr>
              <a:buSzPts val="1100"/>
              <a:buChar char="●"/>
              <a:defRPr>
                <a:solidFill>
                  <a:schemeClr val="dk1"/>
                </a:solidFill>
              </a:defRPr>
            </a:lvl1pPr>
            <a:lvl2pPr indent="-298450" lvl="1" marL="914400">
              <a:lnSpc>
                <a:spcPct val="115000"/>
              </a:lnSpc>
              <a:spcBef>
                <a:spcPts val="0"/>
              </a:spcBef>
              <a:spcAft>
                <a:spcPts val="0"/>
              </a:spcAft>
              <a:buClr>
                <a:schemeClr val="dk1"/>
              </a:buClr>
              <a:buSzPts val="1100"/>
              <a:buChar char="○"/>
              <a:defRPr>
                <a:solidFill>
                  <a:schemeClr val="dk1"/>
                </a:solidFill>
              </a:defRPr>
            </a:lvl2pPr>
            <a:lvl3pPr indent="-298450" lvl="2" marL="1371600">
              <a:lnSpc>
                <a:spcPct val="115000"/>
              </a:lnSpc>
              <a:spcBef>
                <a:spcPts val="0"/>
              </a:spcBef>
              <a:spcAft>
                <a:spcPts val="0"/>
              </a:spcAft>
              <a:buClr>
                <a:schemeClr val="dk1"/>
              </a:buClr>
              <a:buSzPts val="1100"/>
              <a:buChar char="■"/>
              <a:defRPr>
                <a:solidFill>
                  <a:schemeClr val="dk1"/>
                </a:solidFill>
              </a:defRPr>
            </a:lvl3pPr>
            <a:lvl4pPr indent="-298450" lvl="3" marL="1828800">
              <a:lnSpc>
                <a:spcPct val="115000"/>
              </a:lnSpc>
              <a:spcBef>
                <a:spcPts val="0"/>
              </a:spcBef>
              <a:spcAft>
                <a:spcPts val="0"/>
              </a:spcAft>
              <a:buClr>
                <a:schemeClr val="dk1"/>
              </a:buClr>
              <a:buSzPts val="1100"/>
              <a:buChar char="●"/>
              <a:defRPr>
                <a:solidFill>
                  <a:schemeClr val="dk1"/>
                </a:solidFill>
              </a:defRPr>
            </a:lvl4pPr>
            <a:lvl5pPr indent="-298450" lvl="4" marL="2286000">
              <a:lnSpc>
                <a:spcPct val="115000"/>
              </a:lnSpc>
              <a:spcBef>
                <a:spcPts val="0"/>
              </a:spcBef>
              <a:spcAft>
                <a:spcPts val="0"/>
              </a:spcAft>
              <a:buClr>
                <a:schemeClr val="dk1"/>
              </a:buClr>
              <a:buSzPts val="1100"/>
              <a:buChar char="○"/>
              <a:defRPr>
                <a:solidFill>
                  <a:schemeClr val="dk1"/>
                </a:solidFill>
              </a:defRPr>
            </a:lvl5pPr>
            <a:lvl6pPr indent="-298450" lvl="5" marL="2743200">
              <a:lnSpc>
                <a:spcPct val="115000"/>
              </a:lnSpc>
              <a:spcBef>
                <a:spcPts val="0"/>
              </a:spcBef>
              <a:spcAft>
                <a:spcPts val="0"/>
              </a:spcAft>
              <a:buClr>
                <a:schemeClr val="dk1"/>
              </a:buClr>
              <a:buSzPts val="1100"/>
              <a:buChar char="■"/>
              <a:defRPr>
                <a:solidFill>
                  <a:schemeClr val="dk1"/>
                </a:solidFill>
              </a:defRPr>
            </a:lvl6pPr>
            <a:lvl7pPr indent="-298450" lvl="6" marL="3200400">
              <a:lnSpc>
                <a:spcPct val="115000"/>
              </a:lnSpc>
              <a:spcBef>
                <a:spcPts val="0"/>
              </a:spcBef>
              <a:spcAft>
                <a:spcPts val="0"/>
              </a:spcAft>
              <a:buClr>
                <a:schemeClr val="dk1"/>
              </a:buClr>
              <a:buSzPts val="1100"/>
              <a:buChar char="●"/>
              <a:defRPr>
                <a:solidFill>
                  <a:schemeClr val="dk1"/>
                </a:solidFill>
              </a:defRPr>
            </a:lvl7pPr>
            <a:lvl8pPr indent="-298450" lvl="7" marL="3657600">
              <a:lnSpc>
                <a:spcPct val="115000"/>
              </a:lnSpc>
              <a:spcBef>
                <a:spcPts val="0"/>
              </a:spcBef>
              <a:spcAft>
                <a:spcPts val="0"/>
              </a:spcAft>
              <a:buClr>
                <a:schemeClr val="dk1"/>
              </a:buClr>
              <a:buSzPts val="1100"/>
              <a:buChar char="○"/>
              <a:defRPr>
                <a:solidFill>
                  <a:schemeClr val="dk1"/>
                </a:solidFill>
              </a:defRPr>
            </a:lvl8pPr>
            <a:lvl9pPr indent="-298450" lvl="8" marL="4114800">
              <a:lnSpc>
                <a:spcPct val="115000"/>
              </a:lnSpc>
              <a:spcBef>
                <a:spcPts val="0"/>
              </a:spcBef>
              <a:spcAft>
                <a:spcPts val="0"/>
              </a:spcAft>
              <a:buClr>
                <a:schemeClr val="dk1"/>
              </a:buClr>
              <a:buSzPts val="1100"/>
              <a:buChar char="■"/>
              <a:defRPr>
                <a:solidFill>
                  <a:schemeClr val="dk1"/>
                </a:solidFill>
              </a:defRPr>
            </a:lvl9pPr>
          </a:lstStyle>
          <a:p/>
        </p:txBody>
      </p:sp>
      <p:sp>
        <p:nvSpPr>
          <p:cNvPr id="1329" name="Google Shape;1329;p122"/>
          <p:cNvSpPr txBox="1"/>
          <p:nvPr>
            <p:ph idx="9" type="body"/>
          </p:nvPr>
        </p:nvSpPr>
        <p:spPr>
          <a:xfrm>
            <a:off x="3648075" y="3934480"/>
            <a:ext cx="1943100" cy="485100"/>
          </a:xfrm>
          <a:prstGeom prst="rect">
            <a:avLst/>
          </a:prstGeom>
        </p:spPr>
        <p:txBody>
          <a:bodyPr anchorCtr="0" anchor="ctr" bIns="91425" lIns="91425" spcFirstLastPara="1" rIns="91425" wrap="square" tIns="91425">
            <a:normAutofit/>
          </a:bodyPr>
          <a:lstStyle>
            <a:lvl1pPr indent="-298450" lvl="0" marL="457200">
              <a:lnSpc>
                <a:spcPct val="115000"/>
              </a:lnSpc>
              <a:spcBef>
                <a:spcPts val="0"/>
              </a:spcBef>
              <a:spcAft>
                <a:spcPts val="0"/>
              </a:spcAft>
              <a:buClr>
                <a:schemeClr val="dk1"/>
              </a:buClr>
              <a:buSzPts val="1100"/>
              <a:buChar char="●"/>
              <a:defRPr>
                <a:solidFill>
                  <a:schemeClr val="dk1"/>
                </a:solidFill>
              </a:defRPr>
            </a:lvl1pPr>
            <a:lvl2pPr indent="-298450" lvl="1" marL="914400">
              <a:lnSpc>
                <a:spcPct val="115000"/>
              </a:lnSpc>
              <a:spcBef>
                <a:spcPts val="0"/>
              </a:spcBef>
              <a:spcAft>
                <a:spcPts val="0"/>
              </a:spcAft>
              <a:buClr>
                <a:schemeClr val="dk1"/>
              </a:buClr>
              <a:buSzPts val="1100"/>
              <a:buChar char="○"/>
              <a:defRPr>
                <a:solidFill>
                  <a:schemeClr val="dk1"/>
                </a:solidFill>
              </a:defRPr>
            </a:lvl2pPr>
            <a:lvl3pPr indent="-298450" lvl="2" marL="1371600">
              <a:lnSpc>
                <a:spcPct val="115000"/>
              </a:lnSpc>
              <a:spcBef>
                <a:spcPts val="0"/>
              </a:spcBef>
              <a:spcAft>
                <a:spcPts val="0"/>
              </a:spcAft>
              <a:buClr>
                <a:schemeClr val="dk1"/>
              </a:buClr>
              <a:buSzPts val="1100"/>
              <a:buChar char="■"/>
              <a:defRPr>
                <a:solidFill>
                  <a:schemeClr val="dk1"/>
                </a:solidFill>
              </a:defRPr>
            </a:lvl3pPr>
            <a:lvl4pPr indent="-298450" lvl="3" marL="1828800">
              <a:lnSpc>
                <a:spcPct val="115000"/>
              </a:lnSpc>
              <a:spcBef>
                <a:spcPts val="0"/>
              </a:spcBef>
              <a:spcAft>
                <a:spcPts val="0"/>
              </a:spcAft>
              <a:buClr>
                <a:schemeClr val="dk1"/>
              </a:buClr>
              <a:buSzPts val="1100"/>
              <a:buChar char="●"/>
              <a:defRPr>
                <a:solidFill>
                  <a:schemeClr val="dk1"/>
                </a:solidFill>
              </a:defRPr>
            </a:lvl4pPr>
            <a:lvl5pPr indent="-298450" lvl="4" marL="2286000">
              <a:lnSpc>
                <a:spcPct val="115000"/>
              </a:lnSpc>
              <a:spcBef>
                <a:spcPts val="0"/>
              </a:spcBef>
              <a:spcAft>
                <a:spcPts val="0"/>
              </a:spcAft>
              <a:buClr>
                <a:schemeClr val="dk1"/>
              </a:buClr>
              <a:buSzPts val="1100"/>
              <a:buChar char="○"/>
              <a:defRPr>
                <a:solidFill>
                  <a:schemeClr val="dk1"/>
                </a:solidFill>
              </a:defRPr>
            </a:lvl5pPr>
            <a:lvl6pPr indent="-298450" lvl="5" marL="2743200">
              <a:lnSpc>
                <a:spcPct val="115000"/>
              </a:lnSpc>
              <a:spcBef>
                <a:spcPts val="0"/>
              </a:spcBef>
              <a:spcAft>
                <a:spcPts val="0"/>
              </a:spcAft>
              <a:buClr>
                <a:schemeClr val="dk1"/>
              </a:buClr>
              <a:buSzPts val="1100"/>
              <a:buChar char="■"/>
              <a:defRPr>
                <a:solidFill>
                  <a:schemeClr val="dk1"/>
                </a:solidFill>
              </a:defRPr>
            </a:lvl6pPr>
            <a:lvl7pPr indent="-298450" lvl="6" marL="3200400">
              <a:lnSpc>
                <a:spcPct val="115000"/>
              </a:lnSpc>
              <a:spcBef>
                <a:spcPts val="0"/>
              </a:spcBef>
              <a:spcAft>
                <a:spcPts val="0"/>
              </a:spcAft>
              <a:buClr>
                <a:schemeClr val="dk1"/>
              </a:buClr>
              <a:buSzPts val="1100"/>
              <a:buChar char="●"/>
              <a:defRPr>
                <a:solidFill>
                  <a:schemeClr val="dk1"/>
                </a:solidFill>
              </a:defRPr>
            </a:lvl7pPr>
            <a:lvl8pPr indent="-298450" lvl="7" marL="3657600">
              <a:lnSpc>
                <a:spcPct val="115000"/>
              </a:lnSpc>
              <a:spcBef>
                <a:spcPts val="0"/>
              </a:spcBef>
              <a:spcAft>
                <a:spcPts val="0"/>
              </a:spcAft>
              <a:buClr>
                <a:schemeClr val="dk1"/>
              </a:buClr>
              <a:buSzPts val="1100"/>
              <a:buChar char="○"/>
              <a:defRPr>
                <a:solidFill>
                  <a:schemeClr val="dk1"/>
                </a:solidFill>
              </a:defRPr>
            </a:lvl8pPr>
            <a:lvl9pPr indent="-298450" lvl="8" marL="4114800">
              <a:lnSpc>
                <a:spcPct val="115000"/>
              </a:lnSpc>
              <a:spcBef>
                <a:spcPts val="0"/>
              </a:spcBef>
              <a:spcAft>
                <a:spcPts val="0"/>
              </a:spcAft>
              <a:buClr>
                <a:schemeClr val="dk1"/>
              </a:buClr>
              <a:buSzPts val="1100"/>
              <a:buChar char="■"/>
              <a:defRPr>
                <a:solidFill>
                  <a:schemeClr val="dk1"/>
                </a:solidFill>
              </a:defRPr>
            </a:lvl9pPr>
          </a:lstStyle>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act us slide - v3 1">
  <p:cSld name="CUSTOM_18_3">
    <p:spTree>
      <p:nvGrpSpPr>
        <p:cNvPr id="1330" name="Shape 1330"/>
        <p:cNvGrpSpPr/>
        <p:nvPr/>
      </p:nvGrpSpPr>
      <p:grpSpPr>
        <a:xfrm>
          <a:off x="0" y="0"/>
          <a:ext cx="0" cy="0"/>
          <a:chOff x="0" y="0"/>
          <a:chExt cx="0" cy="0"/>
        </a:xfrm>
      </p:grpSpPr>
      <p:sp>
        <p:nvSpPr>
          <p:cNvPr id="1331" name="Google Shape;1331;p123"/>
          <p:cNvSpPr/>
          <p:nvPr/>
        </p:nvSpPr>
        <p:spPr>
          <a:xfrm>
            <a:off x="1924050" y="1109375"/>
            <a:ext cx="6653700" cy="3911400"/>
          </a:xfrm>
          <a:prstGeom prst="roundRect">
            <a:avLst>
              <a:gd fmla="val 16667" name="adj"/>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123"/>
          <p:cNvSpPr/>
          <p:nvPr/>
        </p:nvSpPr>
        <p:spPr>
          <a:xfrm>
            <a:off x="757275" y="445025"/>
            <a:ext cx="2571600" cy="26955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333" name="Google Shape;1333;p123"/>
          <p:cNvSpPr txBox="1"/>
          <p:nvPr>
            <p:ph type="title"/>
          </p:nvPr>
        </p:nvSpPr>
        <p:spPr>
          <a:xfrm>
            <a:off x="3612600" y="445025"/>
            <a:ext cx="4965300" cy="5727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atin typeface="Inter"/>
                <a:ea typeface="Inter"/>
                <a:cs typeface="Inter"/>
                <a:sym typeface="Inter"/>
              </a:defRPr>
            </a:lvl2pPr>
            <a:lvl3pPr lvl="2">
              <a:spcBef>
                <a:spcPts val="0"/>
              </a:spcBef>
              <a:spcAft>
                <a:spcPts val="0"/>
              </a:spcAft>
              <a:buSzPts val="2000"/>
              <a:buNone/>
              <a:defRPr>
                <a:latin typeface="Inter"/>
                <a:ea typeface="Inter"/>
                <a:cs typeface="Inter"/>
                <a:sym typeface="Inter"/>
              </a:defRPr>
            </a:lvl3pPr>
            <a:lvl4pPr lvl="3">
              <a:spcBef>
                <a:spcPts val="0"/>
              </a:spcBef>
              <a:spcAft>
                <a:spcPts val="0"/>
              </a:spcAft>
              <a:buSzPts val="2000"/>
              <a:buNone/>
              <a:defRPr>
                <a:latin typeface="Inter"/>
                <a:ea typeface="Inter"/>
                <a:cs typeface="Inter"/>
                <a:sym typeface="Inter"/>
              </a:defRPr>
            </a:lvl4pPr>
            <a:lvl5pPr lvl="4">
              <a:spcBef>
                <a:spcPts val="0"/>
              </a:spcBef>
              <a:spcAft>
                <a:spcPts val="0"/>
              </a:spcAft>
              <a:buSzPts val="2000"/>
              <a:buNone/>
              <a:defRPr>
                <a:latin typeface="Inter"/>
                <a:ea typeface="Inter"/>
                <a:cs typeface="Inter"/>
                <a:sym typeface="Inter"/>
              </a:defRPr>
            </a:lvl5pPr>
            <a:lvl6pPr lvl="5">
              <a:spcBef>
                <a:spcPts val="0"/>
              </a:spcBef>
              <a:spcAft>
                <a:spcPts val="0"/>
              </a:spcAft>
              <a:buSzPts val="2000"/>
              <a:buNone/>
              <a:defRPr>
                <a:latin typeface="Inter"/>
                <a:ea typeface="Inter"/>
                <a:cs typeface="Inter"/>
                <a:sym typeface="Inter"/>
              </a:defRPr>
            </a:lvl6pPr>
            <a:lvl7pPr lvl="6">
              <a:spcBef>
                <a:spcPts val="0"/>
              </a:spcBef>
              <a:spcAft>
                <a:spcPts val="0"/>
              </a:spcAft>
              <a:buSzPts val="2000"/>
              <a:buNone/>
              <a:defRPr>
                <a:latin typeface="Inter"/>
                <a:ea typeface="Inter"/>
                <a:cs typeface="Inter"/>
                <a:sym typeface="Inter"/>
              </a:defRPr>
            </a:lvl7pPr>
            <a:lvl8pPr lvl="7">
              <a:spcBef>
                <a:spcPts val="0"/>
              </a:spcBef>
              <a:spcAft>
                <a:spcPts val="0"/>
              </a:spcAft>
              <a:buSzPts val="2000"/>
              <a:buNone/>
              <a:defRPr>
                <a:latin typeface="Inter"/>
                <a:ea typeface="Inter"/>
                <a:cs typeface="Inter"/>
                <a:sym typeface="Inter"/>
              </a:defRPr>
            </a:lvl8pPr>
            <a:lvl9pPr lvl="8">
              <a:spcBef>
                <a:spcPts val="0"/>
              </a:spcBef>
              <a:spcAft>
                <a:spcPts val="0"/>
              </a:spcAft>
              <a:buSzPts val="2000"/>
              <a:buNone/>
              <a:defRPr>
                <a:latin typeface="Inter"/>
                <a:ea typeface="Inter"/>
                <a:cs typeface="Inter"/>
                <a:sym typeface="Inter"/>
              </a:defRPr>
            </a:lvl9pPr>
          </a:lstStyle>
          <a:p/>
        </p:txBody>
      </p:sp>
      <p:sp>
        <p:nvSpPr>
          <p:cNvPr id="1334" name="Google Shape;1334;p123"/>
          <p:cNvSpPr/>
          <p:nvPr>
            <p:ph idx="2" type="pic"/>
          </p:nvPr>
        </p:nvSpPr>
        <p:spPr>
          <a:xfrm>
            <a:off x="609600" y="445025"/>
            <a:ext cx="2619300" cy="2619300"/>
          </a:xfrm>
          <a:prstGeom prst="ellipse">
            <a:avLst/>
          </a:prstGeom>
          <a:noFill/>
          <a:ln>
            <a:noFill/>
          </a:ln>
        </p:spPr>
      </p:sp>
      <p:sp>
        <p:nvSpPr>
          <p:cNvPr id="1335" name="Google Shape;1335;p123"/>
          <p:cNvSpPr txBox="1"/>
          <p:nvPr>
            <p:ph idx="1" type="body"/>
          </p:nvPr>
        </p:nvSpPr>
        <p:spPr>
          <a:xfrm>
            <a:off x="3587900" y="1578075"/>
            <a:ext cx="3857400" cy="478200"/>
          </a:xfrm>
          <a:prstGeom prst="rect">
            <a:avLst/>
          </a:prstGeom>
        </p:spPr>
        <p:txBody>
          <a:bodyPr anchorCtr="0" anchor="ctr" bIns="36000" lIns="0" spcFirstLastPara="1" rIns="91425" wrap="square" tIns="36000">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336" name="Google Shape;1336;p123"/>
          <p:cNvSpPr txBox="1"/>
          <p:nvPr>
            <p:ph idx="3" type="body"/>
          </p:nvPr>
        </p:nvSpPr>
        <p:spPr>
          <a:xfrm>
            <a:off x="3587900" y="2421975"/>
            <a:ext cx="3857400" cy="478200"/>
          </a:xfrm>
          <a:prstGeom prst="rect">
            <a:avLst/>
          </a:prstGeom>
        </p:spPr>
        <p:txBody>
          <a:bodyPr anchorCtr="0" anchor="ctr" bIns="36000" lIns="0" spcFirstLastPara="1" rIns="91425" wrap="square" tIns="36000">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337" name="Google Shape;1337;p123"/>
          <p:cNvSpPr txBox="1"/>
          <p:nvPr>
            <p:ph idx="4" type="body"/>
          </p:nvPr>
        </p:nvSpPr>
        <p:spPr>
          <a:xfrm>
            <a:off x="3587900" y="3265875"/>
            <a:ext cx="3857400" cy="478200"/>
          </a:xfrm>
          <a:prstGeom prst="rect">
            <a:avLst/>
          </a:prstGeom>
        </p:spPr>
        <p:txBody>
          <a:bodyPr anchorCtr="0" anchor="ctr" bIns="36000" lIns="0" spcFirstLastPara="1" rIns="91425" wrap="square" tIns="36000">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338" name="Google Shape;1338;p123"/>
          <p:cNvSpPr txBox="1"/>
          <p:nvPr>
            <p:ph idx="5" type="body"/>
          </p:nvPr>
        </p:nvSpPr>
        <p:spPr>
          <a:xfrm>
            <a:off x="3587900" y="4109775"/>
            <a:ext cx="3857400" cy="833700"/>
          </a:xfrm>
          <a:prstGeom prst="rect">
            <a:avLst/>
          </a:prstGeom>
        </p:spPr>
        <p:txBody>
          <a:bodyPr anchorCtr="0" anchor="ctr" bIns="36000" lIns="0" spcFirstLastPara="1" rIns="91425" wrap="square" tIns="36000">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339" name="Google Shape;1339;p123"/>
          <p:cNvSpPr txBox="1"/>
          <p:nvPr/>
        </p:nvSpPr>
        <p:spPr>
          <a:xfrm>
            <a:off x="3587900" y="1231013"/>
            <a:ext cx="3792900" cy="2925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a:solidFill>
                  <a:schemeClr val="accent5"/>
                </a:solidFill>
                <a:latin typeface="Space Grotesk SemiBold"/>
                <a:ea typeface="Space Grotesk SemiBold"/>
                <a:cs typeface="Space Grotesk SemiBold"/>
                <a:sym typeface="Space Grotesk SemiBold"/>
              </a:rPr>
              <a:t>Number</a:t>
            </a:r>
            <a:endParaRPr>
              <a:solidFill>
                <a:schemeClr val="accent5"/>
              </a:solidFill>
              <a:latin typeface="Space Grotesk SemiBold"/>
              <a:ea typeface="Space Grotesk SemiBold"/>
              <a:cs typeface="Space Grotesk SemiBold"/>
              <a:sym typeface="Space Grotesk SemiBold"/>
            </a:endParaRPr>
          </a:p>
        </p:txBody>
      </p:sp>
      <p:sp>
        <p:nvSpPr>
          <p:cNvPr id="1340" name="Google Shape;1340;p123"/>
          <p:cNvSpPr txBox="1"/>
          <p:nvPr/>
        </p:nvSpPr>
        <p:spPr>
          <a:xfrm>
            <a:off x="3587900" y="2092863"/>
            <a:ext cx="3792900" cy="2925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a:solidFill>
                  <a:schemeClr val="accent5"/>
                </a:solidFill>
                <a:latin typeface="Space Grotesk SemiBold"/>
                <a:ea typeface="Space Grotesk SemiBold"/>
                <a:cs typeface="Space Grotesk SemiBold"/>
                <a:sym typeface="Space Grotesk SemiBold"/>
              </a:rPr>
              <a:t>Email</a:t>
            </a:r>
            <a:endParaRPr>
              <a:solidFill>
                <a:schemeClr val="accent5"/>
              </a:solidFill>
              <a:latin typeface="Space Grotesk SemiBold"/>
              <a:ea typeface="Space Grotesk SemiBold"/>
              <a:cs typeface="Space Grotesk SemiBold"/>
              <a:sym typeface="Space Grotesk SemiBold"/>
            </a:endParaRPr>
          </a:p>
        </p:txBody>
      </p:sp>
      <p:sp>
        <p:nvSpPr>
          <p:cNvPr id="1341" name="Google Shape;1341;p123"/>
          <p:cNvSpPr txBox="1"/>
          <p:nvPr/>
        </p:nvSpPr>
        <p:spPr>
          <a:xfrm>
            <a:off x="3587900" y="2900163"/>
            <a:ext cx="3792900" cy="2925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a:solidFill>
                  <a:schemeClr val="accent5"/>
                </a:solidFill>
                <a:latin typeface="Space Grotesk SemiBold"/>
                <a:ea typeface="Space Grotesk SemiBold"/>
                <a:cs typeface="Space Grotesk SemiBold"/>
                <a:sym typeface="Space Grotesk SemiBold"/>
              </a:rPr>
              <a:t>Site Link</a:t>
            </a:r>
            <a:endParaRPr>
              <a:solidFill>
                <a:schemeClr val="accent5"/>
              </a:solidFill>
              <a:latin typeface="Space Grotesk SemiBold"/>
              <a:ea typeface="Space Grotesk SemiBold"/>
              <a:cs typeface="Space Grotesk SemiBold"/>
              <a:sym typeface="Space Grotesk SemiBold"/>
            </a:endParaRPr>
          </a:p>
        </p:txBody>
      </p:sp>
      <p:sp>
        <p:nvSpPr>
          <p:cNvPr id="1342" name="Google Shape;1342;p123"/>
          <p:cNvSpPr txBox="1"/>
          <p:nvPr/>
        </p:nvSpPr>
        <p:spPr>
          <a:xfrm>
            <a:off x="3587900" y="3780663"/>
            <a:ext cx="3792900" cy="2925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a:solidFill>
                  <a:schemeClr val="accent5"/>
                </a:solidFill>
                <a:latin typeface="Space Grotesk SemiBold"/>
                <a:ea typeface="Space Grotesk SemiBold"/>
                <a:cs typeface="Space Grotesk SemiBold"/>
                <a:sym typeface="Space Grotesk SemiBold"/>
              </a:rPr>
              <a:t>Address</a:t>
            </a:r>
            <a:endParaRPr>
              <a:solidFill>
                <a:schemeClr val="accent5"/>
              </a:solidFill>
              <a:latin typeface="Space Grotesk SemiBold"/>
              <a:ea typeface="Space Grotesk SemiBold"/>
              <a:cs typeface="Space Grotesk SemiBold"/>
              <a:sym typeface="Space Grotesk SemiBold"/>
            </a:endParaRPr>
          </a:p>
        </p:txBody>
      </p:sp>
    </p:spTree>
  </p:cSld>
  <p:clrMapOvr>
    <a:masterClrMapping/>
  </p:clrMapOvr>
  <p:extLst>
    <p:ext uri="{DCECCB84-F9BA-43D5-87BE-67443E8EF086}">
      <p15:sldGuideLst>
        <p15:guide id="1" pos="2260">
          <p15:clr>
            <a:srgbClr val="E46962"/>
          </p15:clr>
        </p15:guide>
        <p15:guide id="2" pos="4706">
          <p15:clr>
            <a:srgbClr val="E46962"/>
          </p15:clr>
        </p15:guide>
        <p15:guide id="3" orient="horz" pos="3240">
          <p15:clr>
            <a:srgbClr val="E46962"/>
          </p15:clr>
        </p15:guide>
        <p15:guide id="4" orient="horz" pos="879">
          <p15:clr>
            <a:srgbClr val="E46962"/>
          </p15:clr>
        </p15:guide>
        <p15:guide id="5" orient="horz" pos="1410">
          <p15:clr>
            <a:srgbClr val="E46962"/>
          </p15:clr>
        </p15:guide>
        <p15:guide id="6" orient="horz" pos="1931">
          <p15:clr>
            <a:srgbClr val="E46962"/>
          </p15:clr>
        </p15:guide>
        <p15:guide id="7" orient="horz" pos="2474">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 Slide v1" type="title">
  <p:cSld name="TITLE">
    <p:spTree>
      <p:nvGrpSpPr>
        <p:cNvPr id="65" name="Shape 65"/>
        <p:cNvGrpSpPr/>
        <p:nvPr/>
      </p:nvGrpSpPr>
      <p:grpSpPr>
        <a:xfrm>
          <a:off x="0" y="0"/>
          <a:ext cx="0" cy="0"/>
          <a:chOff x="0" y="0"/>
          <a:chExt cx="0" cy="0"/>
        </a:xfrm>
      </p:grpSpPr>
      <p:sp>
        <p:nvSpPr>
          <p:cNvPr id="66" name="Google Shape;66;p15"/>
          <p:cNvSpPr txBox="1"/>
          <p:nvPr>
            <p:ph type="title"/>
          </p:nvPr>
        </p:nvSpPr>
        <p:spPr>
          <a:xfrm>
            <a:off x="404525" y="445025"/>
            <a:ext cx="7679700" cy="7269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atin typeface="Poppins"/>
                <a:ea typeface="Poppins"/>
                <a:cs typeface="Poppins"/>
                <a:sym typeface="Poppins"/>
              </a:defRPr>
            </a:lvl2pPr>
            <a:lvl3pPr lvl="2">
              <a:spcBef>
                <a:spcPts val="0"/>
              </a:spcBef>
              <a:spcAft>
                <a:spcPts val="0"/>
              </a:spcAft>
              <a:buSzPts val="2000"/>
              <a:buNone/>
              <a:defRPr>
                <a:latin typeface="Poppins"/>
                <a:ea typeface="Poppins"/>
                <a:cs typeface="Poppins"/>
                <a:sym typeface="Poppins"/>
              </a:defRPr>
            </a:lvl3pPr>
            <a:lvl4pPr lvl="3">
              <a:spcBef>
                <a:spcPts val="0"/>
              </a:spcBef>
              <a:spcAft>
                <a:spcPts val="0"/>
              </a:spcAft>
              <a:buSzPts val="2000"/>
              <a:buNone/>
              <a:defRPr>
                <a:latin typeface="Poppins"/>
                <a:ea typeface="Poppins"/>
                <a:cs typeface="Poppins"/>
                <a:sym typeface="Poppins"/>
              </a:defRPr>
            </a:lvl4pPr>
            <a:lvl5pPr lvl="4">
              <a:spcBef>
                <a:spcPts val="0"/>
              </a:spcBef>
              <a:spcAft>
                <a:spcPts val="0"/>
              </a:spcAft>
              <a:buSzPts val="2000"/>
              <a:buNone/>
              <a:defRPr>
                <a:latin typeface="Poppins"/>
                <a:ea typeface="Poppins"/>
                <a:cs typeface="Poppins"/>
                <a:sym typeface="Poppins"/>
              </a:defRPr>
            </a:lvl5pPr>
            <a:lvl6pPr lvl="5">
              <a:spcBef>
                <a:spcPts val="0"/>
              </a:spcBef>
              <a:spcAft>
                <a:spcPts val="0"/>
              </a:spcAft>
              <a:buSzPts val="2000"/>
              <a:buNone/>
              <a:defRPr>
                <a:latin typeface="Poppins"/>
                <a:ea typeface="Poppins"/>
                <a:cs typeface="Poppins"/>
                <a:sym typeface="Poppins"/>
              </a:defRPr>
            </a:lvl6pPr>
            <a:lvl7pPr lvl="6">
              <a:spcBef>
                <a:spcPts val="0"/>
              </a:spcBef>
              <a:spcAft>
                <a:spcPts val="0"/>
              </a:spcAft>
              <a:buSzPts val="2000"/>
              <a:buNone/>
              <a:defRPr>
                <a:latin typeface="Poppins"/>
                <a:ea typeface="Poppins"/>
                <a:cs typeface="Poppins"/>
                <a:sym typeface="Poppins"/>
              </a:defRPr>
            </a:lvl7pPr>
            <a:lvl8pPr lvl="7">
              <a:spcBef>
                <a:spcPts val="0"/>
              </a:spcBef>
              <a:spcAft>
                <a:spcPts val="0"/>
              </a:spcAft>
              <a:buSzPts val="2000"/>
              <a:buNone/>
              <a:defRPr>
                <a:latin typeface="Poppins"/>
                <a:ea typeface="Poppins"/>
                <a:cs typeface="Poppins"/>
                <a:sym typeface="Poppins"/>
              </a:defRPr>
            </a:lvl8pPr>
            <a:lvl9pPr lvl="8">
              <a:spcBef>
                <a:spcPts val="0"/>
              </a:spcBef>
              <a:spcAft>
                <a:spcPts val="0"/>
              </a:spcAft>
              <a:buSzPts val="2000"/>
              <a:buNone/>
              <a:defRPr>
                <a:latin typeface="Poppins"/>
                <a:ea typeface="Poppins"/>
                <a:cs typeface="Poppins"/>
                <a:sym typeface="Poppins"/>
              </a:defRPr>
            </a:lvl9pPr>
          </a:lstStyle>
          <a:p/>
        </p:txBody>
      </p:sp>
      <p:sp>
        <p:nvSpPr>
          <p:cNvPr id="67" name="Google Shape;67;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8" name="Google Shape;68;p15"/>
          <p:cNvSpPr txBox="1"/>
          <p:nvPr>
            <p:ph idx="1" type="body"/>
          </p:nvPr>
        </p:nvSpPr>
        <p:spPr>
          <a:xfrm>
            <a:off x="404525" y="1241750"/>
            <a:ext cx="8067900" cy="26523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pos="398">
          <p15:clr>
            <a:srgbClr val="E46962"/>
          </p15:clr>
        </p15:guide>
        <p15:guide id="4" orient="horz" pos="628">
          <p15:clr>
            <a:srgbClr val="E46962"/>
          </p15:clr>
        </p15:guide>
        <p15:guide id="5" pos="5362">
          <p15:clr>
            <a:srgbClr val="E46962"/>
          </p15:clr>
        </p15:guide>
        <p15:guide id="6" pos="458">
          <p15:clr>
            <a:srgbClr val="E46962"/>
          </p15:clr>
        </p15:guide>
        <p15:guide id="7" orient="horz" pos="1082">
          <p15:clr>
            <a:srgbClr val="E46962"/>
          </p15:clr>
        </p15:guide>
        <p15:guide id="8" orient="horz" pos="903">
          <p15:clr>
            <a:srgbClr val="E46962"/>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Paragraph v1">
  <p:cSld name="TITLE_AND_BODY_1">
    <p:spTree>
      <p:nvGrpSpPr>
        <p:cNvPr id="69" name="Shape 69"/>
        <p:cNvGrpSpPr/>
        <p:nvPr/>
      </p:nvGrpSpPr>
      <p:grpSpPr>
        <a:xfrm>
          <a:off x="0" y="0"/>
          <a:ext cx="0" cy="0"/>
          <a:chOff x="0" y="0"/>
          <a:chExt cx="0" cy="0"/>
        </a:xfrm>
      </p:grpSpPr>
      <p:sp>
        <p:nvSpPr>
          <p:cNvPr id="70" name="Google Shape;70;p16"/>
          <p:cNvSpPr txBox="1"/>
          <p:nvPr>
            <p:ph type="title"/>
          </p:nvPr>
        </p:nvSpPr>
        <p:spPr>
          <a:xfrm>
            <a:off x="566250" y="408150"/>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000"/>
              <a:buNone/>
              <a:defRPr>
                <a:solidFill>
                  <a:schemeClr val="dk2"/>
                </a:solidFill>
              </a:defRPr>
            </a:lvl1pPr>
            <a:lvl2pPr lvl="1">
              <a:spcBef>
                <a:spcPts val="0"/>
              </a:spcBef>
              <a:spcAft>
                <a:spcPts val="0"/>
              </a:spcAft>
              <a:buClr>
                <a:schemeClr val="dk2"/>
              </a:buClr>
              <a:buSzPts val="2000"/>
              <a:buNone/>
              <a:defRPr>
                <a:solidFill>
                  <a:schemeClr val="dk2"/>
                </a:solidFill>
              </a:defRPr>
            </a:lvl2pPr>
            <a:lvl3pPr lvl="2">
              <a:spcBef>
                <a:spcPts val="0"/>
              </a:spcBef>
              <a:spcAft>
                <a:spcPts val="0"/>
              </a:spcAft>
              <a:buClr>
                <a:schemeClr val="dk2"/>
              </a:buClr>
              <a:buSzPts val="2000"/>
              <a:buNone/>
              <a:defRPr>
                <a:solidFill>
                  <a:schemeClr val="dk2"/>
                </a:solidFill>
              </a:defRPr>
            </a:lvl3pPr>
            <a:lvl4pPr lvl="3">
              <a:spcBef>
                <a:spcPts val="0"/>
              </a:spcBef>
              <a:spcAft>
                <a:spcPts val="0"/>
              </a:spcAft>
              <a:buClr>
                <a:schemeClr val="dk2"/>
              </a:buClr>
              <a:buSzPts val="2000"/>
              <a:buNone/>
              <a:defRPr>
                <a:solidFill>
                  <a:schemeClr val="dk2"/>
                </a:solidFill>
              </a:defRPr>
            </a:lvl4pPr>
            <a:lvl5pPr lvl="4">
              <a:spcBef>
                <a:spcPts val="0"/>
              </a:spcBef>
              <a:spcAft>
                <a:spcPts val="0"/>
              </a:spcAft>
              <a:buClr>
                <a:schemeClr val="dk2"/>
              </a:buClr>
              <a:buSzPts val="2000"/>
              <a:buNone/>
              <a:defRPr>
                <a:solidFill>
                  <a:schemeClr val="dk2"/>
                </a:solidFill>
              </a:defRPr>
            </a:lvl5pPr>
            <a:lvl6pPr lvl="5">
              <a:spcBef>
                <a:spcPts val="0"/>
              </a:spcBef>
              <a:spcAft>
                <a:spcPts val="0"/>
              </a:spcAft>
              <a:buClr>
                <a:schemeClr val="dk2"/>
              </a:buClr>
              <a:buSzPts val="2000"/>
              <a:buNone/>
              <a:defRPr>
                <a:solidFill>
                  <a:schemeClr val="dk2"/>
                </a:solidFill>
              </a:defRPr>
            </a:lvl6pPr>
            <a:lvl7pPr lvl="6">
              <a:spcBef>
                <a:spcPts val="0"/>
              </a:spcBef>
              <a:spcAft>
                <a:spcPts val="0"/>
              </a:spcAft>
              <a:buClr>
                <a:schemeClr val="dk2"/>
              </a:buClr>
              <a:buSzPts val="2000"/>
              <a:buNone/>
              <a:defRPr>
                <a:solidFill>
                  <a:schemeClr val="dk2"/>
                </a:solidFill>
              </a:defRPr>
            </a:lvl7pPr>
            <a:lvl8pPr lvl="7">
              <a:spcBef>
                <a:spcPts val="0"/>
              </a:spcBef>
              <a:spcAft>
                <a:spcPts val="0"/>
              </a:spcAft>
              <a:buClr>
                <a:schemeClr val="dk2"/>
              </a:buClr>
              <a:buSzPts val="2000"/>
              <a:buNone/>
              <a:defRPr>
                <a:solidFill>
                  <a:schemeClr val="dk2"/>
                </a:solidFill>
              </a:defRPr>
            </a:lvl8pPr>
            <a:lvl9pPr lvl="8">
              <a:spcBef>
                <a:spcPts val="0"/>
              </a:spcBef>
              <a:spcAft>
                <a:spcPts val="0"/>
              </a:spcAft>
              <a:buClr>
                <a:schemeClr val="dk2"/>
              </a:buClr>
              <a:buSzPts val="2000"/>
              <a:buNone/>
              <a:defRPr>
                <a:solidFill>
                  <a:schemeClr val="dk2"/>
                </a:solidFill>
              </a:defRPr>
            </a:lvl9pPr>
          </a:lstStyle>
          <a:p/>
        </p:txBody>
      </p:sp>
      <p:sp>
        <p:nvSpPr>
          <p:cNvPr id="71" name="Google Shape;71;p16"/>
          <p:cNvSpPr txBox="1"/>
          <p:nvPr>
            <p:ph idx="1" type="body"/>
          </p:nvPr>
        </p:nvSpPr>
        <p:spPr>
          <a:xfrm>
            <a:off x="566250" y="1018792"/>
            <a:ext cx="7777200" cy="27669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2" name="Google Shape;72;p16"/>
          <p:cNvSpPr/>
          <p:nvPr/>
        </p:nvSpPr>
        <p:spPr>
          <a:xfrm>
            <a:off x="0" y="0"/>
            <a:ext cx="9144000" cy="54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Bullet Points v1 No Image">
  <p:cSld name="TITLE_AND_BODY_1_3">
    <p:spTree>
      <p:nvGrpSpPr>
        <p:cNvPr id="73" name="Shape 73"/>
        <p:cNvGrpSpPr/>
        <p:nvPr/>
      </p:nvGrpSpPr>
      <p:grpSpPr>
        <a:xfrm>
          <a:off x="0" y="0"/>
          <a:ext cx="0" cy="0"/>
          <a:chOff x="0" y="0"/>
          <a:chExt cx="0" cy="0"/>
        </a:xfrm>
      </p:grpSpPr>
      <p:sp>
        <p:nvSpPr>
          <p:cNvPr id="74" name="Google Shape;74;p17"/>
          <p:cNvSpPr/>
          <p:nvPr/>
        </p:nvSpPr>
        <p:spPr>
          <a:xfrm>
            <a:off x="0" y="0"/>
            <a:ext cx="9144000" cy="94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7"/>
          <p:cNvSpPr txBox="1"/>
          <p:nvPr>
            <p:ph type="title"/>
          </p:nvPr>
        </p:nvSpPr>
        <p:spPr>
          <a:xfrm>
            <a:off x="566250" y="293700"/>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76" name="Google Shape;76;p17"/>
          <p:cNvSpPr txBox="1"/>
          <p:nvPr>
            <p:ph idx="1" type="body"/>
          </p:nvPr>
        </p:nvSpPr>
        <p:spPr>
          <a:xfrm>
            <a:off x="566250" y="920075"/>
            <a:ext cx="7777200" cy="27393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7" name="Google Shape;77;p17"/>
          <p:cNvSpPr/>
          <p:nvPr/>
        </p:nvSpPr>
        <p:spPr>
          <a:xfrm>
            <a:off x="0" y="0"/>
            <a:ext cx="9144000" cy="54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Bullet Points v1">
  <p:cSld name="TITLE_AND_BODY_1_3_1">
    <p:spTree>
      <p:nvGrpSpPr>
        <p:cNvPr id="78" name="Shape 78"/>
        <p:cNvGrpSpPr/>
        <p:nvPr/>
      </p:nvGrpSpPr>
      <p:grpSpPr>
        <a:xfrm>
          <a:off x="0" y="0"/>
          <a:ext cx="0" cy="0"/>
          <a:chOff x="0" y="0"/>
          <a:chExt cx="0" cy="0"/>
        </a:xfrm>
      </p:grpSpPr>
      <p:sp>
        <p:nvSpPr>
          <p:cNvPr id="79" name="Google Shape;79;p18"/>
          <p:cNvSpPr/>
          <p:nvPr/>
        </p:nvSpPr>
        <p:spPr>
          <a:xfrm>
            <a:off x="4902575" y="153100"/>
            <a:ext cx="74700" cy="4837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8"/>
          <p:cNvSpPr/>
          <p:nvPr>
            <p:ph idx="2" type="pic"/>
          </p:nvPr>
        </p:nvSpPr>
        <p:spPr>
          <a:xfrm>
            <a:off x="4977275" y="0"/>
            <a:ext cx="4166700" cy="5143500"/>
          </a:xfrm>
          <a:prstGeom prst="rect">
            <a:avLst/>
          </a:prstGeom>
          <a:noFill/>
          <a:ln>
            <a:noFill/>
          </a:ln>
        </p:spPr>
      </p:sp>
      <p:sp>
        <p:nvSpPr>
          <p:cNvPr id="81" name="Google Shape;81;p18"/>
          <p:cNvSpPr txBox="1"/>
          <p:nvPr>
            <p:ph type="title"/>
          </p:nvPr>
        </p:nvSpPr>
        <p:spPr>
          <a:xfrm>
            <a:off x="566250" y="445025"/>
            <a:ext cx="4093500" cy="9378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82" name="Google Shape;82;p18"/>
          <p:cNvSpPr txBox="1"/>
          <p:nvPr>
            <p:ph idx="12" type="sldNum"/>
          </p:nvPr>
        </p:nvSpPr>
        <p:spPr>
          <a:xfrm>
            <a:off x="7999953" y="4663224"/>
            <a:ext cx="5778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83" name="Google Shape;83;p18"/>
          <p:cNvSpPr txBox="1"/>
          <p:nvPr>
            <p:ph idx="1" type="body"/>
          </p:nvPr>
        </p:nvSpPr>
        <p:spPr>
          <a:xfrm>
            <a:off x="566250" y="1382725"/>
            <a:ext cx="3986700" cy="32805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Clr>
                <a:schemeClr val="accent1"/>
              </a:buClr>
              <a:buSzPts val="1100"/>
              <a:buChar char="✓"/>
              <a:defRPr/>
            </a:lvl1pPr>
            <a:lvl2pPr indent="-298450" lvl="1" marL="914400">
              <a:spcBef>
                <a:spcPts val="0"/>
              </a:spcBef>
              <a:spcAft>
                <a:spcPts val="0"/>
              </a:spcAft>
              <a:buClr>
                <a:schemeClr val="accent1"/>
              </a:buClr>
              <a:buSzPts val="1100"/>
              <a:buChar char="✓"/>
              <a:defRPr/>
            </a:lvl2pPr>
            <a:lvl3pPr indent="-298450" lvl="2" marL="1371600">
              <a:spcBef>
                <a:spcPts val="0"/>
              </a:spcBef>
              <a:spcAft>
                <a:spcPts val="0"/>
              </a:spcAft>
              <a:buClr>
                <a:schemeClr val="accent1"/>
              </a:buClr>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Paragraph v2 - Image">
  <p:cSld name="TITLE_AND_BODY_1_3_1_2">
    <p:spTree>
      <p:nvGrpSpPr>
        <p:cNvPr id="84" name="Shape 84"/>
        <p:cNvGrpSpPr/>
        <p:nvPr/>
      </p:nvGrpSpPr>
      <p:grpSpPr>
        <a:xfrm>
          <a:off x="0" y="0"/>
          <a:ext cx="0" cy="0"/>
          <a:chOff x="0" y="0"/>
          <a:chExt cx="0" cy="0"/>
        </a:xfrm>
      </p:grpSpPr>
      <p:sp>
        <p:nvSpPr>
          <p:cNvPr id="85" name="Google Shape;85;p19"/>
          <p:cNvSpPr/>
          <p:nvPr/>
        </p:nvSpPr>
        <p:spPr>
          <a:xfrm>
            <a:off x="4902575" y="153100"/>
            <a:ext cx="74700" cy="4837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9"/>
          <p:cNvSpPr/>
          <p:nvPr>
            <p:ph idx="2" type="pic"/>
          </p:nvPr>
        </p:nvSpPr>
        <p:spPr>
          <a:xfrm>
            <a:off x="4977275" y="0"/>
            <a:ext cx="4166700" cy="5143500"/>
          </a:xfrm>
          <a:prstGeom prst="rect">
            <a:avLst/>
          </a:prstGeom>
          <a:noFill/>
          <a:ln>
            <a:noFill/>
          </a:ln>
        </p:spPr>
      </p:sp>
      <p:sp>
        <p:nvSpPr>
          <p:cNvPr id="87" name="Google Shape;87;p19"/>
          <p:cNvSpPr txBox="1"/>
          <p:nvPr>
            <p:ph type="title"/>
          </p:nvPr>
        </p:nvSpPr>
        <p:spPr>
          <a:xfrm>
            <a:off x="566250" y="445025"/>
            <a:ext cx="4093500" cy="9378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88" name="Google Shape;88;p19"/>
          <p:cNvSpPr txBox="1"/>
          <p:nvPr>
            <p:ph idx="12" type="sldNum"/>
          </p:nvPr>
        </p:nvSpPr>
        <p:spPr>
          <a:xfrm>
            <a:off x="7999953" y="4663224"/>
            <a:ext cx="5778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89" name="Google Shape;89;p19"/>
          <p:cNvSpPr txBox="1"/>
          <p:nvPr>
            <p:ph idx="1" type="body"/>
          </p:nvPr>
        </p:nvSpPr>
        <p:spPr>
          <a:xfrm>
            <a:off x="566250" y="1382725"/>
            <a:ext cx="3986700" cy="32805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Clr>
                <a:schemeClr val="accent1"/>
              </a:buClr>
              <a:buSzPts val="1100"/>
              <a:buChar char="✓"/>
              <a:defRPr/>
            </a:lvl1pPr>
            <a:lvl2pPr indent="-298450" lvl="1" marL="914400">
              <a:spcBef>
                <a:spcPts val="0"/>
              </a:spcBef>
              <a:spcAft>
                <a:spcPts val="0"/>
              </a:spcAft>
              <a:buClr>
                <a:schemeClr val="accent1"/>
              </a:buClr>
              <a:buSzPts val="1100"/>
              <a:buChar char="✓"/>
              <a:defRPr/>
            </a:lvl2pPr>
            <a:lvl3pPr indent="-298450" lvl="2" marL="1371600">
              <a:spcBef>
                <a:spcPts val="0"/>
              </a:spcBef>
              <a:spcAft>
                <a:spcPts val="0"/>
              </a:spcAft>
              <a:buClr>
                <a:schemeClr val="accent1"/>
              </a:buClr>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Paragraph v2 + image">
  <p:cSld name="TITLE_AND_BODY_1_3_1_2_1">
    <p:spTree>
      <p:nvGrpSpPr>
        <p:cNvPr id="90" name="Shape 90"/>
        <p:cNvGrpSpPr/>
        <p:nvPr/>
      </p:nvGrpSpPr>
      <p:grpSpPr>
        <a:xfrm>
          <a:off x="0" y="0"/>
          <a:ext cx="0" cy="0"/>
          <a:chOff x="0" y="0"/>
          <a:chExt cx="0" cy="0"/>
        </a:xfrm>
      </p:grpSpPr>
      <p:sp>
        <p:nvSpPr>
          <p:cNvPr id="91" name="Google Shape;91;p20"/>
          <p:cNvSpPr/>
          <p:nvPr/>
        </p:nvSpPr>
        <p:spPr>
          <a:xfrm>
            <a:off x="4902575" y="153100"/>
            <a:ext cx="74700" cy="4837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0"/>
          <p:cNvSpPr/>
          <p:nvPr>
            <p:ph idx="2" type="pic"/>
          </p:nvPr>
        </p:nvSpPr>
        <p:spPr>
          <a:xfrm>
            <a:off x="4977275" y="0"/>
            <a:ext cx="4166700" cy="5143500"/>
          </a:xfrm>
          <a:prstGeom prst="rect">
            <a:avLst/>
          </a:prstGeom>
          <a:noFill/>
          <a:ln>
            <a:noFill/>
          </a:ln>
        </p:spPr>
      </p:sp>
      <p:sp>
        <p:nvSpPr>
          <p:cNvPr id="93" name="Google Shape;93;p20"/>
          <p:cNvSpPr txBox="1"/>
          <p:nvPr>
            <p:ph type="title"/>
          </p:nvPr>
        </p:nvSpPr>
        <p:spPr>
          <a:xfrm>
            <a:off x="566250" y="445025"/>
            <a:ext cx="4093500" cy="9378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94" name="Google Shape;94;p20"/>
          <p:cNvSpPr txBox="1"/>
          <p:nvPr>
            <p:ph idx="12" type="sldNum"/>
          </p:nvPr>
        </p:nvSpPr>
        <p:spPr>
          <a:xfrm>
            <a:off x="7999953" y="4663224"/>
            <a:ext cx="5778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95" name="Google Shape;95;p20"/>
          <p:cNvSpPr txBox="1"/>
          <p:nvPr>
            <p:ph idx="1" type="body"/>
          </p:nvPr>
        </p:nvSpPr>
        <p:spPr>
          <a:xfrm>
            <a:off x="566250" y="1382725"/>
            <a:ext cx="3986700" cy="32805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Clr>
                <a:schemeClr val="accent1"/>
              </a:buClr>
              <a:buSzPts val="1100"/>
              <a:buChar char="✓"/>
              <a:defRPr/>
            </a:lvl1pPr>
            <a:lvl2pPr indent="-298450" lvl="1" marL="914400">
              <a:spcBef>
                <a:spcPts val="0"/>
              </a:spcBef>
              <a:spcAft>
                <a:spcPts val="0"/>
              </a:spcAft>
              <a:buClr>
                <a:schemeClr val="accent1"/>
              </a:buClr>
              <a:buSzPts val="1100"/>
              <a:buChar char="✓"/>
              <a:defRPr/>
            </a:lvl2pPr>
            <a:lvl3pPr indent="-298450" lvl="2" marL="1371600">
              <a:spcBef>
                <a:spcPts val="0"/>
              </a:spcBef>
              <a:spcAft>
                <a:spcPts val="0"/>
              </a:spcAft>
              <a:buClr>
                <a:schemeClr val="accent1"/>
              </a:buClr>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Bullet Points v2">
  <p:cSld name="TITLE_AND_BODY_1_3_1_1">
    <p:spTree>
      <p:nvGrpSpPr>
        <p:cNvPr id="96" name="Shape 96"/>
        <p:cNvGrpSpPr/>
        <p:nvPr/>
      </p:nvGrpSpPr>
      <p:grpSpPr>
        <a:xfrm>
          <a:off x="0" y="0"/>
          <a:ext cx="0" cy="0"/>
          <a:chOff x="0" y="0"/>
          <a:chExt cx="0" cy="0"/>
        </a:xfrm>
      </p:grpSpPr>
      <p:sp>
        <p:nvSpPr>
          <p:cNvPr id="97" name="Google Shape;97;p21"/>
          <p:cNvSpPr/>
          <p:nvPr/>
        </p:nvSpPr>
        <p:spPr>
          <a:xfrm>
            <a:off x="0" y="153100"/>
            <a:ext cx="74700" cy="4837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1"/>
          <p:cNvSpPr/>
          <p:nvPr>
            <p:ph idx="2" type="pic"/>
          </p:nvPr>
        </p:nvSpPr>
        <p:spPr>
          <a:xfrm>
            <a:off x="0" y="0"/>
            <a:ext cx="4166700" cy="5143500"/>
          </a:xfrm>
          <a:prstGeom prst="rect">
            <a:avLst/>
          </a:prstGeom>
          <a:noFill/>
          <a:ln>
            <a:noFill/>
          </a:ln>
        </p:spPr>
      </p:sp>
      <p:sp>
        <p:nvSpPr>
          <p:cNvPr id="99" name="Google Shape;99;p21"/>
          <p:cNvSpPr txBox="1"/>
          <p:nvPr>
            <p:ph type="title"/>
          </p:nvPr>
        </p:nvSpPr>
        <p:spPr>
          <a:xfrm>
            <a:off x="4651550" y="445025"/>
            <a:ext cx="4093500" cy="5034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00" name="Google Shape;100;p21"/>
          <p:cNvSpPr txBox="1"/>
          <p:nvPr>
            <p:ph idx="12" type="sldNum"/>
          </p:nvPr>
        </p:nvSpPr>
        <p:spPr>
          <a:xfrm>
            <a:off x="7999953" y="4663224"/>
            <a:ext cx="5778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01" name="Google Shape;101;p21"/>
          <p:cNvSpPr txBox="1"/>
          <p:nvPr>
            <p:ph idx="1" type="body"/>
          </p:nvPr>
        </p:nvSpPr>
        <p:spPr>
          <a:xfrm>
            <a:off x="4651550" y="1077925"/>
            <a:ext cx="3986700" cy="32805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Clr>
                <a:schemeClr val="accent1"/>
              </a:buClr>
              <a:buSzPts val="1100"/>
              <a:buChar char="✓"/>
              <a:defRPr/>
            </a:lvl1pPr>
            <a:lvl2pPr indent="-298450" lvl="1" marL="914400">
              <a:spcBef>
                <a:spcPts val="0"/>
              </a:spcBef>
              <a:spcAft>
                <a:spcPts val="0"/>
              </a:spcAft>
              <a:buClr>
                <a:schemeClr val="accent1"/>
              </a:buClr>
              <a:buSzPts val="1100"/>
              <a:buChar char="✓"/>
              <a:defRPr/>
            </a:lvl2pPr>
            <a:lvl3pPr indent="-298450" lvl="2" marL="1371600">
              <a:spcBef>
                <a:spcPts val="0"/>
              </a:spcBef>
              <a:spcAft>
                <a:spcPts val="0"/>
              </a:spcAft>
              <a:buClr>
                <a:schemeClr val="accent1"/>
              </a:buClr>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Bullet Points v2 + image">
  <p:cSld name="TITLE_AND_BODY_1_3_1_1_1">
    <p:spTree>
      <p:nvGrpSpPr>
        <p:cNvPr id="102" name="Shape 102"/>
        <p:cNvGrpSpPr/>
        <p:nvPr/>
      </p:nvGrpSpPr>
      <p:grpSpPr>
        <a:xfrm>
          <a:off x="0" y="0"/>
          <a:ext cx="0" cy="0"/>
          <a:chOff x="0" y="0"/>
          <a:chExt cx="0" cy="0"/>
        </a:xfrm>
      </p:grpSpPr>
      <p:sp>
        <p:nvSpPr>
          <p:cNvPr id="103" name="Google Shape;103;p22"/>
          <p:cNvSpPr/>
          <p:nvPr/>
        </p:nvSpPr>
        <p:spPr>
          <a:xfrm>
            <a:off x="0" y="153100"/>
            <a:ext cx="74700" cy="4837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2"/>
          <p:cNvSpPr/>
          <p:nvPr>
            <p:ph idx="2" type="pic"/>
          </p:nvPr>
        </p:nvSpPr>
        <p:spPr>
          <a:xfrm>
            <a:off x="0" y="0"/>
            <a:ext cx="4166700" cy="5143500"/>
          </a:xfrm>
          <a:prstGeom prst="rect">
            <a:avLst/>
          </a:prstGeom>
          <a:noFill/>
          <a:ln>
            <a:noFill/>
          </a:ln>
        </p:spPr>
      </p:sp>
      <p:sp>
        <p:nvSpPr>
          <p:cNvPr id="105" name="Google Shape;105;p22"/>
          <p:cNvSpPr txBox="1"/>
          <p:nvPr>
            <p:ph type="title"/>
          </p:nvPr>
        </p:nvSpPr>
        <p:spPr>
          <a:xfrm>
            <a:off x="4651550" y="445025"/>
            <a:ext cx="4093500" cy="9378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06" name="Google Shape;106;p22"/>
          <p:cNvSpPr txBox="1"/>
          <p:nvPr>
            <p:ph idx="12" type="sldNum"/>
          </p:nvPr>
        </p:nvSpPr>
        <p:spPr>
          <a:xfrm>
            <a:off x="7999953" y="4663224"/>
            <a:ext cx="5778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07" name="Google Shape;107;p22"/>
          <p:cNvSpPr txBox="1"/>
          <p:nvPr>
            <p:ph idx="1" type="body"/>
          </p:nvPr>
        </p:nvSpPr>
        <p:spPr>
          <a:xfrm>
            <a:off x="4651550" y="1382725"/>
            <a:ext cx="3986700" cy="32805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Clr>
                <a:schemeClr val="accent1"/>
              </a:buClr>
              <a:buSzPts val="1100"/>
              <a:buChar char="✓"/>
              <a:defRPr/>
            </a:lvl1pPr>
            <a:lvl2pPr indent="-298450" lvl="1" marL="914400">
              <a:spcBef>
                <a:spcPts val="0"/>
              </a:spcBef>
              <a:spcAft>
                <a:spcPts val="0"/>
              </a:spcAft>
              <a:buClr>
                <a:schemeClr val="accent1"/>
              </a:buClr>
              <a:buSzPts val="1100"/>
              <a:buChar char="✓"/>
              <a:defRPr/>
            </a:lvl2pPr>
            <a:lvl3pPr indent="-298450" lvl="2" marL="1371600">
              <a:spcBef>
                <a:spcPts val="0"/>
              </a:spcBef>
              <a:spcAft>
                <a:spcPts val="0"/>
              </a:spcAft>
              <a:buClr>
                <a:schemeClr val="accent1"/>
              </a:buClr>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3 items in  a list + image">
  <p:cSld name="MAIN_POINT">
    <p:spTree>
      <p:nvGrpSpPr>
        <p:cNvPr id="108" name="Shape 108"/>
        <p:cNvGrpSpPr/>
        <p:nvPr/>
      </p:nvGrpSpPr>
      <p:grpSpPr>
        <a:xfrm>
          <a:off x="0" y="0"/>
          <a:ext cx="0" cy="0"/>
          <a:chOff x="0" y="0"/>
          <a:chExt cx="0" cy="0"/>
        </a:xfrm>
      </p:grpSpPr>
      <p:sp>
        <p:nvSpPr>
          <p:cNvPr id="109" name="Google Shape;109;p23"/>
          <p:cNvSpPr/>
          <p:nvPr/>
        </p:nvSpPr>
        <p:spPr>
          <a:xfrm>
            <a:off x="0" y="3249700"/>
            <a:ext cx="9144000" cy="1905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3"/>
          <p:cNvSpPr/>
          <p:nvPr>
            <p:ph idx="2" type="pic"/>
          </p:nvPr>
        </p:nvSpPr>
        <p:spPr>
          <a:xfrm>
            <a:off x="560300" y="1522125"/>
            <a:ext cx="3922200" cy="3046800"/>
          </a:xfrm>
          <a:prstGeom prst="rect">
            <a:avLst/>
          </a:prstGeom>
          <a:noFill/>
          <a:ln>
            <a:noFill/>
          </a:ln>
        </p:spPr>
      </p:sp>
      <p:sp>
        <p:nvSpPr>
          <p:cNvPr id="111" name="Google Shape;111;p23"/>
          <p:cNvSpPr txBox="1"/>
          <p:nvPr>
            <p:ph type="title"/>
          </p:nvPr>
        </p:nvSpPr>
        <p:spPr>
          <a:xfrm>
            <a:off x="566250" y="445025"/>
            <a:ext cx="4093500" cy="10770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12" name="Google Shape;112;p23"/>
          <p:cNvSpPr txBox="1"/>
          <p:nvPr>
            <p:ph idx="12" type="sldNum"/>
          </p:nvPr>
        </p:nvSpPr>
        <p:spPr>
          <a:xfrm>
            <a:off x="7999953" y="4663224"/>
            <a:ext cx="5778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3" name="Google Shape;113;p23"/>
          <p:cNvSpPr/>
          <p:nvPr/>
        </p:nvSpPr>
        <p:spPr>
          <a:xfrm>
            <a:off x="4855875" y="445025"/>
            <a:ext cx="3726000" cy="10440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3"/>
          <p:cNvSpPr/>
          <p:nvPr/>
        </p:nvSpPr>
        <p:spPr>
          <a:xfrm>
            <a:off x="4855875" y="1753439"/>
            <a:ext cx="3726000" cy="10764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3"/>
          <p:cNvSpPr/>
          <p:nvPr/>
        </p:nvSpPr>
        <p:spPr>
          <a:xfrm>
            <a:off x="4855875" y="3070475"/>
            <a:ext cx="3726000" cy="10770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3"/>
          <p:cNvSpPr txBox="1"/>
          <p:nvPr>
            <p:ph idx="1" type="body"/>
          </p:nvPr>
        </p:nvSpPr>
        <p:spPr>
          <a:xfrm>
            <a:off x="5481550" y="547625"/>
            <a:ext cx="2972700" cy="838800"/>
          </a:xfrm>
          <a:prstGeom prst="rect">
            <a:avLst/>
          </a:prstGeom>
        </p:spPr>
        <p:txBody>
          <a:bodyPr anchorCtr="0" anchor="ctr" bIns="91425" lIns="91425" spcFirstLastPara="1" rIns="91425" wrap="square" tIns="91425">
            <a:norm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117" name="Google Shape;117;p23"/>
          <p:cNvSpPr txBox="1"/>
          <p:nvPr>
            <p:ph idx="3" type="body"/>
          </p:nvPr>
        </p:nvSpPr>
        <p:spPr>
          <a:xfrm>
            <a:off x="5481550" y="1872537"/>
            <a:ext cx="2972700" cy="838200"/>
          </a:xfrm>
          <a:prstGeom prst="rect">
            <a:avLst/>
          </a:prstGeom>
        </p:spPr>
        <p:txBody>
          <a:bodyPr anchorCtr="0" anchor="ctr" bIns="91425" lIns="91425" spcFirstLastPara="1" rIns="91425" wrap="square" tIns="91425">
            <a:norm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118" name="Google Shape;118;p23"/>
          <p:cNvSpPr txBox="1"/>
          <p:nvPr>
            <p:ph idx="4" type="body"/>
          </p:nvPr>
        </p:nvSpPr>
        <p:spPr>
          <a:xfrm>
            <a:off x="5481550" y="3189875"/>
            <a:ext cx="2972700" cy="838200"/>
          </a:xfrm>
          <a:prstGeom prst="rect">
            <a:avLst/>
          </a:prstGeom>
        </p:spPr>
        <p:txBody>
          <a:bodyPr anchorCtr="0" anchor="ctr" bIns="91425" lIns="91425" spcFirstLastPara="1" rIns="91425" wrap="square" tIns="91425">
            <a:norm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119" name="Google Shape;119;p23"/>
          <p:cNvSpPr txBox="1"/>
          <p:nvPr/>
        </p:nvSpPr>
        <p:spPr>
          <a:xfrm>
            <a:off x="5041100" y="833675"/>
            <a:ext cx="299100" cy="29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accent1"/>
                </a:solidFill>
                <a:latin typeface="Inter"/>
                <a:ea typeface="Inter"/>
                <a:cs typeface="Inter"/>
                <a:sym typeface="Inter"/>
              </a:rPr>
              <a:t>1</a:t>
            </a:r>
            <a:endParaRPr b="1">
              <a:solidFill>
                <a:schemeClr val="accent1"/>
              </a:solidFill>
              <a:latin typeface="Inter"/>
              <a:ea typeface="Inter"/>
              <a:cs typeface="Inter"/>
              <a:sym typeface="Inter"/>
            </a:endParaRPr>
          </a:p>
        </p:txBody>
      </p:sp>
      <p:sp>
        <p:nvSpPr>
          <p:cNvPr id="120" name="Google Shape;120;p23"/>
          <p:cNvSpPr txBox="1"/>
          <p:nvPr/>
        </p:nvSpPr>
        <p:spPr>
          <a:xfrm>
            <a:off x="5041100" y="2146400"/>
            <a:ext cx="299100" cy="29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accent1"/>
                </a:solidFill>
                <a:latin typeface="Inter"/>
                <a:ea typeface="Inter"/>
                <a:cs typeface="Inter"/>
                <a:sym typeface="Inter"/>
              </a:rPr>
              <a:t>2</a:t>
            </a:r>
            <a:endParaRPr b="1">
              <a:solidFill>
                <a:schemeClr val="accent1"/>
              </a:solidFill>
              <a:latin typeface="Inter"/>
              <a:ea typeface="Inter"/>
              <a:cs typeface="Inter"/>
              <a:sym typeface="Inter"/>
            </a:endParaRPr>
          </a:p>
        </p:txBody>
      </p:sp>
      <p:sp>
        <p:nvSpPr>
          <p:cNvPr id="121" name="Google Shape;121;p23"/>
          <p:cNvSpPr txBox="1"/>
          <p:nvPr/>
        </p:nvSpPr>
        <p:spPr>
          <a:xfrm>
            <a:off x="5041100" y="3459425"/>
            <a:ext cx="299100" cy="29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accent1"/>
                </a:solidFill>
                <a:latin typeface="Inter"/>
                <a:ea typeface="Inter"/>
                <a:cs typeface="Inter"/>
                <a:sym typeface="Inter"/>
              </a:rPr>
              <a:t>3</a:t>
            </a:r>
            <a:endParaRPr b="1">
              <a:solidFill>
                <a:schemeClr val="accent1"/>
              </a:solidFill>
              <a:latin typeface="Inter"/>
              <a:ea typeface="Inter"/>
              <a:cs typeface="Inter"/>
              <a:sym typeface="Inte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3 items in  a list + image 1">
  <p:cSld name="MAIN_POINT_1">
    <p:spTree>
      <p:nvGrpSpPr>
        <p:cNvPr id="122" name="Shape 122"/>
        <p:cNvGrpSpPr/>
        <p:nvPr/>
      </p:nvGrpSpPr>
      <p:grpSpPr>
        <a:xfrm>
          <a:off x="0" y="0"/>
          <a:ext cx="0" cy="0"/>
          <a:chOff x="0" y="0"/>
          <a:chExt cx="0" cy="0"/>
        </a:xfrm>
      </p:grpSpPr>
      <p:sp>
        <p:nvSpPr>
          <p:cNvPr id="123" name="Google Shape;123;p24"/>
          <p:cNvSpPr/>
          <p:nvPr/>
        </p:nvSpPr>
        <p:spPr>
          <a:xfrm>
            <a:off x="0" y="3249700"/>
            <a:ext cx="9144000" cy="1905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4"/>
          <p:cNvSpPr/>
          <p:nvPr>
            <p:ph idx="2" type="pic"/>
          </p:nvPr>
        </p:nvSpPr>
        <p:spPr>
          <a:xfrm>
            <a:off x="560300" y="1522125"/>
            <a:ext cx="3922200" cy="3046800"/>
          </a:xfrm>
          <a:prstGeom prst="rect">
            <a:avLst/>
          </a:prstGeom>
          <a:noFill/>
          <a:ln>
            <a:noFill/>
          </a:ln>
        </p:spPr>
      </p:sp>
      <p:sp>
        <p:nvSpPr>
          <p:cNvPr id="125" name="Google Shape;125;p24"/>
          <p:cNvSpPr txBox="1"/>
          <p:nvPr>
            <p:ph type="title"/>
          </p:nvPr>
        </p:nvSpPr>
        <p:spPr>
          <a:xfrm>
            <a:off x="566250" y="445025"/>
            <a:ext cx="4093500" cy="10770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26" name="Google Shape;126;p24"/>
          <p:cNvSpPr txBox="1"/>
          <p:nvPr>
            <p:ph idx="12" type="sldNum"/>
          </p:nvPr>
        </p:nvSpPr>
        <p:spPr>
          <a:xfrm>
            <a:off x="7999953" y="4663224"/>
            <a:ext cx="5778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27" name="Google Shape;127;p24"/>
          <p:cNvSpPr/>
          <p:nvPr/>
        </p:nvSpPr>
        <p:spPr>
          <a:xfrm>
            <a:off x="4855875" y="819675"/>
            <a:ext cx="3726000" cy="16920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4"/>
          <p:cNvSpPr/>
          <p:nvPr/>
        </p:nvSpPr>
        <p:spPr>
          <a:xfrm>
            <a:off x="4855875" y="3177964"/>
            <a:ext cx="3726000" cy="16920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4"/>
          <p:cNvSpPr txBox="1"/>
          <p:nvPr>
            <p:ph idx="1" type="body"/>
          </p:nvPr>
        </p:nvSpPr>
        <p:spPr>
          <a:xfrm>
            <a:off x="4992675" y="957875"/>
            <a:ext cx="3452400" cy="14256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130" name="Google Shape;130;p24"/>
          <p:cNvSpPr txBox="1"/>
          <p:nvPr>
            <p:ph idx="3" type="body"/>
          </p:nvPr>
        </p:nvSpPr>
        <p:spPr>
          <a:xfrm>
            <a:off x="5001050" y="3332050"/>
            <a:ext cx="3453300" cy="14247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131" name="Google Shape;131;p24"/>
          <p:cNvSpPr/>
          <p:nvPr/>
        </p:nvSpPr>
        <p:spPr>
          <a:xfrm>
            <a:off x="4855875" y="819675"/>
            <a:ext cx="18000" cy="1692000"/>
          </a:xfrm>
          <a:prstGeom prst="rect">
            <a:avLst/>
          </a:prstGeom>
          <a:solidFill>
            <a:schemeClr val="accent1"/>
          </a:solidFill>
          <a:ln>
            <a:noFill/>
          </a:ln>
          <a:effectLst>
            <a:outerShdw blurRad="57150" rotWithShape="0" algn="bl" dir="3780000" dist="19050">
              <a:srgbClr val="D9D9D9">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Medium"/>
              <a:ea typeface="Inter Medium"/>
              <a:cs typeface="Inter Medium"/>
              <a:sym typeface="Inter Medium"/>
            </a:endParaRPr>
          </a:p>
        </p:txBody>
      </p:sp>
      <p:sp>
        <p:nvSpPr>
          <p:cNvPr id="132" name="Google Shape;132;p24"/>
          <p:cNvSpPr/>
          <p:nvPr/>
        </p:nvSpPr>
        <p:spPr>
          <a:xfrm>
            <a:off x="4855981" y="3177975"/>
            <a:ext cx="18000" cy="1691700"/>
          </a:xfrm>
          <a:prstGeom prst="rect">
            <a:avLst/>
          </a:prstGeom>
          <a:solidFill>
            <a:schemeClr val="accent1"/>
          </a:solidFill>
          <a:ln>
            <a:noFill/>
          </a:ln>
          <a:effectLst>
            <a:outerShdw blurRad="57150" rotWithShape="0" algn="bl" dir="3780000" dist="19050">
              <a:srgbClr val="D9D9D9">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Medium"/>
              <a:ea typeface="Inter Medium"/>
              <a:cs typeface="Inter Medium"/>
              <a:sym typeface="Inter Medium"/>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2 items in  a list + image">
  <p:cSld name="MAIN_POINT_1_1">
    <p:spTree>
      <p:nvGrpSpPr>
        <p:cNvPr id="133" name="Shape 133"/>
        <p:cNvGrpSpPr/>
        <p:nvPr/>
      </p:nvGrpSpPr>
      <p:grpSpPr>
        <a:xfrm>
          <a:off x="0" y="0"/>
          <a:ext cx="0" cy="0"/>
          <a:chOff x="0" y="0"/>
          <a:chExt cx="0" cy="0"/>
        </a:xfrm>
      </p:grpSpPr>
      <p:sp>
        <p:nvSpPr>
          <p:cNvPr id="134" name="Google Shape;134;p25"/>
          <p:cNvSpPr/>
          <p:nvPr/>
        </p:nvSpPr>
        <p:spPr>
          <a:xfrm>
            <a:off x="0" y="3249700"/>
            <a:ext cx="9144000" cy="1905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5"/>
          <p:cNvSpPr/>
          <p:nvPr>
            <p:ph idx="2" type="pic"/>
          </p:nvPr>
        </p:nvSpPr>
        <p:spPr>
          <a:xfrm>
            <a:off x="560300" y="1522125"/>
            <a:ext cx="3922200" cy="3046800"/>
          </a:xfrm>
          <a:prstGeom prst="rect">
            <a:avLst/>
          </a:prstGeom>
          <a:noFill/>
          <a:ln>
            <a:noFill/>
          </a:ln>
        </p:spPr>
      </p:sp>
      <p:sp>
        <p:nvSpPr>
          <p:cNvPr id="136" name="Google Shape;136;p25"/>
          <p:cNvSpPr txBox="1"/>
          <p:nvPr>
            <p:ph type="title"/>
          </p:nvPr>
        </p:nvSpPr>
        <p:spPr>
          <a:xfrm>
            <a:off x="566250" y="445025"/>
            <a:ext cx="4093500" cy="10770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37" name="Google Shape;137;p25"/>
          <p:cNvSpPr txBox="1"/>
          <p:nvPr>
            <p:ph idx="12" type="sldNum"/>
          </p:nvPr>
        </p:nvSpPr>
        <p:spPr>
          <a:xfrm>
            <a:off x="7999953" y="4663224"/>
            <a:ext cx="5778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38" name="Google Shape;138;p25"/>
          <p:cNvSpPr/>
          <p:nvPr/>
        </p:nvSpPr>
        <p:spPr>
          <a:xfrm>
            <a:off x="4855875" y="819675"/>
            <a:ext cx="3726000" cy="16920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5"/>
          <p:cNvSpPr/>
          <p:nvPr/>
        </p:nvSpPr>
        <p:spPr>
          <a:xfrm>
            <a:off x="4855875" y="3177964"/>
            <a:ext cx="3726000" cy="16920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5"/>
          <p:cNvSpPr txBox="1"/>
          <p:nvPr>
            <p:ph idx="1" type="body"/>
          </p:nvPr>
        </p:nvSpPr>
        <p:spPr>
          <a:xfrm>
            <a:off x="4992675" y="957875"/>
            <a:ext cx="3452400" cy="14256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141" name="Google Shape;141;p25"/>
          <p:cNvSpPr txBox="1"/>
          <p:nvPr>
            <p:ph idx="3" type="body"/>
          </p:nvPr>
        </p:nvSpPr>
        <p:spPr>
          <a:xfrm>
            <a:off x="5001050" y="3332050"/>
            <a:ext cx="3453300" cy="14247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142" name="Google Shape;142;p25"/>
          <p:cNvSpPr/>
          <p:nvPr/>
        </p:nvSpPr>
        <p:spPr>
          <a:xfrm>
            <a:off x="4855875" y="819675"/>
            <a:ext cx="18000" cy="1692000"/>
          </a:xfrm>
          <a:prstGeom prst="rect">
            <a:avLst/>
          </a:prstGeom>
          <a:solidFill>
            <a:schemeClr val="accent1"/>
          </a:solidFill>
          <a:ln>
            <a:noFill/>
          </a:ln>
          <a:effectLst>
            <a:outerShdw blurRad="57150" rotWithShape="0" algn="bl" dir="3780000" dist="19050">
              <a:srgbClr val="D9D9D9">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Medium"/>
              <a:ea typeface="Inter Medium"/>
              <a:cs typeface="Inter Medium"/>
              <a:sym typeface="Inter Medium"/>
            </a:endParaRPr>
          </a:p>
        </p:txBody>
      </p:sp>
      <p:sp>
        <p:nvSpPr>
          <p:cNvPr id="143" name="Google Shape;143;p25"/>
          <p:cNvSpPr/>
          <p:nvPr/>
        </p:nvSpPr>
        <p:spPr>
          <a:xfrm>
            <a:off x="4855981" y="3177975"/>
            <a:ext cx="18000" cy="1691700"/>
          </a:xfrm>
          <a:prstGeom prst="rect">
            <a:avLst/>
          </a:prstGeom>
          <a:solidFill>
            <a:schemeClr val="accent1"/>
          </a:solidFill>
          <a:ln>
            <a:noFill/>
          </a:ln>
          <a:effectLst>
            <a:outerShdw blurRad="57150" rotWithShape="0" algn="bl" dir="3780000" dist="19050">
              <a:srgbClr val="D9D9D9">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Medium"/>
              <a:ea typeface="Inter Medium"/>
              <a:cs typeface="Inter Medium"/>
              <a:sym typeface="Inter Medium"/>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3 items in a list">
  <p:cSld name="TITLE_AND_BODY_1_1_1">
    <p:spTree>
      <p:nvGrpSpPr>
        <p:cNvPr id="144" name="Shape 144"/>
        <p:cNvGrpSpPr/>
        <p:nvPr/>
      </p:nvGrpSpPr>
      <p:grpSpPr>
        <a:xfrm>
          <a:off x="0" y="0"/>
          <a:ext cx="0" cy="0"/>
          <a:chOff x="0" y="0"/>
          <a:chExt cx="0" cy="0"/>
        </a:xfrm>
      </p:grpSpPr>
      <p:sp>
        <p:nvSpPr>
          <p:cNvPr id="145" name="Google Shape;145;p26"/>
          <p:cNvSpPr/>
          <p:nvPr/>
        </p:nvSpPr>
        <p:spPr>
          <a:xfrm>
            <a:off x="3322875" y="4474775"/>
            <a:ext cx="2418600" cy="94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6"/>
          <p:cNvSpPr/>
          <p:nvPr/>
        </p:nvSpPr>
        <p:spPr>
          <a:xfrm>
            <a:off x="6079500" y="4474775"/>
            <a:ext cx="2418600" cy="94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6"/>
          <p:cNvSpPr/>
          <p:nvPr/>
        </p:nvSpPr>
        <p:spPr>
          <a:xfrm>
            <a:off x="645900" y="4474800"/>
            <a:ext cx="2418600" cy="94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8" name="Google Shape;148;p26"/>
          <p:cNvGrpSpPr/>
          <p:nvPr/>
        </p:nvGrpSpPr>
        <p:grpSpPr>
          <a:xfrm>
            <a:off x="565200" y="1607413"/>
            <a:ext cx="2577600" cy="2867388"/>
            <a:chOff x="565200" y="1607413"/>
            <a:chExt cx="2577600" cy="2867388"/>
          </a:xfrm>
        </p:grpSpPr>
        <p:sp>
          <p:nvSpPr>
            <p:cNvPr id="149" name="Google Shape;149;p26"/>
            <p:cNvSpPr/>
            <p:nvPr/>
          </p:nvSpPr>
          <p:spPr>
            <a:xfrm>
              <a:off x="565200" y="1839600"/>
              <a:ext cx="2577600" cy="2635200"/>
            </a:xfrm>
            <a:prstGeom prst="rect">
              <a:avLst/>
            </a:prstGeom>
            <a:solidFill>
              <a:srgbClr val="FFFFFF"/>
            </a:solidFill>
            <a:ln>
              <a:noFill/>
            </a:ln>
            <a:effectLst>
              <a:outerShdw blurRad="314325" rotWithShape="0" algn="bl" dir="5100000" dist="95250">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Medium"/>
                <a:ea typeface="Inter Medium"/>
                <a:cs typeface="Inter Medium"/>
                <a:sym typeface="Inter Medium"/>
              </a:endParaRPr>
            </a:p>
          </p:txBody>
        </p:sp>
        <p:sp>
          <p:nvSpPr>
            <p:cNvPr id="150" name="Google Shape;150;p26"/>
            <p:cNvSpPr/>
            <p:nvPr/>
          </p:nvSpPr>
          <p:spPr>
            <a:xfrm>
              <a:off x="1622250" y="1607413"/>
              <a:ext cx="463500" cy="463500"/>
            </a:xfrm>
            <a:prstGeom prst="ellipse">
              <a:avLst/>
            </a:prstGeom>
            <a:solidFill>
              <a:srgbClr val="FFFFFF"/>
            </a:solidFill>
            <a:ln cap="flat" cmpd="sng" w="19050">
              <a:solidFill>
                <a:srgbClr val="3EABC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Medium"/>
                <a:ea typeface="Inter Medium"/>
                <a:cs typeface="Inter Medium"/>
                <a:sym typeface="Inter Medium"/>
              </a:endParaRPr>
            </a:p>
          </p:txBody>
        </p:sp>
      </p:grpSp>
      <p:grpSp>
        <p:nvGrpSpPr>
          <p:cNvPr id="151" name="Google Shape;151;p26"/>
          <p:cNvGrpSpPr/>
          <p:nvPr/>
        </p:nvGrpSpPr>
        <p:grpSpPr>
          <a:xfrm>
            <a:off x="3283200" y="1607425"/>
            <a:ext cx="2577600" cy="2867375"/>
            <a:chOff x="3283200" y="1607425"/>
            <a:chExt cx="2577600" cy="2867375"/>
          </a:xfrm>
        </p:grpSpPr>
        <p:sp>
          <p:nvSpPr>
            <p:cNvPr id="152" name="Google Shape;152;p26"/>
            <p:cNvSpPr/>
            <p:nvPr/>
          </p:nvSpPr>
          <p:spPr>
            <a:xfrm>
              <a:off x="3283200" y="1839600"/>
              <a:ext cx="2577600" cy="2635200"/>
            </a:xfrm>
            <a:prstGeom prst="rect">
              <a:avLst/>
            </a:prstGeom>
            <a:solidFill>
              <a:srgbClr val="FFFFFF"/>
            </a:solidFill>
            <a:ln>
              <a:noFill/>
            </a:ln>
            <a:effectLst>
              <a:outerShdw blurRad="314325" rotWithShape="0" algn="bl" dir="5100000" dist="95250">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Medium"/>
                <a:ea typeface="Inter Medium"/>
                <a:cs typeface="Inter Medium"/>
                <a:sym typeface="Inter Medium"/>
              </a:endParaRPr>
            </a:p>
          </p:txBody>
        </p:sp>
        <p:sp>
          <p:nvSpPr>
            <p:cNvPr id="153" name="Google Shape;153;p26"/>
            <p:cNvSpPr/>
            <p:nvPr/>
          </p:nvSpPr>
          <p:spPr>
            <a:xfrm>
              <a:off x="4340250" y="1607425"/>
              <a:ext cx="463500" cy="463500"/>
            </a:xfrm>
            <a:prstGeom prst="ellipse">
              <a:avLst/>
            </a:prstGeom>
            <a:solidFill>
              <a:srgbClr val="FFFFFF"/>
            </a:solidFill>
            <a:ln cap="flat" cmpd="sng" w="19050">
              <a:solidFill>
                <a:srgbClr val="3EABC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Medium"/>
                <a:ea typeface="Inter Medium"/>
                <a:cs typeface="Inter Medium"/>
                <a:sym typeface="Inter Medium"/>
              </a:endParaRPr>
            </a:p>
          </p:txBody>
        </p:sp>
      </p:grpSp>
      <p:grpSp>
        <p:nvGrpSpPr>
          <p:cNvPr id="154" name="Google Shape;154;p26"/>
          <p:cNvGrpSpPr/>
          <p:nvPr/>
        </p:nvGrpSpPr>
        <p:grpSpPr>
          <a:xfrm>
            <a:off x="6001200" y="1607425"/>
            <a:ext cx="2577600" cy="2867375"/>
            <a:chOff x="6001200" y="1607425"/>
            <a:chExt cx="2577600" cy="2867375"/>
          </a:xfrm>
        </p:grpSpPr>
        <p:sp>
          <p:nvSpPr>
            <p:cNvPr id="155" name="Google Shape;155;p26"/>
            <p:cNvSpPr/>
            <p:nvPr/>
          </p:nvSpPr>
          <p:spPr>
            <a:xfrm>
              <a:off x="6001200" y="1839600"/>
              <a:ext cx="2577600" cy="2635200"/>
            </a:xfrm>
            <a:prstGeom prst="rect">
              <a:avLst/>
            </a:prstGeom>
            <a:solidFill>
              <a:srgbClr val="FFFFFF"/>
            </a:solidFill>
            <a:ln>
              <a:noFill/>
            </a:ln>
            <a:effectLst>
              <a:outerShdw blurRad="314325" rotWithShape="0" algn="bl" dir="5100000" dist="95250">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Medium"/>
                <a:ea typeface="Inter Medium"/>
                <a:cs typeface="Inter Medium"/>
                <a:sym typeface="Inter Medium"/>
              </a:endParaRPr>
            </a:p>
          </p:txBody>
        </p:sp>
        <p:sp>
          <p:nvSpPr>
            <p:cNvPr id="156" name="Google Shape;156;p26"/>
            <p:cNvSpPr/>
            <p:nvPr/>
          </p:nvSpPr>
          <p:spPr>
            <a:xfrm>
              <a:off x="7058250" y="1607425"/>
              <a:ext cx="463500" cy="463500"/>
            </a:xfrm>
            <a:prstGeom prst="ellipse">
              <a:avLst/>
            </a:prstGeom>
            <a:solidFill>
              <a:srgbClr val="FFFFFF"/>
            </a:solidFill>
            <a:ln cap="flat" cmpd="sng" w="19050">
              <a:solidFill>
                <a:srgbClr val="3EABC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Medium"/>
                <a:ea typeface="Inter Medium"/>
                <a:cs typeface="Inter Medium"/>
                <a:sym typeface="Inter Medium"/>
              </a:endParaRPr>
            </a:p>
          </p:txBody>
        </p:sp>
      </p:grpSp>
      <p:sp>
        <p:nvSpPr>
          <p:cNvPr id="157" name="Google Shape;157;p26"/>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58" name="Google Shape;158;p26"/>
          <p:cNvSpPr txBox="1"/>
          <p:nvPr>
            <p:ph idx="12" type="sldNum"/>
          </p:nvPr>
        </p:nvSpPr>
        <p:spPr>
          <a:xfrm>
            <a:off x="80290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59" name="Google Shape;159;p26"/>
          <p:cNvSpPr txBox="1"/>
          <p:nvPr/>
        </p:nvSpPr>
        <p:spPr>
          <a:xfrm>
            <a:off x="1614175" y="1607425"/>
            <a:ext cx="478800" cy="45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1"/>
                </a:solidFill>
                <a:latin typeface="Inter"/>
                <a:ea typeface="Inter"/>
                <a:cs typeface="Inter"/>
                <a:sym typeface="Inter"/>
              </a:rPr>
              <a:t>1</a:t>
            </a:r>
            <a:endParaRPr b="1">
              <a:solidFill>
                <a:schemeClr val="accent1"/>
              </a:solidFill>
              <a:latin typeface="Inter"/>
              <a:ea typeface="Inter"/>
              <a:cs typeface="Inter"/>
              <a:sym typeface="Inter"/>
            </a:endParaRPr>
          </a:p>
        </p:txBody>
      </p:sp>
      <p:sp>
        <p:nvSpPr>
          <p:cNvPr id="160" name="Google Shape;160;p26"/>
          <p:cNvSpPr txBox="1"/>
          <p:nvPr/>
        </p:nvSpPr>
        <p:spPr>
          <a:xfrm>
            <a:off x="4336400" y="1619450"/>
            <a:ext cx="478800" cy="45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1"/>
                </a:solidFill>
                <a:latin typeface="Inter"/>
                <a:ea typeface="Inter"/>
                <a:cs typeface="Inter"/>
                <a:sym typeface="Inter"/>
              </a:rPr>
              <a:t>2</a:t>
            </a:r>
            <a:endParaRPr b="1">
              <a:solidFill>
                <a:schemeClr val="accent1"/>
              </a:solidFill>
              <a:latin typeface="Inter"/>
              <a:ea typeface="Inter"/>
              <a:cs typeface="Inter"/>
              <a:sym typeface="Inter"/>
            </a:endParaRPr>
          </a:p>
        </p:txBody>
      </p:sp>
      <p:sp>
        <p:nvSpPr>
          <p:cNvPr id="161" name="Google Shape;161;p26"/>
          <p:cNvSpPr txBox="1"/>
          <p:nvPr/>
        </p:nvSpPr>
        <p:spPr>
          <a:xfrm>
            <a:off x="7051025" y="1619450"/>
            <a:ext cx="478800" cy="45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1"/>
                </a:solidFill>
                <a:latin typeface="Inter"/>
                <a:ea typeface="Inter"/>
                <a:cs typeface="Inter"/>
                <a:sym typeface="Inter"/>
              </a:rPr>
              <a:t>3</a:t>
            </a:r>
            <a:endParaRPr b="1">
              <a:solidFill>
                <a:schemeClr val="accent1"/>
              </a:solidFill>
              <a:latin typeface="Inter"/>
              <a:ea typeface="Inter"/>
              <a:cs typeface="Inter"/>
              <a:sym typeface="Inter"/>
            </a:endParaRPr>
          </a:p>
        </p:txBody>
      </p:sp>
      <p:sp>
        <p:nvSpPr>
          <p:cNvPr id="162" name="Google Shape;162;p26"/>
          <p:cNvSpPr txBox="1"/>
          <p:nvPr>
            <p:ph idx="1" type="body"/>
          </p:nvPr>
        </p:nvSpPr>
        <p:spPr>
          <a:xfrm>
            <a:off x="726750" y="2105225"/>
            <a:ext cx="2261400" cy="21882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63" name="Google Shape;163;p26"/>
          <p:cNvSpPr txBox="1"/>
          <p:nvPr>
            <p:ph idx="2" type="body"/>
          </p:nvPr>
        </p:nvSpPr>
        <p:spPr>
          <a:xfrm>
            <a:off x="3441300" y="2105225"/>
            <a:ext cx="2261400" cy="21882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64" name="Google Shape;164;p26"/>
          <p:cNvSpPr txBox="1"/>
          <p:nvPr>
            <p:ph idx="3" type="body"/>
          </p:nvPr>
        </p:nvSpPr>
        <p:spPr>
          <a:xfrm>
            <a:off x="6155850" y="2105225"/>
            <a:ext cx="2261400" cy="21882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3 items in a list v2">
  <p:cSld name="TITLE_AND_BODY_1_1_1_1">
    <p:spTree>
      <p:nvGrpSpPr>
        <p:cNvPr id="165" name="Shape 165"/>
        <p:cNvGrpSpPr/>
        <p:nvPr/>
      </p:nvGrpSpPr>
      <p:grpSpPr>
        <a:xfrm>
          <a:off x="0" y="0"/>
          <a:ext cx="0" cy="0"/>
          <a:chOff x="0" y="0"/>
          <a:chExt cx="0" cy="0"/>
        </a:xfrm>
      </p:grpSpPr>
      <p:sp>
        <p:nvSpPr>
          <p:cNvPr id="166" name="Google Shape;166;p27"/>
          <p:cNvSpPr/>
          <p:nvPr/>
        </p:nvSpPr>
        <p:spPr>
          <a:xfrm>
            <a:off x="0" y="0"/>
            <a:ext cx="9144000" cy="38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7"/>
          <p:cNvSpPr/>
          <p:nvPr/>
        </p:nvSpPr>
        <p:spPr>
          <a:xfrm>
            <a:off x="3322875" y="4477175"/>
            <a:ext cx="2418600" cy="91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7"/>
          <p:cNvSpPr/>
          <p:nvPr/>
        </p:nvSpPr>
        <p:spPr>
          <a:xfrm>
            <a:off x="6079500" y="4477175"/>
            <a:ext cx="2418600" cy="91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7"/>
          <p:cNvSpPr/>
          <p:nvPr/>
        </p:nvSpPr>
        <p:spPr>
          <a:xfrm>
            <a:off x="645900" y="4477175"/>
            <a:ext cx="2418600" cy="91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7"/>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71" name="Google Shape;171;p27"/>
          <p:cNvSpPr txBox="1"/>
          <p:nvPr>
            <p:ph idx="12" type="sldNum"/>
          </p:nvPr>
        </p:nvSpPr>
        <p:spPr>
          <a:xfrm>
            <a:off x="80290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72" name="Google Shape;172;p27"/>
          <p:cNvGrpSpPr/>
          <p:nvPr/>
        </p:nvGrpSpPr>
        <p:grpSpPr>
          <a:xfrm>
            <a:off x="565200" y="1608200"/>
            <a:ext cx="2577600" cy="2866600"/>
            <a:chOff x="565200" y="1608200"/>
            <a:chExt cx="2577600" cy="2866600"/>
          </a:xfrm>
        </p:grpSpPr>
        <p:sp>
          <p:nvSpPr>
            <p:cNvPr id="173" name="Google Shape;173;p27"/>
            <p:cNvSpPr/>
            <p:nvPr/>
          </p:nvSpPr>
          <p:spPr>
            <a:xfrm>
              <a:off x="565200" y="1839600"/>
              <a:ext cx="2577600" cy="2635200"/>
            </a:xfrm>
            <a:prstGeom prst="rect">
              <a:avLst/>
            </a:prstGeom>
            <a:solidFill>
              <a:srgbClr val="FFFFFF"/>
            </a:solidFill>
            <a:ln>
              <a:noFill/>
            </a:ln>
            <a:effectLst>
              <a:outerShdw blurRad="314325" rotWithShape="0" algn="bl" dir="5100000" dist="95250">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Medium"/>
                <a:ea typeface="Inter Medium"/>
                <a:cs typeface="Inter Medium"/>
                <a:sym typeface="Inter Medium"/>
              </a:endParaRPr>
            </a:p>
          </p:txBody>
        </p:sp>
        <p:sp>
          <p:nvSpPr>
            <p:cNvPr id="174" name="Google Shape;174;p27"/>
            <p:cNvSpPr/>
            <p:nvPr/>
          </p:nvSpPr>
          <p:spPr>
            <a:xfrm>
              <a:off x="1561600" y="1608200"/>
              <a:ext cx="510600" cy="510600"/>
            </a:xfrm>
            <a:prstGeom prst="ellipse">
              <a:avLst/>
            </a:prstGeom>
            <a:solidFill>
              <a:srgbClr val="3EABC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Medium"/>
                <a:ea typeface="Inter Medium"/>
                <a:cs typeface="Inter Medium"/>
                <a:sym typeface="Inter Medium"/>
              </a:endParaRPr>
            </a:p>
          </p:txBody>
        </p:sp>
      </p:grpSp>
      <p:grpSp>
        <p:nvGrpSpPr>
          <p:cNvPr id="175" name="Google Shape;175;p27"/>
          <p:cNvGrpSpPr/>
          <p:nvPr/>
        </p:nvGrpSpPr>
        <p:grpSpPr>
          <a:xfrm>
            <a:off x="3283200" y="1608200"/>
            <a:ext cx="2577600" cy="2866600"/>
            <a:chOff x="3283200" y="1608200"/>
            <a:chExt cx="2577600" cy="2866600"/>
          </a:xfrm>
        </p:grpSpPr>
        <p:sp>
          <p:nvSpPr>
            <p:cNvPr id="176" name="Google Shape;176;p27"/>
            <p:cNvSpPr/>
            <p:nvPr/>
          </p:nvSpPr>
          <p:spPr>
            <a:xfrm>
              <a:off x="3283200" y="1839600"/>
              <a:ext cx="2577600" cy="2635200"/>
            </a:xfrm>
            <a:prstGeom prst="rect">
              <a:avLst/>
            </a:prstGeom>
            <a:solidFill>
              <a:srgbClr val="FFFFFF"/>
            </a:solidFill>
            <a:ln>
              <a:noFill/>
            </a:ln>
            <a:effectLst>
              <a:outerShdw blurRad="314325" rotWithShape="0" algn="bl" dir="5100000" dist="95250">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Medium"/>
                <a:ea typeface="Inter Medium"/>
                <a:cs typeface="Inter Medium"/>
                <a:sym typeface="Inter Medium"/>
              </a:endParaRPr>
            </a:p>
          </p:txBody>
        </p:sp>
        <p:sp>
          <p:nvSpPr>
            <p:cNvPr id="177" name="Google Shape;177;p27"/>
            <p:cNvSpPr/>
            <p:nvPr/>
          </p:nvSpPr>
          <p:spPr>
            <a:xfrm>
              <a:off x="4316700" y="1608200"/>
              <a:ext cx="510600" cy="510600"/>
            </a:xfrm>
            <a:prstGeom prst="ellipse">
              <a:avLst/>
            </a:prstGeom>
            <a:solidFill>
              <a:srgbClr val="3EABC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Medium"/>
                <a:ea typeface="Inter Medium"/>
                <a:cs typeface="Inter Medium"/>
                <a:sym typeface="Inter Medium"/>
              </a:endParaRPr>
            </a:p>
          </p:txBody>
        </p:sp>
      </p:grpSp>
      <p:grpSp>
        <p:nvGrpSpPr>
          <p:cNvPr id="178" name="Google Shape;178;p27"/>
          <p:cNvGrpSpPr/>
          <p:nvPr/>
        </p:nvGrpSpPr>
        <p:grpSpPr>
          <a:xfrm>
            <a:off x="6001200" y="1608200"/>
            <a:ext cx="2577600" cy="2866600"/>
            <a:chOff x="6001200" y="1608200"/>
            <a:chExt cx="2577600" cy="2866600"/>
          </a:xfrm>
        </p:grpSpPr>
        <p:sp>
          <p:nvSpPr>
            <p:cNvPr id="179" name="Google Shape;179;p27"/>
            <p:cNvSpPr/>
            <p:nvPr/>
          </p:nvSpPr>
          <p:spPr>
            <a:xfrm>
              <a:off x="6001200" y="1839600"/>
              <a:ext cx="2577600" cy="2635200"/>
            </a:xfrm>
            <a:prstGeom prst="rect">
              <a:avLst/>
            </a:prstGeom>
            <a:solidFill>
              <a:srgbClr val="FFFFFF"/>
            </a:solidFill>
            <a:ln>
              <a:noFill/>
            </a:ln>
            <a:effectLst>
              <a:outerShdw blurRad="314325" rotWithShape="0" algn="bl" dir="5100000" dist="95250">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Medium"/>
                <a:ea typeface="Inter Medium"/>
                <a:cs typeface="Inter Medium"/>
                <a:sym typeface="Inter Medium"/>
              </a:endParaRPr>
            </a:p>
          </p:txBody>
        </p:sp>
        <p:sp>
          <p:nvSpPr>
            <p:cNvPr id="180" name="Google Shape;180;p27"/>
            <p:cNvSpPr/>
            <p:nvPr/>
          </p:nvSpPr>
          <p:spPr>
            <a:xfrm>
              <a:off x="7034700" y="1608200"/>
              <a:ext cx="510600" cy="510600"/>
            </a:xfrm>
            <a:prstGeom prst="ellipse">
              <a:avLst/>
            </a:prstGeom>
            <a:solidFill>
              <a:srgbClr val="3EABC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Medium"/>
                <a:ea typeface="Inter Medium"/>
                <a:cs typeface="Inter Medium"/>
                <a:sym typeface="Inter Medium"/>
              </a:endParaRPr>
            </a:p>
          </p:txBody>
        </p:sp>
      </p:grpSp>
      <p:sp>
        <p:nvSpPr>
          <p:cNvPr id="181" name="Google Shape;181;p27"/>
          <p:cNvSpPr txBox="1"/>
          <p:nvPr/>
        </p:nvSpPr>
        <p:spPr>
          <a:xfrm>
            <a:off x="1559475" y="1608200"/>
            <a:ext cx="513000" cy="49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Inter"/>
                <a:ea typeface="Inter"/>
                <a:cs typeface="Inter"/>
                <a:sym typeface="Inter"/>
              </a:rPr>
              <a:t>1</a:t>
            </a:r>
            <a:endParaRPr b="1">
              <a:solidFill>
                <a:schemeClr val="lt1"/>
              </a:solidFill>
              <a:latin typeface="Inter"/>
              <a:ea typeface="Inter"/>
              <a:cs typeface="Inter"/>
              <a:sym typeface="Inter"/>
            </a:endParaRPr>
          </a:p>
        </p:txBody>
      </p:sp>
      <p:sp>
        <p:nvSpPr>
          <p:cNvPr id="182" name="Google Shape;182;p27"/>
          <p:cNvSpPr txBox="1"/>
          <p:nvPr/>
        </p:nvSpPr>
        <p:spPr>
          <a:xfrm>
            <a:off x="4329575" y="1610450"/>
            <a:ext cx="481800" cy="49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Inter"/>
                <a:ea typeface="Inter"/>
                <a:cs typeface="Inter"/>
                <a:sym typeface="Inter"/>
              </a:rPr>
              <a:t>2</a:t>
            </a:r>
            <a:endParaRPr b="1">
              <a:solidFill>
                <a:schemeClr val="lt1"/>
              </a:solidFill>
              <a:latin typeface="Inter"/>
              <a:ea typeface="Inter"/>
              <a:cs typeface="Inter"/>
              <a:sym typeface="Inter"/>
            </a:endParaRPr>
          </a:p>
        </p:txBody>
      </p:sp>
      <p:sp>
        <p:nvSpPr>
          <p:cNvPr id="183" name="Google Shape;183;p27"/>
          <p:cNvSpPr txBox="1"/>
          <p:nvPr/>
        </p:nvSpPr>
        <p:spPr>
          <a:xfrm>
            <a:off x="7038125" y="1610450"/>
            <a:ext cx="513000" cy="49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Inter"/>
                <a:ea typeface="Inter"/>
                <a:cs typeface="Inter"/>
                <a:sym typeface="Inter"/>
              </a:rPr>
              <a:t>3</a:t>
            </a:r>
            <a:endParaRPr b="1">
              <a:solidFill>
                <a:schemeClr val="lt1"/>
              </a:solidFill>
              <a:latin typeface="Inter"/>
              <a:ea typeface="Inter"/>
              <a:cs typeface="Inter"/>
              <a:sym typeface="Inter"/>
            </a:endParaRPr>
          </a:p>
        </p:txBody>
      </p:sp>
      <p:sp>
        <p:nvSpPr>
          <p:cNvPr id="184" name="Google Shape;184;p27"/>
          <p:cNvSpPr txBox="1"/>
          <p:nvPr>
            <p:ph idx="1" type="body"/>
          </p:nvPr>
        </p:nvSpPr>
        <p:spPr>
          <a:xfrm>
            <a:off x="726750" y="2105225"/>
            <a:ext cx="2261400" cy="21882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85" name="Google Shape;185;p27"/>
          <p:cNvSpPr txBox="1"/>
          <p:nvPr>
            <p:ph idx="2" type="body"/>
          </p:nvPr>
        </p:nvSpPr>
        <p:spPr>
          <a:xfrm>
            <a:off x="3441300" y="2105225"/>
            <a:ext cx="2261400" cy="21882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86" name="Google Shape;186;p27"/>
          <p:cNvSpPr txBox="1"/>
          <p:nvPr>
            <p:ph idx="3" type="body"/>
          </p:nvPr>
        </p:nvSpPr>
        <p:spPr>
          <a:xfrm>
            <a:off x="6155850" y="2105225"/>
            <a:ext cx="2261400" cy="21882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key metrics">
  <p:cSld name="TITLE_AND_BODY_1_2">
    <p:spTree>
      <p:nvGrpSpPr>
        <p:cNvPr id="187" name="Shape 187"/>
        <p:cNvGrpSpPr/>
        <p:nvPr/>
      </p:nvGrpSpPr>
      <p:grpSpPr>
        <a:xfrm>
          <a:off x="0" y="0"/>
          <a:ext cx="0" cy="0"/>
          <a:chOff x="0" y="0"/>
          <a:chExt cx="0" cy="0"/>
        </a:xfrm>
      </p:grpSpPr>
      <p:sp>
        <p:nvSpPr>
          <p:cNvPr id="188" name="Google Shape;188;p28"/>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000"/>
              <a:buNone/>
              <a:defRPr>
                <a:solidFill>
                  <a:schemeClr val="dk2"/>
                </a:solidFill>
              </a:defRPr>
            </a:lvl1pPr>
            <a:lvl2pPr lvl="1">
              <a:spcBef>
                <a:spcPts val="0"/>
              </a:spcBef>
              <a:spcAft>
                <a:spcPts val="0"/>
              </a:spcAft>
              <a:buClr>
                <a:schemeClr val="dk2"/>
              </a:buClr>
              <a:buSzPts val="2000"/>
              <a:buNone/>
              <a:defRPr>
                <a:solidFill>
                  <a:schemeClr val="dk2"/>
                </a:solidFill>
              </a:defRPr>
            </a:lvl2pPr>
            <a:lvl3pPr lvl="2">
              <a:spcBef>
                <a:spcPts val="0"/>
              </a:spcBef>
              <a:spcAft>
                <a:spcPts val="0"/>
              </a:spcAft>
              <a:buClr>
                <a:schemeClr val="dk2"/>
              </a:buClr>
              <a:buSzPts val="2000"/>
              <a:buNone/>
              <a:defRPr>
                <a:solidFill>
                  <a:schemeClr val="dk2"/>
                </a:solidFill>
              </a:defRPr>
            </a:lvl3pPr>
            <a:lvl4pPr lvl="3">
              <a:spcBef>
                <a:spcPts val="0"/>
              </a:spcBef>
              <a:spcAft>
                <a:spcPts val="0"/>
              </a:spcAft>
              <a:buClr>
                <a:schemeClr val="dk2"/>
              </a:buClr>
              <a:buSzPts val="2000"/>
              <a:buNone/>
              <a:defRPr>
                <a:solidFill>
                  <a:schemeClr val="dk2"/>
                </a:solidFill>
              </a:defRPr>
            </a:lvl4pPr>
            <a:lvl5pPr lvl="4">
              <a:spcBef>
                <a:spcPts val="0"/>
              </a:spcBef>
              <a:spcAft>
                <a:spcPts val="0"/>
              </a:spcAft>
              <a:buClr>
                <a:schemeClr val="dk2"/>
              </a:buClr>
              <a:buSzPts val="2000"/>
              <a:buNone/>
              <a:defRPr>
                <a:solidFill>
                  <a:schemeClr val="dk2"/>
                </a:solidFill>
              </a:defRPr>
            </a:lvl5pPr>
            <a:lvl6pPr lvl="5">
              <a:spcBef>
                <a:spcPts val="0"/>
              </a:spcBef>
              <a:spcAft>
                <a:spcPts val="0"/>
              </a:spcAft>
              <a:buClr>
                <a:schemeClr val="dk2"/>
              </a:buClr>
              <a:buSzPts val="2000"/>
              <a:buNone/>
              <a:defRPr>
                <a:solidFill>
                  <a:schemeClr val="dk2"/>
                </a:solidFill>
              </a:defRPr>
            </a:lvl6pPr>
            <a:lvl7pPr lvl="6">
              <a:spcBef>
                <a:spcPts val="0"/>
              </a:spcBef>
              <a:spcAft>
                <a:spcPts val="0"/>
              </a:spcAft>
              <a:buClr>
                <a:schemeClr val="dk2"/>
              </a:buClr>
              <a:buSzPts val="2000"/>
              <a:buNone/>
              <a:defRPr>
                <a:solidFill>
                  <a:schemeClr val="dk2"/>
                </a:solidFill>
              </a:defRPr>
            </a:lvl7pPr>
            <a:lvl8pPr lvl="7">
              <a:spcBef>
                <a:spcPts val="0"/>
              </a:spcBef>
              <a:spcAft>
                <a:spcPts val="0"/>
              </a:spcAft>
              <a:buClr>
                <a:schemeClr val="dk2"/>
              </a:buClr>
              <a:buSzPts val="2000"/>
              <a:buNone/>
              <a:defRPr>
                <a:solidFill>
                  <a:schemeClr val="dk2"/>
                </a:solidFill>
              </a:defRPr>
            </a:lvl8pPr>
            <a:lvl9pPr lvl="8">
              <a:spcBef>
                <a:spcPts val="0"/>
              </a:spcBef>
              <a:spcAft>
                <a:spcPts val="0"/>
              </a:spcAft>
              <a:buClr>
                <a:schemeClr val="dk2"/>
              </a:buClr>
              <a:buSzPts val="2000"/>
              <a:buNone/>
              <a:defRPr>
                <a:solidFill>
                  <a:schemeClr val="dk2"/>
                </a:solidFill>
              </a:defRPr>
            </a:lvl9pPr>
          </a:lstStyle>
          <a:p/>
        </p:txBody>
      </p:sp>
      <p:sp>
        <p:nvSpPr>
          <p:cNvPr id="189" name="Google Shape;189;p28"/>
          <p:cNvSpPr txBox="1"/>
          <p:nvPr>
            <p:ph idx="12" type="sldNum"/>
          </p:nvPr>
        </p:nvSpPr>
        <p:spPr>
          <a:xfrm>
            <a:off x="80290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90" name="Google Shape;190;p28"/>
          <p:cNvSpPr txBox="1"/>
          <p:nvPr>
            <p:ph idx="1" type="body"/>
          </p:nvPr>
        </p:nvSpPr>
        <p:spPr>
          <a:xfrm>
            <a:off x="812325" y="2071200"/>
            <a:ext cx="2221500" cy="17397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91" name="Google Shape;191;p28"/>
          <p:cNvSpPr txBox="1"/>
          <p:nvPr>
            <p:ph idx="2" type="body"/>
          </p:nvPr>
        </p:nvSpPr>
        <p:spPr>
          <a:xfrm>
            <a:off x="3464701" y="2072750"/>
            <a:ext cx="2221500" cy="17397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92" name="Google Shape;192;p28"/>
          <p:cNvSpPr txBox="1"/>
          <p:nvPr>
            <p:ph idx="3" type="body"/>
          </p:nvPr>
        </p:nvSpPr>
        <p:spPr>
          <a:xfrm>
            <a:off x="6182751" y="2072750"/>
            <a:ext cx="2221500" cy="17397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93" name="Google Shape;193;p28"/>
          <p:cNvSpPr txBox="1"/>
          <p:nvPr>
            <p:ph idx="4" type="subTitle"/>
          </p:nvPr>
        </p:nvSpPr>
        <p:spPr>
          <a:xfrm>
            <a:off x="812325" y="1498800"/>
            <a:ext cx="2221500" cy="504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accent5"/>
              </a:buClr>
              <a:buSzPts val="1200"/>
              <a:buNone/>
              <a:defRPr sz="1200">
                <a:solidFill>
                  <a:schemeClr val="accent5"/>
                </a:solidFill>
              </a:defRPr>
            </a:lvl1pPr>
            <a:lvl2pPr lvl="1">
              <a:spcBef>
                <a:spcPts val="0"/>
              </a:spcBef>
              <a:spcAft>
                <a:spcPts val="0"/>
              </a:spcAft>
              <a:buClr>
                <a:schemeClr val="accent5"/>
              </a:buClr>
              <a:buSzPts val="1200"/>
              <a:buFont typeface="Space Grotesk SemiBold"/>
              <a:buNone/>
              <a:defRPr b="0" sz="1200">
                <a:solidFill>
                  <a:schemeClr val="accent5"/>
                </a:solidFill>
                <a:latin typeface="Space Grotesk SemiBold"/>
                <a:ea typeface="Space Grotesk SemiBold"/>
                <a:cs typeface="Space Grotesk SemiBold"/>
                <a:sym typeface="Space Grotesk SemiBold"/>
              </a:defRPr>
            </a:lvl2pPr>
            <a:lvl3pPr lvl="2">
              <a:spcBef>
                <a:spcPts val="0"/>
              </a:spcBef>
              <a:spcAft>
                <a:spcPts val="0"/>
              </a:spcAft>
              <a:buClr>
                <a:schemeClr val="accent5"/>
              </a:buClr>
              <a:buSzPts val="1200"/>
              <a:buFont typeface="Space Grotesk SemiBold"/>
              <a:buNone/>
              <a:defRPr b="0" sz="1200">
                <a:solidFill>
                  <a:schemeClr val="accent5"/>
                </a:solidFill>
                <a:latin typeface="Space Grotesk SemiBold"/>
                <a:ea typeface="Space Grotesk SemiBold"/>
                <a:cs typeface="Space Grotesk SemiBold"/>
                <a:sym typeface="Space Grotesk SemiBold"/>
              </a:defRPr>
            </a:lvl3pPr>
            <a:lvl4pPr lvl="3">
              <a:spcBef>
                <a:spcPts val="0"/>
              </a:spcBef>
              <a:spcAft>
                <a:spcPts val="0"/>
              </a:spcAft>
              <a:buClr>
                <a:schemeClr val="accent5"/>
              </a:buClr>
              <a:buSzPts val="1200"/>
              <a:buFont typeface="Space Grotesk SemiBold"/>
              <a:buNone/>
              <a:defRPr b="0" sz="1200">
                <a:solidFill>
                  <a:schemeClr val="accent5"/>
                </a:solidFill>
                <a:latin typeface="Space Grotesk SemiBold"/>
                <a:ea typeface="Space Grotesk SemiBold"/>
                <a:cs typeface="Space Grotesk SemiBold"/>
                <a:sym typeface="Space Grotesk SemiBold"/>
              </a:defRPr>
            </a:lvl4pPr>
            <a:lvl5pPr lvl="4">
              <a:spcBef>
                <a:spcPts val="0"/>
              </a:spcBef>
              <a:spcAft>
                <a:spcPts val="0"/>
              </a:spcAft>
              <a:buClr>
                <a:schemeClr val="accent5"/>
              </a:buClr>
              <a:buSzPts val="1200"/>
              <a:buFont typeface="Space Grotesk SemiBold"/>
              <a:buNone/>
              <a:defRPr b="0" sz="1200">
                <a:solidFill>
                  <a:schemeClr val="accent5"/>
                </a:solidFill>
                <a:latin typeface="Space Grotesk SemiBold"/>
                <a:ea typeface="Space Grotesk SemiBold"/>
                <a:cs typeface="Space Grotesk SemiBold"/>
                <a:sym typeface="Space Grotesk SemiBold"/>
              </a:defRPr>
            </a:lvl5pPr>
            <a:lvl6pPr lvl="5">
              <a:spcBef>
                <a:spcPts val="0"/>
              </a:spcBef>
              <a:spcAft>
                <a:spcPts val="0"/>
              </a:spcAft>
              <a:buClr>
                <a:schemeClr val="accent5"/>
              </a:buClr>
              <a:buSzPts val="1200"/>
              <a:buFont typeface="Space Grotesk SemiBold"/>
              <a:buNone/>
              <a:defRPr b="0" sz="1200">
                <a:solidFill>
                  <a:schemeClr val="accent5"/>
                </a:solidFill>
                <a:latin typeface="Space Grotesk SemiBold"/>
                <a:ea typeface="Space Grotesk SemiBold"/>
                <a:cs typeface="Space Grotesk SemiBold"/>
                <a:sym typeface="Space Grotesk SemiBold"/>
              </a:defRPr>
            </a:lvl6pPr>
            <a:lvl7pPr lvl="6">
              <a:spcBef>
                <a:spcPts val="0"/>
              </a:spcBef>
              <a:spcAft>
                <a:spcPts val="0"/>
              </a:spcAft>
              <a:buClr>
                <a:schemeClr val="accent5"/>
              </a:buClr>
              <a:buSzPts val="1200"/>
              <a:buFont typeface="Space Grotesk SemiBold"/>
              <a:buNone/>
              <a:defRPr b="0" sz="1200">
                <a:solidFill>
                  <a:schemeClr val="accent5"/>
                </a:solidFill>
                <a:latin typeface="Space Grotesk SemiBold"/>
                <a:ea typeface="Space Grotesk SemiBold"/>
                <a:cs typeface="Space Grotesk SemiBold"/>
                <a:sym typeface="Space Grotesk SemiBold"/>
              </a:defRPr>
            </a:lvl7pPr>
            <a:lvl8pPr lvl="7">
              <a:spcBef>
                <a:spcPts val="0"/>
              </a:spcBef>
              <a:spcAft>
                <a:spcPts val="0"/>
              </a:spcAft>
              <a:buClr>
                <a:schemeClr val="accent5"/>
              </a:buClr>
              <a:buSzPts val="1200"/>
              <a:buFont typeface="Space Grotesk SemiBold"/>
              <a:buNone/>
              <a:defRPr b="0" sz="1200">
                <a:solidFill>
                  <a:schemeClr val="accent5"/>
                </a:solidFill>
                <a:latin typeface="Space Grotesk SemiBold"/>
                <a:ea typeface="Space Grotesk SemiBold"/>
                <a:cs typeface="Space Grotesk SemiBold"/>
                <a:sym typeface="Space Grotesk SemiBold"/>
              </a:defRPr>
            </a:lvl8pPr>
            <a:lvl9pPr lvl="8">
              <a:spcBef>
                <a:spcPts val="0"/>
              </a:spcBef>
              <a:spcAft>
                <a:spcPts val="0"/>
              </a:spcAft>
              <a:buClr>
                <a:schemeClr val="accent5"/>
              </a:buClr>
              <a:buSzPts val="1200"/>
              <a:buFont typeface="Space Grotesk SemiBold"/>
              <a:buNone/>
              <a:defRPr b="0" sz="1200">
                <a:solidFill>
                  <a:schemeClr val="accent5"/>
                </a:solidFill>
                <a:latin typeface="Space Grotesk SemiBold"/>
                <a:ea typeface="Space Grotesk SemiBold"/>
                <a:cs typeface="Space Grotesk SemiBold"/>
                <a:sym typeface="Space Grotesk SemiBold"/>
              </a:defRPr>
            </a:lvl9pPr>
          </a:lstStyle>
          <a:p/>
        </p:txBody>
      </p:sp>
      <p:sp>
        <p:nvSpPr>
          <p:cNvPr id="194" name="Google Shape;194;p28"/>
          <p:cNvSpPr txBox="1"/>
          <p:nvPr>
            <p:ph idx="5" type="subTitle"/>
          </p:nvPr>
        </p:nvSpPr>
        <p:spPr>
          <a:xfrm>
            <a:off x="3464688" y="1498800"/>
            <a:ext cx="2221500" cy="5049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5"/>
              </a:buClr>
              <a:buSzPts val="1200"/>
              <a:buNone/>
              <a:defRPr sz="1200">
                <a:solidFill>
                  <a:schemeClr val="accent5"/>
                </a:solidFill>
              </a:defRPr>
            </a:lvl1pPr>
            <a:lvl2pPr lvl="1">
              <a:spcBef>
                <a:spcPts val="0"/>
              </a:spcBef>
              <a:spcAft>
                <a:spcPts val="0"/>
              </a:spcAft>
              <a:buClr>
                <a:schemeClr val="accent5"/>
              </a:buClr>
              <a:buSzPts val="1200"/>
              <a:buFont typeface="Space Grotesk SemiBold"/>
              <a:buNone/>
              <a:defRPr b="0" sz="1200">
                <a:solidFill>
                  <a:schemeClr val="accent5"/>
                </a:solidFill>
                <a:latin typeface="Space Grotesk SemiBold"/>
                <a:ea typeface="Space Grotesk SemiBold"/>
                <a:cs typeface="Space Grotesk SemiBold"/>
                <a:sym typeface="Space Grotesk SemiBold"/>
              </a:defRPr>
            </a:lvl2pPr>
            <a:lvl3pPr lvl="2">
              <a:spcBef>
                <a:spcPts val="0"/>
              </a:spcBef>
              <a:spcAft>
                <a:spcPts val="0"/>
              </a:spcAft>
              <a:buClr>
                <a:schemeClr val="accent5"/>
              </a:buClr>
              <a:buSzPts val="1200"/>
              <a:buFont typeface="Space Grotesk SemiBold"/>
              <a:buNone/>
              <a:defRPr b="0" sz="1200">
                <a:solidFill>
                  <a:schemeClr val="accent5"/>
                </a:solidFill>
                <a:latin typeface="Space Grotesk SemiBold"/>
                <a:ea typeface="Space Grotesk SemiBold"/>
                <a:cs typeface="Space Grotesk SemiBold"/>
                <a:sym typeface="Space Grotesk SemiBold"/>
              </a:defRPr>
            </a:lvl3pPr>
            <a:lvl4pPr lvl="3">
              <a:spcBef>
                <a:spcPts val="0"/>
              </a:spcBef>
              <a:spcAft>
                <a:spcPts val="0"/>
              </a:spcAft>
              <a:buClr>
                <a:schemeClr val="accent5"/>
              </a:buClr>
              <a:buSzPts val="1200"/>
              <a:buFont typeface="Space Grotesk SemiBold"/>
              <a:buNone/>
              <a:defRPr b="0" sz="1200">
                <a:solidFill>
                  <a:schemeClr val="accent5"/>
                </a:solidFill>
                <a:latin typeface="Space Grotesk SemiBold"/>
                <a:ea typeface="Space Grotesk SemiBold"/>
                <a:cs typeface="Space Grotesk SemiBold"/>
                <a:sym typeface="Space Grotesk SemiBold"/>
              </a:defRPr>
            </a:lvl4pPr>
            <a:lvl5pPr lvl="4">
              <a:spcBef>
                <a:spcPts val="0"/>
              </a:spcBef>
              <a:spcAft>
                <a:spcPts val="0"/>
              </a:spcAft>
              <a:buClr>
                <a:schemeClr val="accent5"/>
              </a:buClr>
              <a:buSzPts val="1200"/>
              <a:buFont typeface="Space Grotesk SemiBold"/>
              <a:buNone/>
              <a:defRPr b="0" sz="1200">
                <a:solidFill>
                  <a:schemeClr val="accent5"/>
                </a:solidFill>
                <a:latin typeface="Space Grotesk SemiBold"/>
                <a:ea typeface="Space Grotesk SemiBold"/>
                <a:cs typeface="Space Grotesk SemiBold"/>
                <a:sym typeface="Space Grotesk SemiBold"/>
              </a:defRPr>
            </a:lvl5pPr>
            <a:lvl6pPr lvl="5">
              <a:spcBef>
                <a:spcPts val="0"/>
              </a:spcBef>
              <a:spcAft>
                <a:spcPts val="0"/>
              </a:spcAft>
              <a:buClr>
                <a:schemeClr val="accent5"/>
              </a:buClr>
              <a:buSzPts val="1200"/>
              <a:buFont typeface="Space Grotesk SemiBold"/>
              <a:buNone/>
              <a:defRPr b="0" sz="1200">
                <a:solidFill>
                  <a:schemeClr val="accent5"/>
                </a:solidFill>
                <a:latin typeface="Space Grotesk SemiBold"/>
                <a:ea typeface="Space Grotesk SemiBold"/>
                <a:cs typeface="Space Grotesk SemiBold"/>
                <a:sym typeface="Space Grotesk SemiBold"/>
              </a:defRPr>
            </a:lvl6pPr>
            <a:lvl7pPr lvl="6">
              <a:spcBef>
                <a:spcPts val="0"/>
              </a:spcBef>
              <a:spcAft>
                <a:spcPts val="0"/>
              </a:spcAft>
              <a:buClr>
                <a:schemeClr val="accent5"/>
              </a:buClr>
              <a:buSzPts val="1200"/>
              <a:buFont typeface="Space Grotesk SemiBold"/>
              <a:buNone/>
              <a:defRPr b="0" sz="1200">
                <a:solidFill>
                  <a:schemeClr val="accent5"/>
                </a:solidFill>
                <a:latin typeface="Space Grotesk SemiBold"/>
                <a:ea typeface="Space Grotesk SemiBold"/>
                <a:cs typeface="Space Grotesk SemiBold"/>
                <a:sym typeface="Space Grotesk SemiBold"/>
              </a:defRPr>
            </a:lvl7pPr>
            <a:lvl8pPr lvl="7">
              <a:spcBef>
                <a:spcPts val="0"/>
              </a:spcBef>
              <a:spcAft>
                <a:spcPts val="0"/>
              </a:spcAft>
              <a:buClr>
                <a:schemeClr val="accent5"/>
              </a:buClr>
              <a:buSzPts val="1200"/>
              <a:buFont typeface="Space Grotesk SemiBold"/>
              <a:buNone/>
              <a:defRPr b="0" sz="1200">
                <a:solidFill>
                  <a:schemeClr val="accent5"/>
                </a:solidFill>
                <a:latin typeface="Space Grotesk SemiBold"/>
                <a:ea typeface="Space Grotesk SemiBold"/>
                <a:cs typeface="Space Grotesk SemiBold"/>
                <a:sym typeface="Space Grotesk SemiBold"/>
              </a:defRPr>
            </a:lvl8pPr>
            <a:lvl9pPr lvl="8">
              <a:spcBef>
                <a:spcPts val="0"/>
              </a:spcBef>
              <a:spcAft>
                <a:spcPts val="0"/>
              </a:spcAft>
              <a:buClr>
                <a:schemeClr val="accent5"/>
              </a:buClr>
              <a:buSzPts val="1200"/>
              <a:buFont typeface="Space Grotesk SemiBold"/>
              <a:buNone/>
              <a:defRPr b="0" sz="1200">
                <a:solidFill>
                  <a:schemeClr val="accent5"/>
                </a:solidFill>
                <a:latin typeface="Space Grotesk SemiBold"/>
                <a:ea typeface="Space Grotesk SemiBold"/>
                <a:cs typeface="Space Grotesk SemiBold"/>
                <a:sym typeface="Space Grotesk SemiBold"/>
              </a:defRPr>
            </a:lvl9pPr>
          </a:lstStyle>
          <a:p/>
        </p:txBody>
      </p:sp>
      <p:sp>
        <p:nvSpPr>
          <p:cNvPr id="195" name="Google Shape;195;p28"/>
          <p:cNvSpPr txBox="1"/>
          <p:nvPr>
            <p:ph idx="6" type="subTitle"/>
          </p:nvPr>
        </p:nvSpPr>
        <p:spPr>
          <a:xfrm>
            <a:off x="6182738" y="1498800"/>
            <a:ext cx="2221500" cy="5049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5"/>
              </a:buClr>
              <a:buSzPts val="1200"/>
              <a:buNone/>
              <a:defRPr sz="1200">
                <a:solidFill>
                  <a:schemeClr val="accent5"/>
                </a:solidFill>
              </a:defRPr>
            </a:lvl1pPr>
            <a:lvl2pPr lvl="1">
              <a:spcBef>
                <a:spcPts val="0"/>
              </a:spcBef>
              <a:spcAft>
                <a:spcPts val="0"/>
              </a:spcAft>
              <a:buClr>
                <a:schemeClr val="accent5"/>
              </a:buClr>
              <a:buSzPts val="1200"/>
              <a:buFont typeface="Space Grotesk SemiBold"/>
              <a:buNone/>
              <a:defRPr b="0" sz="1200">
                <a:solidFill>
                  <a:schemeClr val="accent5"/>
                </a:solidFill>
                <a:latin typeface="Space Grotesk SemiBold"/>
                <a:ea typeface="Space Grotesk SemiBold"/>
                <a:cs typeface="Space Grotesk SemiBold"/>
                <a:sym typeface="Space Grotesk SemiBold"/>
              </a:defRPr>
            </a:lvl2pPr>
            <a:lvl3pPr lvl="2">
              <a:spcBef>
                <a:spcPts val="0"/>
              </a:spcBef>
              <a:spcAft>
                <a:spcPts val="0"/>
              </a:spcAft>
              <a:buClr>
                <a:schemeClr val="accent5"/>
              </a:buClr>
              <a:buSzPts val="1200"/>
              <a:buFont typeface="Space Grotesk SemiBold"/>
              <a:buNone/>
              <a:defRPr b="0" sz="1200">
                <a:solidFill>
                  <a:schemeClr val="accent5"/>
                </a:solidFill>
                <a:latin typeface="Space Grotesk SemiBold"/>
                <a:ea typeface="Space Grotesk SemiBold"/>
                <a:cs typeface="Space Grotesk SemiBold"/>
                <a:sym typeface="Space Grotesk SemiBold"/>
              </a:defRPr>
            </a:lvl3pPr>
            <a:lvl4pPr lvl="3">
              <a:spcBef>
                <a:spcPts val="0"/>
              </a:spcBef>
              <a:spcAft>
                <a:spcPts val="0"/>
              </a:spcAft>
              <a:buClr>
                <a:schemeClr val="accent5"/>
              </a:buClr>
              <a:buSzPts val="1200"/>
              <a:buFont typeface="Space Grotesk SemiBold"/>
              <a:buNone/>
              <a:defRPr b="0" sz="1200">
                <a:solidFill>
                  <a:schemeClr val="accent5"/>
                </a:solidFill>
                <a:latin typeface="Space Grotesk SemiBold"/>
                <a:ea typeface="Space Grotesk SemiBold"/>
                <a:cs typeface="Space Grotesk SemiBold"/>
                <a:sym typeface="Space Grotesk SemiBold"/>
              </a:defRPr>
            </a:lvl4pPr>
            <a:lvl5pPr lvl="4">
              <a:spcBef>
                <a:spcPts val="0"/>
              </a:spcBef>
              <a:spcAft>
                <a:spcPts val="0"/>
              </a:spcAft>
              <a:buClr>
                <a:schemeClr val="accent5"/>
              </a:buClr>
              <a:buSzPts val="1200"/>
              <a:buFont typeface="Space Grotesk SemiBold"/>
              <a:buNone/>
              <a:defRPr b="0" sz="1200">
                <a:solidFill>
                  <a:schemeClr val="accent5"/>
                </a:solidFill>
                <a:latin typeface="Space Grotesk SemiBold"/>
                <a:ea typeface="Space Grotesk SemiBold"/>
                <a:cs typeface="Space Grotesk SemiBold"/>
                <a:sym typeface="Space Grotesk SemiBold"/>
              </a:defRPr>
            </a:lvl5pPr>
            <a:lvl6pPr lvl="5">
              <a:spcBef>
                <a:spcPts val="0"/>
              </a:spcBef>
              <a:spcAft>
                <a:spcPts val="0"/>
              </a:spcAft>
              <a:buClr>
                <a:schemeClr val="accent5"/>
              </a:buClr>
              <a:buSzPts val="1200"/>
              <a:buFont typeface="Space Grotesk SemiBold"/>
              <a:buNone/>
              <a:defRPr b="0" sz="1200">
                <a:solidFill>
                  <a:schemeClr val="accent5"/>
                </a:solidFill>
                <a:latin typeface="Space Grotesk SemiBold"/>
                <a:ea typeface="Space Grotesk SemiBold"/>
                <a:cs typeface="Space Grotesk SemiBold"/>
                <a:sym typeface="Space Grotesk SemiBold"/>
              </a:defRPr>
            </a:lvl6pPr>
            <a:lvl7pPr lvl="6">
              <a:spcBef>
                <a:spcPts val="0"/>
              </a:spcBef>
              <a:spcAft>
                <a:spcPts val="0"/>
              </a:spcAft>
              <a:buClr>
                <a:schemeClr val="accent5"/>
              </a:buClr>
              <a:buSzPts val="1200"/>
              <a:buFont typeface="Space Grotesk SemiBold"/>
              <a:buNone/>
              <a:defRPr b="0" sz="1200">
                <a:solidFill>
                  <a:schemeClr val="accent5"/>
                </a:solidFill>
                <a:latin typeface="Space Grotesk SemiBold"/>
                <a:ea typeface="Space Grotesk SemiBold"/>
                <a:cs typeface="Space Grotesk SemiBold"/>
                <a:sym typeface="Space Grotesk SemiBold"/>
              </a:defRPr>
            </a:lvl7pPr>
            <a:lvl8pPr lvl="7">
              <a:spcBef>
                <a:spcPts val="0"/>
              </a:spcBef>
              <a:spcAft>
                <a:spcPts val="0"/>
              </a:spcAft>
              <a:buClr>
                <a:schemeClr val="accent5"/>
              </a:buClr>
              <a:buSzPts val="1200"/>
              <a:buFont typeface="Space Grotesk SemiBold"/>
              <a:buNone/>
              <a:defRPr b="0" sz="1200">
                <a:solidFill>
                  <a:schemeClr val="accent5"/>
                </a:solidFill>
                <a:latin typeface="Space Grotesk SemiBold"/>
                <a:ea typeface="Space Grotesk SemiBold"/>
                <a:cs typeface="Space Grotesk SemiBold"/>
                <a:sym typeface="Space Grotesk SemiBold"/>
              </a:defRPr>
            </a:lvl8pPr>
            <a:lvl9pPr lvl="8">
              <a:spcBef>
                <a:spcPts val="0"/>
              </a:spcBef>
              <a:spcAft>
                <a:spcPts val="0"/>
              </a:spcAft>
              <a:buClr>
                <a:schemeClr val="accent5"/>
              </a:buClr>
              <a:buSzPts val="1200"/>
              <a:buFont typeface="Space Grotesk SemiBold"/>
              <a:buNone/>
              <a:defRPr b="0" sz="1200">
                <a:solidFill>
                  <a:schemeClr val="accent5"/>
                </a:solidFill>
                <a:latin typeface="Space Grotesk SemiBold"/>
                <a:ea typeface="Space Grotesk SemiBold"/>
                <a:cs typeface="Space Grotesk SemiBold"/>
                <a:sym typeface="Space Grotesk SemiBold"/>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columns-v3 1 Image">
  <p:cSld name="TITLE_AND_BODY_1_2_5">
    <p:spTree>
      <p:nvGrpSpPr>
        <p:cNvPr id="196" name="Shape 196"/>
        <p:cNvGrpSpPr/>
        <p:nvPr/>
      </p:nvGrpSpPr>
      <p:grpSpPr>
        <a:xfrm>
          <a:off x="0" y="0"/>
          <a:ext cx="0" cy="0"/>
          <a:chOff x="0" y="0"/>
          <a:chExt cx="0" cy="0"/>
        </a:xfrm>
      </p:grpSpPr>
      <p:sp>
        <p:nvSpPr>
          <p:cNvPr id="197" name="Google Shape;197;p29"/>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000"/>
              <a:buNone/>
              <a:defRPr>
                <a:solidFill>
                  <a:schemeClr val="dk2"/>
                </a:solidFill>
              </a:defRPr>
            </a:lvl1pPr>
            <a:lvl2pPr lvl="1">
              <a:spcBef>
                <a:spcPts val="0"/>
              </a:spcBef>
              <a:spcAft>
                <a:spcPts val="0"/>
              </a:spcAft>
              <a:buClr>
                <a:schemeClr val="dk2"/>
              </a:buClr>
              <a:buSzPts val="2000"/>
              <a:buNone/>
              <a:defRPr>
                <a:solidFill>
                  <a:schemeClr val="dk2"/>
                </a:solidFill>
              </a:defRPr>
            </a:lvl2pPr>
            <a:lvl3pPr lvl="2">
              <a:spcBef>
                <a:spcPts val="0"/>
              </a:spcBef>
              <a:spcAft>
                <a:spcPts val="0"/>
              </a:spcAft>
              <a:buClr>
                <a:schemeClr val="dk2"/>
              </a:buClr>
              <a:buSzPts val="2000"/>
              <a:buNone/>
              <a:defRPr>
                <a:solidFill>
                  <a:schemeClr val="dk2"/>
                </a:solidFill>
              </a:defRPr>
            </a:lvl3pPr>
            <a:lvl4pPr lvl="3">
              <a:spcBef>
                <a:spcPts val="0"/>
              </a:spcBef>
              <a:spcAft>
                <a:spcPts val="0"/>
              </a:spcAft>
              <a:buClr>
                <a:schemeClr val="dk2"/>
              </a:buClr>
              <a:buSzPts val="2000"/>
              <a:buNone/>
              <a:defRPr>
                <a:solidFill>
                  <a:schemeClr val="dk2"/>
                </a:solidFill>
              </a:defRPr>
            </a:lvl4pPr>
            <a:lvl5pPr lvl="4">
              <a:spcBef>
                <a:spcPts val="0"/>
              </a:spcBef>
              <a:spcAft>
                <a:spcPts val="0"/>
              </a:spcAft>
              <a:buClr>
                <a:schemeClr val="dk2"/>
              </a:buClr>
              <a:buSzPts val="2000"/>
              <a:buNone/>
              <a:defRPr>
                <a:solidFill>
                  <a:schemeClr val="dk2"/>
                </a:solidFill>
              </a:defRPr>
            </a:lvl5pPr>
            <a:lvl6pPr lvl="5">
              <a:spcBef>
                <a:spcPts val="0"/>
              </a:spcBef>
              <a:spcAft>
                <a:spcPts val="0"/>
              </a:spcAft>
              <a:buClr>
                <a:schemeClr val="dk2"/>
              </a:buClr>
              <a:buSzPts val="2000"/>
              <a:buNone/>
              <a:defRPr>
                <a:solidFill>
                  <a:schemeClr val="dk2"/>
                </a:solidFill>
              </a:defRPr>
            </a:lvl6pPr>
            <a:lvl7pPr lvl="6">
              <a:spcBef>
                <a:spcPts val="0"/>
              </a:spcBef>
              <a:spcAft>
                <a:spcPts val="0"/>
              </a:spcAft>
              <a:buClr>
                <a:schemeClr val="dk2"/>
              </a:buClr>
              <a:buSzPts val="2000"/>
              <a:buNone/>
              <a:defRPr>
                <a:solidFill>
                  <a:schemeClr val="dk2"/>
                </a:solidFill>
              </a:defRPr>
            </a:lvl7pPr>
            <a:lvl8pPr lvl="7">
              <a:spcBef>
                <a:spcPts val="0"/>
              </a:spcBef>
              <a:spcAft>
                <a:spcPts val="0"/>
              </a:spcAft>
              <a:buClr>
                <a:schemeClr val="dk2"/>
              </a:buClr>
              <a:buSzPts val="2000"/>
              <a:buNone/>
              <a:defRPr>
                <a:solidFill>
                  <a:schemeClr val="dk2"/>
                </a:solidFill>
              </a:defRPr>
            </a:lvl8pPr>
            <a:lvl9pPr lvl="8">
              <a:spcBef>
                <a:spcPts val="0"/>
              </a:spcBef>
              <a:spcAft>
                <a:spcPts val="0"/>
              </a:spcAft>
              <a:buClr>
                <a:schemeClr val="dk2"/>
              </a:buClr>
              <a:buSzPts val="2000"/>
              <a:buNone/>
              <a:defRPr>
                <a:solidFill>
                  <a:schemeClr val="dk2"/>
                </a:solidFill>
              </a:defRPr>
            </a:lvl9pPr>
          </a:lstStyle>
          <a:p/>
        </p:txBody>
      </p:sp>
      <p:sp>
        <p:nvSpPr>
          <p:cNvPr id="198" name="Google Shape;198;p29"/>
          <p:cNvSpPr txBox="1"/>
          <p:nvPr>
            <p:ph idx="12" type="sldNum"/>
          </p:nvPr>
        </p:nvSpPr>
        <p:spPr>
          <a:xfrm>
            <a:off x="80290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99" name="Google Shape;199;p29"/>
          <p:cNvSpPr txBox="1"/>
          <p:nvPr>
            <p:ph idx="1" type="body"/>
          </p:nvPr>
        </p:nvSpPr>
        <p:spPr>
          <a:xfrm>
            <a:off x="566250" y="3012825"/>
            <a:ext cx="2221500" cy="17397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200" name="Google Shape;200;p29"/>
          <p:cNvSpPr txBox="1"/>
          <p:nvPr>
            <p:ph idx="2" type="body"/>
          </p:nvPr>
        </p:nvSpPr>
        <p:spPr>
          <a:xfrm>
            <a:off x="3251501" y="3014375"/>
            <a:ext cx="2202600" cy="17397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201" name="Google Shape;201;p29"/>
          <p:cNvSpPr txBox="1"/>
          <p:nvPr>
            <p:ph idx="3" type="body"/>
          </p:nvPr>
        </p:nvSpPr>
        <p:spPr>
          <a:xfrm>
            <a:off x="5936676" y="3014375"/>
            <a:ext cx="2221500" cy="17397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202" name="Google Shape;202;p29"/>
          <p:cNvSpPr txBox="1"/>
          <p:nvPr>
            <p:ph idx="4" type="subTitle"/>
          </p:nvPr>
        </p:nvSpPr>
        <p:spPr>
          <a:xfrm>
            <a:off x="566250" y="2440425"/>
            <a:ext cx="2221500" cy="504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accent5"/>
              </a:buClr>
              <a:buSzPts val="1200"/>
              <a:buNone/>
              <a:defRPr sz="1200">
                <a:solidFill>
                  <a:schemeClr val="accent5"/>
                </a:solidFill>
              </a:defRPr>
            </a:lvl1pPr>
            <a:lvl2pPr lvl="1">
              <a:spcBef>
                <a:spcPts val="0"/>
              </a:spcBef>
              <a:spcAft>
                <a:spcPts val="0"/>
              </a:spcAft>
              <a:buClr>
                <a:schemeClr val="accent5"/>
              </a:buClr>
              <a:buSzPts val="1200"/>
              <a:buFont typeface="Space Grotesk SemiBold"/>
              <a:buNone/>
              <a:defRPr b="0" sz="1200">
                <a:solidFill>
                  <a:schemeClr val="accent5"/>
                </a:solidFill>
                <a:latin typeface="Space Grotesk SemiBold"/>
                <a:ea typeface="Space Grotesk SemiBold"/>
                <a:cs typeface="Space Grotesk SemiBold"/>
                <a:sym typeface="Space Grotesk SemiBold"/>
              </a:defRPr>
            </a:lvl2pPr>
            <a:lvl3pPr lvl="2">
              <a:spcBef>
                <a:spcPts val="0"/>
              </a:spcBef>
              <a:spcAft>
                <a:spcPts val="0"/>
              </a:spcAft>
              <a:buClr>
                <a:schemeClr val="accent5"/>
              </a:buClr>
              <a:buSzPts val="1200"/>
              <a:buFont typeface="Space Grotesk SemiBold"/>
              <a:buNone/>
              <a:defRPr b="0" sz="1200">
                <a:solidFill>
                  <a:schemeClr val="accent5"/>
                </a:solidFill>
                <a:latin typeface="Space Grotesk SemiBold"/>
                <a:ea typeface="Space Grotesk SemiBold"/>
                <a:cs typeface="Space Grotesk SemiBold"/>
                <a:sym typeface="Space Grotesk SemiBold"/>
              </a:defRPr>
            </a:lvl3pPr>
            <a:lvl4pPr lvl="3">
              <a:spcBef>
                <a:spcPts val="0"/>
              </a:spcBef>
              <a:spcAft>
                <a:spcPts val="0"/>
              </a:spcAft>
              <a:buClr>
                <a:schemeClr val="accent5"/>
              </a:buClr>
              <a:buSzPts val="1200"/>
              <a:buFont typeface="Space Grotesk SemiBold"/>
              <a:buNone/>
              <a:defRPr b="0" sz="1200">
                <a:solidFill>
                  <a:schemeClr val="accent5"/>
                </a:solidFill>
                <a:latin typeface="Space Grotesk SemiBold"/>
                <a:ea typeface="Space Grotesk SemiBold"/>
                <a:cs typeface="Space Grotesk SemiBold"/>
                <a:sym typeface="Space Grotesk SemiBold"/>
              </a:defRPr>
            </a:lvl4pPr>
            <a:lvl5pPr lvl="4">
              <a:spcBef>
                <a:spcPts val="0"/>
              </a:spcBef>
              <a:spcAft>
                <a:spcPts val="0"/>
              </a:spcAft>
              <a:buClr>
                <a:schemeClr val="accent5"/>
              </a:buClr>
              <a:buSzPts val="1200"/>
              <a:buFont typeface="Space Grotesk SemiBold"/>
              <a:buNone/>
              <a:defRPr b="0" sz="1200">
                <a:solidFill>
                  <a:schemeClr val="accent5"/>
                </a:solidFill>
                <a:latin typeface="Space Grotesk SemiBold"/>
                <a:ea typeface="Space Grotesk SemiBold"/>
                <a:cs typeface="Space Grotesk SemiBold"/>
                <a:sym typeface="Space Grotesk SemiBold"/>
              </a:defRPr>
            </a:lvl5pPr>
            <a:lvl6pPr lvl="5">
              <a:spcBef>
                <a:spcPts val="0"/>
              </a:spcBef>
              <a:spcAft>
                <a:spcPts val="0"/>
              </a:spcAft>
              <a:buClr>
                <a:schemeClr val="accent5"/>
              </a:buClr>
              <a:buSzPts val="1200"/>
              <a:buFont typeface="Space Grotesk SemiBold"/>
              <a:buNone/>
              <a:defRPr b="0" sz="1200">
                <a:solidFill>
                  <a:schemeClr val="accent5"/>
                </a:solidFill>
                <a:latin typeface="Space Grotesk SemiBold"/>
                <a:ea typeface="Space Grotesk SemiBold"/>
                <a:cs typeface="Space Grotesk SemiBold"/>
                <a:sym typeface="Space Grotesk SemiBold"/>
              </a:defRPr>
            </a:lvl6pPr>
            <a:lvl7pPr lvl="6">
              <a:spcBef>
                <a:spcPts val="0"/>
              </a:spcBef>
              <a:spcAft>
                <a:spcPts val="0"/>
              </a:spcAft>
              <a:buClr>
                <a:schemeClr val="accent5"/>
              </a:buClr>
              <a:buSzPts val="1200"/>
              <a:buFont typeface="Space Grotesk SemiBold"/>
              <a:buNone/>
              <a:defRPr b="0" sz="1200">
                <a:solidFill>
                  <a:schemeClr val="accent5"/>
                </a:solidFill>
                <a:latin typeface="Space Grotesk SemiBold"/>
                <a:ea typeface="Space Grotesk SemiBold"/>
                <a:cs typeface="Space Grotesk SemiBold"/>
                <a:sym typeface="Space Grotesk SemiBold"/>
              </a:defRPr>
            </a:lvl7pPr>
            <a:lvl8pPr lvl="7">
              <a:spcBef>
                <a:spcPts val="0"/>
              </a:spcBef>
              <a:spcAft>
                <a:spcPts val="0"/>
              </a:spcAft>
              <a:buClr>
                <a:schemeClr val="accent5"/>
              </a:buClr>
              <a:buSzPts val="1200"/>
              <a:buFont typeface="Space Grotesk SemiBold"/>
              <a:buNone/>
              <a:defRPr b="0" sz="1200">
                <a:solidFill>
                  <a:schemeClr val="accent5"/>
                </a:solidFill>
                <a:latin typeface="Space Grotesk SemiBold"/>
                <a:ea typeface="Space Grotesk SemiBold"/>
                <a:cs typeface="Space Grotesk SemiBold"/>
                <a:sym typeface="Space Grotesk SemiBold"/>
              </a:defRPr>
            </a:lvl8pPr>
            <a:lvl9pPr lvl="8">
              <a:spcBef>
                <a:spcPts val="0"/>
              </a:spcBef>
              <a:spcAft>
                <a:spcPts val="0"/>
              </a:spcAft>
              <a:buClr>
                <a:schemeClr val="accent5"/>
              </a:buClr>
              <a:buSzPts val="1200"/>
              <a:buFont typeface="Space Grotesk SemiBold"/>
              <a:buNone/>
              <a:defRPr b="0" sz="1200">
                <a:solidFill>
                  <a:schemeClr val="accent5"/>
                </a:solidFill>
                <a:latin typeface="Space Grotesk SemiBold"/>
                <a:ea typeface="Space Grotesk SemiBold"/>
                <a:cs typeface="Space Grotesk SemiBold"/>
                <a:sym typeface="Space Grotesk SemiBold"/>
              </a:defRPr>
            </a:lvl9pPr>
          </a:lstStyle>
          <a:p/>
        </p:txBody>
      </p:sp>
      <p:sp>
        <p:nvSpPr>
          <p:cNvPr id="203" name="Google Shape;203;p29"/>
          <p:cNvSpPr txBox="1"/>
          <p:nvPr>
            <p:ph idx="5" type="subTitle"/>
          </p:nvPr>
        </p:nvSpPr>
        <p:spPr>
          <a:xfrm>
            <a:off x="3251488" y="2440425"/>
            <a:ext cx="2202600" cy="5049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5"/>
              </a:buClr>
              <a:buSzPts val="1200"/>
              <a:buNone/>
              <a:defRPr sz="1200">
                <a:solidFill>
                  <a:schemeClr val="accent5"/>
                </a:solidFill>
              </a:defRPr>
            </a:lvl1pPr>
            <a:lvl2pPr lvl="1">
              <a:spcBef>
                <a:spcPts val="0"/>
              </a:spcBef>
              <a:spcAft>
                <a:spcPts val="0"/>
              </a:spcAft>
              <a:buClr>
                <a:schemeClr val="accent5"/>
              </a:buClr>
              <a:buSzPts val="1200"/>
              <a:buFont typeface="Space Grotesk SemiBold"/>
              <a:buNone/>
              <a:defRPr b="0" sz="1200">
                <a:solidFill>
                  <a:schemeClr val="accent5"/>
                </a:solidFill>
                <a:latin typeface="Space Grotesk SemiBold"/>
                <a:ea typeface="Space Grotesk SemiBold"/>
                <a:cs typeface="Space Grotesk SemiBold"/>
                <a:sym typeface="Space Grotesk SemiBold"/>
              </a:defRPr>
            </a:lvl2pPr>
            <a:lvl3pPr lvl="2">
              <a:spcBef>
                <a:spcPts val="0"/>
              </a:spcBef>
              <a:spcAft>
                <a:spcPts val="0"/>
              </a:spcAft>
              <a:buClr>
                <a:schemeClr val="accent5"/>
              </a:buClr>
              <a:buSzPts val="1200"/>
              <a:buFont typeface="Space Grotesk SemiBold"/>
              <a:buNone/>
              <a:defRPr b="0" sz="1200">
                <a:solidFill>
                  <a:schemeClr val="accent5"/>
                </a:solidFill>
                <a:latin typeface="Space Grotesk SemiBold"/>
                <a:ea typeface="Space Grotesk SemiBold"/>
                <a:cs typeface="Space Grotesk SemiBold"/>
                <a:sym typeface="Space Grotesk SemiBold"/>
              </a:defRPr>
            </a:lvl3pPr>
            <a:lvl4pPr lvl="3">
              <a:spcBef>
                <a:spcPts val="0"/>
              </a:spcBef>
              <a:spcAft>
                <a:spcPts val="0"/>
              </a:spcAft>
              <a:buClr>
                <a:schemeClr val="accent5"/>
              </a:buClr>
              <a:buSzPts val="1200"/>
              <a:buFont typeface="Space Grotesk SemiBold"/>
              <a:buNone/>
              <a:defRPr b="0" sz="1200">
                <a:solidFill>
                  <a:schemeClr val="accent5"/>
                </a:solidFill>
                <a:latin typeface="Space Grotesk SemiBold"/>
                <a:ea typeface="Space Grotesk SemiBold"/>
                <a:cs typeface="Space Grotesk SemiBold"/>
                <a:sym typeface="Space Grotesk SemiBold"/>
              </a:defRPr>
            </a:lvl4pPr>
            <a:lvl5pPr lvl="4">
              <a:spcBef>
                <a:spcPts val="0"/>
              </a:spcBef>
              <a:spcAft>
                <a:spcPts val="0"/>
              </a:spcAft>
              <a:buClr>
                <a:schemeClr val="accent5"/>
              </a:buClr>
              <a:buSzPts val="1200"/>
              <a:buFont typeface="Space Grotesk SemiBold"/>
              <a:buNone/>
              <a:defRPr b="0" sz="1200">
                <a:solidFill>
                  <a:schemeClr val="accent5"/>
                </a:solidFill>
                <a:latin typeface="Space Grotesk SemiBold"/>
                <a:ea typeface="Space Grotesk SemiBold"/>
                <a:cs typeface="Space Grotesk SemiBold"/>
                <a:sym typeface="Space Grotesk SemiBold"/>
              </a:defRPr>
            </a:lvl5pPr>
            <a:lvl6pPr lvl="5">
              <a:spcBef>
                <a:spcPts val="0"/>
              </a:spcBef>
              <a:spcAft>
                <a:spcPts val="0"/>
              </a:spcAft>
              <a:buClr>
                <a:schemeClr val="accent5"/>
              </a:buClr>
              <a:buSzPts val="1200"/>
              <a:buFont typeface="Space Grotesk SemiBold"/>
              <a:buNone/>
              <a:defRPr b="0" sz="1200">
                <a:solidFill>
                  <a:schemeClr val="accent5"/>
                </a:solidFill>
                <a:latin typeface="Space Grotesk SemiBold"/>
                <a:ea typeface="Space Grotesk SemiBold"/>
                <a:cs typeface="Space Grotesk SemiBold"/>
                <a:sym typeface="Space Grotesk SemiBold"/>
              </a:defRPr>
            </a:lvl6pPr>
            <a:lvl7pPr lvl="6">
              <a:spcBef>
                <a:spcPts val="0"/>
              </a:spcBef>
              <a:spcAft>
                <a:spcPts val="0"/>
              </a:spcAft>
              <a:buClr>
                <a:schemeClr val="accent5"/>
              </a:buClr>
              <a:buSzPts val="1200"/>
              <a:buFont typeface="Space Grotesk SemiBold"/>
              <a:buNone/>
              <a:defRPr b="0" sz="1200">
                <a:solidFill>
                  <a:schemeClr val="accent5"/>
                </a:solidFill>
                <a:latin typeface="Space Grotesk SemiBold"/>
                <a:ea typeface="Space Grotesk SemiBold"/>
                <a:cs typeface="Space Grotesk SemiBold"/>
                <a:sym typeface="Space Grotesk SemiBold"/>
              </a:defRPr>
            </a:lvl7pPr>
            <a:lvl8pPr lvl="7">
              <a:spcBef>
                <a:spcPts val="0"/>
              </a:spcBef>
              <a:spcAft>
                <a:spcPts val="0"/>
              </a:spcAft>
              <a:buClr>
                <a:schemeClr val="accent5"/>
              </a:buClr>
              <a:buSzPts val="1200"/>
              <a:buFont typeface="Space Grotesk SemiBold"/>
              <a:buNone/>
              <a:defRPr b="0" sz="1200">
                <a:solidFill>
                  <a:schemeClr val="accent5"/>
                </a:solidFill>
                <a:latin typeface="Space Grotesk SemiBold"/>
                <a:ea typeface="Space Grotesk SemiBold"/>
                <a:cs typeface="Space Grotesk SemiBold"/>
                <a:sym typeface="Space Grotesk SemiBold"/>
              </a:defRPr>
            </a:lvl8pPr>
            <a:lvl9pPr lvl="8">
              <a:spcBef>
                <a:spcPts val="0"/>
              </a:spcBef>
              <a:spcAft>
                <a:spcPts val="0"/>
              </a:spcAft>
              <a:buClr>
                <a:schemeClr val="accent5"/>
              </a:buClr>
              <a:buSzPts val="1200"/>
              <a:buFont typeface="Space Grotesk SemiBold"/>
              <a:buNone/>
              <a:defRPr b="0" sz="1200">
                <a:solidFill>
                  <a:schemeClr val="accent5"/>
                </a:solidFill>
                <a:latin typeface="Space Grotesk SemiBold"/>
                <a:ea typeface="Space Grotesk SemiBold"/>
                <a:cs typeface="Space Grotesk SemiBold"/>
                <a:sym typeface="Space Grotesk SemiBold"/>
              </a:defRPr>
            </a:lvl9pPr>
          </a:lstStyle>
          <a:p/>
        </p:txBody>
      </p:sp>
      <p:sp>
        <p:nvSpPr>
          <p:cNvPr id="204" name="Google Shape;204;p29"/>
          <p:cNvSpPr txBox="1"/>
          <p:nvPr>
            <p:ph idx="6" type="subTitle"/>
          </p:nvPr>
        </p:nvSpPr>
        <p:spPr>
          <a:xfrm>
            <a:off x="5936663" y="2440425"/>
            <a:ext cx="2221500" cy="5049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5"/>
              </a:buClr>
              <a:buSzPts val="1200"/>
              <a:buNone/>
              <a:defRPr sz="1200">
                <a:solidFill>
                  <a:schemeClr val="accent5"/>
                </a:solidFill>
              </a:defRPr>
            </a:lvl1pPr>
            <a:lvl2pPr lvl="1">
              <a:spcBef>
                <a:spcPts val="0"/>
              </a:spcBef>
              <a:spcAft>
                <a:spcPts val="0"/>
              </a:spcAft>
              <a:buClr>
                <a:schemeClr val="accent5"/>
              </a:buClr>
              <a:buSzPts val="1200"/>
              <a:buFont typeface="Space Grotesk SemiBold"/>
              <a:buNone/>
              <a:defRPr b="0" sz="1200">
                <a:solidFill>
                  <a:schemeClr val="accent5"/>
                </a:solidFill>
                <a:latin typeface="Space Grotesk SemiBold"/>
                <a:ea typeface="Space Grotesk SemiBold"/>
                <a:cs typeface="Space Grotesk SemiBold"/>
                <a:sym typeface="Space Grotesk SemiBold"/>
              </a:defRPr>
            </a:lvl2pPr>
            <a:lvl3pPr lvl="2">
              <a:spcBef>
                <a:spcPts val="0"/>
              </a:spcBef>
              <a:spcAft>
                <a:spcPts val="0"/>
              </a:spcAft>
              <a:buClr>
                <a:schemeClr val="accent5"/>
              </a:buClr>
              <a:buSzPts val="1200"/>
              <a:buFont typeface="Space Grotesk SemiBold"/>
              <a:buNone/>
              <a:defRPr b="0" sz="1200">
                <a:solidFill>
                  <a:schemeClr val="accent5"/>
                </a:solidFill>
                <a:latin typeface="Space Grotesk SemiBold"/>
                <a:ea typeface="Space Grotesk SemiBold"/>
                <a:cs typeface="Space Grotesk SemiBold"/>
                <a:sym typeface="Space Grotesk SemiBold"/>
              </a:defRPr>
            </a:lvl3pPr>
            <a:lvl4pPr lvl="3">
              <a:spcBef>
                <a:spcPts val="0"/>
              </a:spcBef>
              <a:spcAft>
                <a:spcPts val="0"/>
              </a:spcAft>
              <a:buClr>
                <a:schemeClr val="accent5"/>
              </a:buClr>
              <a:buSzPts val="1200"/>
              <a:buFont typeface="Space Grotesk SemiBold"/>
              <a:buNone/>
              <a:defRPr b="0" sz="1200">
                <a:solidFill>
                  <a:schemeClr val="accent5"/>
                </a:solidFill>
                <a:latin typeface="Space Grotesk SemiBold"/>
                <a:ea typeface="Space Grotesk SemiBold"/>
                <a:cs typeface="Space Grotesk SemiBold"/>
                <a:sym typeface="Space Grotesk SemiBold"/>
              </a:defRPr>
            </a:lvl4pPr>
            <a:lvl5pPr lvl="4">
              <a:spcBef>
                <a:spcPts val="0"/>
              </a:spcBef>
              <a:spcAft>
                <a:spcPts val="0"/>
              </a:spcAft>
              <a:buClr>
                <a:schemeClr val="accent5"/>
              </a:buClr>
              <a:buSzPts val="1200"/>
              <a:buFont typeface="Space Grotesk SemiBold"/>
              <a:buNone/>
              <a:defRPr b="0" sz="1200">
                <a:solidFill>
                  <a:schemeClr val="accent5"/>
                </a:solidFill>
                <a:latin typeface="Space Grotesk SemiBold"/>
                <a:ea typeface="Space Grotesk SemiBold"/>
                <a:cs typeface="Space Grotesk SemiBold"/>
                <a:sym typeface="Space Grotesk SemiBold"/>
              </a:defRPr>
            </a:lvl5pPr>
            <a:lvl6pPr lvl="5">
              <a:spcBef>
                <a:spcPts val="0"/>
              </a:spcBef>
              <a:spcAft>
                <a:spcPts val="0"/>
              </a:spcAft>
              <a:buClr>
                <a:schemeClr val="accent5"/>
              </a:buClr>
              <a:buSzPts val="1200"/>
              <a:buFont typeface="Space Grotesk SemiBold"/>
              <a:buNone/>
              <a:defRPr b="0" sz="1200">
                <a:solidFill>
                  <a:schemeClr val="accent5"/>
                </a:solidFill>
                <a:latin typeface="Space Grotesk SemiBold"/>
                <a:ea typeface="Space Grotesk SemiBold"/>
                <a:cs typeface="Space Grotesk SemiBold"/>
                <a:sym typeface="Space Grotesk SemiBold"/>
              </a:defRPr>
            </a:lvl6pPr>
            <a:lvl7pPr lvl="6">
              <a:spcBef>
                <a:spcPts val="0"/>
              </a:spcBef>
              <a:spcAft>
                <a:spcPts val="0"/>
              </a:spcAft>
              <a:buClr>
                <a:schemeClr val="accent5"/>
              </a:buClr>
              <a:buSzPts val="1200"/>
              <a:buFont typeface="Space Grotesk SemiBold"/>
              <a:buNone/>
              <a:defRPr b="0" sz="1200">
                <a:solidFill>
                  <a:schemeClr val="accent5"/>
                </a:solidFill>
                <a:latin typeface="Space Grotesk SemiBold"/>
                <a:ea typeface="Space Grotesk SemiBold"/>
                <a:cs typeface="Space Grotesk SemiBold"/>
                <a:sym typeface="Space Grotesk SemiBold"/>
              </a:defRPr>
            </a:lvl7pPr>
            <a:lvl8pPr lvl="7">
              <a:spcBef>
                <a:spcPts val="0"/>
              </a:spcBef>
              <a:spcAft>
                <a:spcPts val="0"/>
              </a:spcAft>
              <a:buClr>
                <a:schemeClr val="accent5"/>
              </a:buClr>
              <a:buSzPts val="1200"/>
              <a:buFont typeface="Space Grotesk SemiBold"/>
              <a:buNone/>
              <a:defRPr b="0" sz="1200">
                <a:solidFill>
                  <a:schemeClr val="accent5"/>
                </a:solidFill>
                <a:latin typeface="Space Grotesk SemiBold"/>
                <a:ea typeface="Space Grotesk SemiBold"/>
                <a:cs typeface="Space Grotesk SemiBold"/>
                <a:sym typeface="Space Grotesk SemiBold"/>
              </a:defRPr>
            </a:lvl8pPr>
            <a:lvl9pPr lvl="8">
              <a:spcBef>
                <a:spcPts val="0"/>
              </a:spcBef>
              <a:spcAft>
                <a:spcPts val="0"/>
              </a:spcAft>
              <a:buClr>
                <a:schemeClr val="accent5"/>
              </a:buClr>
              <a:buSzPts val="1200"/>
              <a:buFont typeface="Space Grotesk SemiBold"/>
              <a:buNone/>
              <a:defRPr b="0" sz="1200">
                <a:solidFill>
                  <a:schemeClr val="accent5"/>
                </a:solidFill>
                <a:latin typeface="Space Grotesk SemiBold"/>
                <a:ea typeface="Space Grotesk SemiBold"/>
                <a:cs typeface="Space Grotesk SemiBold"/>
                <a:sym typeface="Space Grotesk SemiBold"/>
              </a:defRPr>
            </a:lvl9pPr>
          </a:lstStyle>
          <a:p/>
        </p:txBody>
      </p:sp>
      <p:sp>
        <p:nvSpPr>
          <p:cNvPr id="205" name="Google Shape;205;p29"/>
          <p:cNvSpPr/>
          <p:nvPr>
            <p:ph idx="7" type="pic"/>
          </p:nvPr>
        </p:nvSpPr>
        <p:spPr>
          <a:xfrm>
            <a:off x="566250" y="1170000"/>
            <a:ext cx="2221500" cy="1203000"/>
          </a:xfrm>
          <a:prstGeom prst="rect">
            <a:avLst/>
          </a:prstGeom>
          <a:noFill/>
          <a:ln>
            <a:noFill/>
          </a:ln>
        </p:spPr>
      </p:sp>
      <p:sp>
        <p:nvSpPr>
          <p:cNvPr id="206" name="Google Shape;206;p29"/>
          <p:cNvSpPr/>
          <p:nvPr>
            <p:ph idx="8" type="pic"/>
          </p:nvPr>
        </p:nvSpPr>
        <p:spPr>
          <a:xfrm>
            <a:off x="3251475" y="1168375"/>
            <a:ext cx="2235900" cy="1203000"/>
          </a:xfrm>
          <a:prstGeom prst="rect">
            <a:avLst/>
          </a:prstGeom>
          <a:noFill/>
          <a:ln>
            <a:noFill/>
          </a:ln>
        </p:spPr>
      </p:sp>
      <p:sp>
        <p:nvSpPr>
          <p:cNvPr id="207" name="Google Shape;207;p29"/>
          <p:cNvSpPr/>
          <p:nvPr>
            <p:ph idx="9" type="pic"/>
          </p:nvPr>
        </p:nvSpPr>
        <p:spPr>
          <a:xfrm>
            <a:off x="5936675" y="1168375"/>
            <a:ext cx="2221500" cy="1203000"/>
          </a:xfrm>
          <a:prstGeom prst="rect">
            <a:avLst/>
          </a:prstGeom>
          <a:noFill/>
          <a:ln>
            <a:noFill/>
          </a:ln>
        </p:spPr>
      </p:sp>
    </p:spTree>
  </p:cSld>
  <p:clrMapOvr>
    <a:masterClrMapping/>
  </p:clrMapOvr>
  <p:extLst>
    <p:ext uri="{DCECCB84-F9BA-43D5-87BE-67443E8EF086}">
      <p15:sldGuideLst>
        <p15:guide id="1" pos="2048">
          <p15:clr>
            <a:srgbClr val="E46962"/>
          </p15:clr>
        </p15:guide>
        <p15:guide id="2" orient="horz" pos="737">
          <p15:clr>
            <a:srgbClr val="E46962"/>
          </p15:clr>
        </p15:guide>
        <p15:guide id="3" pos="3740">
          <p15:clr>
            <a:srgbClr val="E46962"/>
          </p15:clr>
        </p15:guide>
        <p15:guide id="4" orient="horz" pos="1494">
          <p15:clr>
            <a:srgbClr val="E46962"/>
          </p15:clr>
        </p15:guide>
      </p15:sldGuideLst>
    </p:ext>
  </p:extLs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2 key metrics">
  <p:cSld name="TITLE_AND_BODY_1_2_1">
    <p:spTree>
      <p:nvGrpSpPr>
        <p:cNvPr id="208" name="Shape 208"/>
        <p:cNvGrpSpPr/>
        <p:nvPr/>
      </p:nvGrpSpPr>
      <p:grpSpPr>
        <a:xfrm>
          <a:off x="0" y="0"/>
          <a:ext cx="0" cy="0"/>
          <a:chOff x="0" y="0"/>
          <a:chExt cx="0" cy="0"/>
        </a:xfrm>
      </p:grpSpPr>
      <p:sp>
        <p:nvSpPr>
          <p:cNvPr id="209" name="Google Shape;209;p30"/>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000"/>
              <a:buNone/>
              <a:defRPr>
                <a:solidFill>
                  <a:schemeClr val="dk2"/>
                </a:solidFill>
              </a:defRPr>
            </a:lvl1pPr>
            <a:lvl2pPr lvl="1">
              <a:spcBef>
                <a:spcPts val="0"/>
              </a:spcBef>
              <a:spcAft>
                <a:spcPts val="0"/>
              </a:spcAft>
              <a:buClr>
                <a:schemeClr val="dk2"/>
              </a:buClr>
              <a:buSzPts val="2000"/>
              <a:buNone/>
              <a:defRPr>
                <a:solidFill>
                  <a:schemeClr val="dk2"/>
                </a:solidFill>
              </a:defRPr>
            </a:lvl2pPr>
            <a:lvl3pPr lvl="2">
              <a:spcBef>
                <a:spcPts val="0"/>
              </a:spcBef>
              <a:spcAft>
                <a:spcPts val="0"/>
              </a:spcAft>
              <a:buClr>
                <a:schemeClr val="dk2"/>
              </a:buClr>
              <a:buSzPts val="2000"/>
              <a:buNone/>
              <a:defRPr>
                <a:solidFill>
                  <a:schemeClr val="dk2"/>
                </a:solidFill>
              </a:defRPr>
            </a:lvl3pPr>
            <a:lvl4pPr lvl="3">
              <a:spcBef>
                <a:spcPts val="0"/>
              </a:spcBef>
              <a:spcAft>
                <a:spcPts val="0"/>
              </a:spcAft>
              <a:buClr>
                <a:schemeClr val="dk2"/>
              </a:buClr>
              <a:buSzPts val="2000"/>
              <a:buNone/>
              <a:defRPr>
                <a:solidFill>
                  <a:schemeClr val="dk2"/>
                </a:solidFill>
              </a:defRPr>
            </a:lvl4pPr>
            <a:lvl5pPr lvl="4">
              <a:spcBef>
                <a:spcPts val="0"/>
              </a:spcBef>
              <a:spcAft>
                <a:spcPts val="0"/>
              </a:spcAft>
              <a:buClr>
                <a:schemeClr val="dk2"/>
              </a:buClr>
              <a:buSzPts val="2000"/>
              <a:buNone/>
              <a:defRPr>
                <a:solidFill>
                  <a:schemeClr val="dk2"/>
                </a:solidFill>
              </a:defRPr>
            </a:lvl5pPr>
            <a:lvl6pPr lvl="5">
              <a:spcBef>
                <a:spcPts val="0"/>
              </a:spcBef>
              <a:spcAft>
                <a:spcPts val="0"/>
              </a:spcAft>
              <a:buClr>
                <a:schemeClr val="dk2"/>
              </a:buClr>
              <a:buSzPts val="2000"/>
              <a:buNone/>
              <a:defRPr>
                <a:solidFill>
                  <a:schemeClr val="dk2"/>
                </a:solidFill>
              </a:defRPr>
            </a:lvl6pPr>
            <a:lvl7pPr lvl="6">
              <a:spcBef>
                <a:spcPts val="0"/>
              </a:spcBef>
              <a:spcAft>
                <a:spcPts val="0"/>
              </a:spcAft>
              <a:buClr>
                <a:schemeClr val="dk2"/>
              </a:buClr>
              <a:buSzPts val="2000"/>
              <a:buNone/>
              <a:defRPr>
                <a:solidFill>
                  <a:schemeClr val="dk2"/>
                </a:solidFill>
              </a:defRPr>
            </a:lvl7pPr>
            <a:lvl8pPr lvl="7">
              <a:spcBef>
                <a:spcPts val="0"/>
              </a:spcBef>
              <a:spcAft>
                <a:spcPts val="0"/>
              </a:spcAft>
              <a:buClr>
                <a:schemeClr val="dk2"/>
              </a:buClr>
              <a:buSzPts val="2000"/>
              <a:buNone/>
              <a:defRPr>
                <a:solidFill>
                  <a:schemeClr val="dk2"/>
                </a:solidFill>
              </a:defRPr>
            </a:lvl8pPr>
            <a:lvl9pPr lvl="8">
              <a:spcBef>
                <a:spcPts val="0"/>
              </a:spcBef>
              <a:spcAft>
                <a:spcPts val="0"/>
              </a:spcAft>
              <a:buClr>
                <a:schemeClr val="dk2"/>
              </a:buClr>
              <a:buSzPts val="2000"/>
              <a:buNone/>
              <a:defRPr>
                <a:solidFill>
                  <a:schemeClr val="dk2"/>
                </a:solidFill>
              </a:defRPr>
            </a:lvl9pPr>
          </a:lstStyle>
          <a:p/>
        </p:txBody>
      </p:sp>
      <p:sp>
        <p:nvSpPr>
          <p:cNvPr id="210" name="Google Shape;210;p30"/>
          <p:cNvSpPr txBox="1"/>
          <p:nvPr>
            <p:ph idx="12" type="sldNum"/>
          </p:nvPr>
        </p:nvSpPr>
        <p:spPr>
          <a:xfrm>
            <a:off x="80290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11" name="Google Shape;211;p30"/>
          <p:cNvSpPr txBox="1"/>
          <p:nvPr>
            <p:ph idx="1" type="body"/>
          </p:nvPr>
        </p:nvSpPr>
        <p:spPr>
          <a:xfrm>
            <a:off x="963638" y="2061700"/>
            <a:ext cx="3089400" cy="17397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212" name="Google Shape;212;p30"/>
          <p:cNvSpPr txBox="1"/>
          <p:nvPr>
            <p:ph idx="2" type="subTitle"/>
          </p:nvPr>
        </p:nvSpPr>
        <p:spPr>
          <a:xfrm>
            <a:off x="963638" y="1489300"/>
            <a:ext cx="3089400" cy="504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5"/>
              </a:buClr>
              <a:buSzPts val="2000"/>
              <a:buNone/>
              <a:defRPr sz="2000">
                <a:solidFill>
                  <a:schemeClr val="accent5"/>
                </a:solidFill>
              </a:defRPr>
            </a:lvl1pPr>
            <a:lvl2pPr lvl="1">
              <a:spcBef>
                <a:spcPts val="0"/>
              </a:spcBef>
              <a:spcAft>
                <a:spcPts val="0"/>
              </a:spcAft>
              <a:buClr>
                <a:schemeClr val="accent5"/>
              </a:buClr>
              <a:buSzPts val="2000"/>
              <a:buFont typeface="Space Grotesk SemiBold"/>
              <a:buNone/>
              <a:defRPr b="0" sz="2000">
                <a:solidFill>
                  <a:schemeClr val="accent5"/>
                </a:solidFill>
                <a:latin typeface="Space Grotesk SemiBold"/>
                <a:ea typeface="Space Grotesk SemiBold"/>
                <a:cs typeface="Space Grotesk SemiBold"/>
                <a:sym typeface="Space Grotesk SemiBold"/>
              </a:defRPr>
            </a:lvl2pPr>
            <a:lvl3pPr lvl="2">
              <a:spcBef>
                <a:spcPts val="0"/>
              </a:spcBef>
              <a:spcAft>
                <a:spcPts val="0"/>
              </a:spcAft>
              <a:buClr>
                <a:schemeClr val="accent5"/>
              </a:buClr>
              <a:buSzPts val="2000"/>
              <a:buFont typeface="Space Grotesk SemiBold"/>
              <a:buNone/>
              <a:defRPr b="0" sz="2000">
                <a:solidFill>
                  <a:schemeClr val="accent5"/>
                </a:solidFill>
                <a:latin typeface="Space Grotesk SemiBold"/>
                <a:ea typeface="Space Grotesk SemiBold"/>
                <a:cs typeface="Space Grotesk SemiBold"/>
                <a:sym typeface="Space Grotesk SemiBold"/>
              </a:defRPr>
            </a:lvl3pPr>
            <a:lvl4pPr lvl="3">
              <a:spcBef>
                <a:spcPts val="0"/>
              </a:spcBef>
              <a:spcAft>
                <a:spcPts val="0"/>
              </a:spcAft>
              <a:buClr>
                <a:schemeClr val="accent5"/>
              </a:buClr>
              <a:buSzPts val="2000"/>
              <a:buFont typeface="Space Grotesk SemiBold"/>
              <a:buNone/>
              <a:defRPr b="0" sz="2000">
                <a:solidFill>
                  <a:schemeClr val="accent5"/>
                </a:solidFill>
                <a:latin typeface="Space Grotesk SemiBold"/>
                <a:ea typeface="Space Grotesk SemiBold"/>
                <a:cs typeface="Space Grotesk SemiBold"/>
                <a:sym typeface="Space Grotesk SemiBold"/>
              </a:defRPr>
            </a:lvl4pPr>
            <a:lvl5pPr lvl="4">
              <a:spcBef>
                <a:spcPts val="0"/>
              </a:spcBef>
              <a:spcAft>
                <a:spcPts val="0"/>
              </a:spcAft>
              <a:buClr>
                <a:schemeClr val="accent5"/>
              </a:buClr>
              <a:buSzPts val="2000"/>
              <a:buFont typeface="Space Grotesk SemiBold"/>
              <a:buNone/>
              <a:defRPr b="0" sz="2000">
                <a:solidFill>
                  <a:schemeClr val="accent5"/>
                </a:solidFill>
                <a:latin typeface="Space Grotesk SemiBold"/>
                <a:ea typeface="Space Grotesk SemiBold"/>
                <a:cs typeface="Space Grotesk SemiBold"/>
                <a:sym typeface="Space Grotesk SemiBold"/>
              </a:defRPr>
            </a:lvl5pPr>
            <a:lvl6pPr lvl="5">
              <a:spcBef>
                <a:spcPts val="0"/>
              </a:spcBef>
              <a:spcAft>
                <a:spcPts val="0"/>
              </a:spcAft>
              <a:buClr>
                <a:schemeClr val="accent5"/>
              </a:buClr>
              <a:buSzPts val="2000"/>
              <a:buFont typeface="Space Grotesk SemiBold"/>
              <a:buNone/>
              <a:defRPr b="0" sz="2000">
                <a:solidFill>
                  <a:schemeClr val="accent5"/>
                </a:solidFill>
                <a:latin typeface="Space Grotesk SemiBold"/>
                <a:ea typeface="Space Grotesk SemiBold"/>
                <a:cs typeface="Space Grotesk SemiBold"/>
                <a:sym typeface="Space Grotesk SemiBold"/>
              </a:defRPr>
            </a:lvl6pPr>
            <a:lvl7pPr lvl="6">
              <a:spcBef>
                <a:spcPts val="0"/>
              </a:spcBef>
              <a:spcAft>
                <a:spcPts val="0"/>
              </a:spcAft>
              <a:buClr>
                <a:schemeClr val="accent5"/>
              </a:buClr>
              <a:buSzPts val="2000"/>
              <a:buFont typeface="Space Grotesk SemiBold"/>
              <a:buNone/>
              <a:defRPr b="0" sz="2000">
                <a:solidFill>
                  <a:schemeClr val="accent5"/>
                </a:solidFill>
                <a:latin typeface="Space Grotesk SemiBold"/>
                <a:ea typeface="Space Grotesk SemiBold"/>
                <a:cs typeface="Space Grotesk SemiBold"/>
                <a:sym typeface="Space Grotesk SemiBold"/>
              </a:defRPr>
            </a:lvl7pPr>
            <a:lvl8pPr lvl="7">
              <a:spcBef>
                <a:spcPts val="0"/>
              </a:spcBef>
              <a:spcAft>
                <a:spcPts val="0"/>
              </a:spcAft>
              <a:buClr>
                <a:schemeClr val="accent5"/>
              </a:buClr>
              <a:buSzPts val="2000"/>
              <a:buFont typeface="Space Grotesk SemiBold"/>
              <a:buNone/>
              <a:defRPr b="0" sz="2000">
                <a:solidFill>
                  <a:schemeClr val="accent5"/>
                </a:solidFill>
                <a:latin typeface="Space Grotesk SemiBold"/>
                <a:ea typeface="Space Grotesk SemiBold"/>
                <a:cs typeface="Space Grotesk SemiBold"/>
                <a:sym typeface="Space Grotesk SemiBold"/>
              </a:defRPr>
            </a:lvl8pPr>
            <a:lvl9pPr lvl="8">
              <a:spcBef>
                <a:spcPts val="0"/>
              </a:spcBef>
              <a:spcAft>
                <a:spcPts val="0"/>
              </a:spcAft>
              <a:buClr>
                <a:schemeClr val="accent5"/>
              </a:buClr>
              <a:buSzPts val="2000"/>
              <a:buFont typeface="Space Grotesk SemiBold"/>
              <a:buNone/>
              <a:defRPr b="0" sz="2000">
                <a:solidFill>
                  <a:schemeClr val="accent5"/>
                </a:solidFill>
                <a:latin typeface="Space Grotesk SemiBold"/>
                <a:ea typeface="Space Grotesk SemiBold"/>
                <a:cs typeface="Space Grotesk SemiBold"/>
                <a:sym typeface="Space Grotesk SemiBold"/>
              </a:defRPr>
            </a:lvl9pPr>
          </a:lstStyle>
          <a:p/>
        </p:txBody>
      </p:sp>
      <p:sp>
        <p:nvSpPr>
          <p:cNvPr id="213" name="Google Shape;213;p30"/>
          <p:cNvSpPr txBox="1"/>
          <p:nvPr>
            <p:ph idx="3" type="body"/>
          </p:nvPr>
        </p:nvSpPr>
        <p:spPr>
          <a:xfrm>
            <a:off x="5090963" y="2061700"/>
            <a:ext cx="3089400" cy="17397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214" name="Google Shape;214;p30"/>
          <p:cNvSpPr txBox="1"/>
          <p:nvPr>
            <p:ph idx="4" type="subTitle"/>
          </p:nvPr>
        </p:nvSpPr>
        <p:spPr>
          <a:xfrm>
            <a:off x="5090963" y="1489300"/>
            <a:ext cx="3089400" cy="504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5"/>
              </a:buClr>
              <a:buSzPts val="2000"/>
              <a:buNone/>
              <a:defRPr sz="2000">
                <a:solidFill>
                  <a:schemeClr val="accent5"/>
                </a:solidFill>
              </a:defRPr>
            </a:lvl1pPr>
            <a:lvl2pPr lvl="1">
              <a:spcBef>
                <a:spcPts val="0"/>
              </a:spcBef>
              <a:spcAft>
                <a:spcPts val="0"/>
              </a:spcAft>
              <a:buClr>
                <a:schemeClr val="accent5"/>
              </a:buClr>
              <a:buSzPts val="2000"/>
              <a:buFont typeface="Space Grotesk SemiBold"/>
              <a:buNone/>
              <a:defRPr b="0" sz="2000">
                <a:solidFill>
                  <a:schemeClr val="accent5"/>
                </a:solidFill>
                <a:latin typeface="Space Grotesk SemiBold"/>
                <a:ea typeface="Space Grotesk SemiBold"/>
                <a:cs typeface="Space Grotesk SemiBold"/>
                <a:sym typeface="Space Grotesk SemiBold"/>
              </a:defRPr>
            </a:lvl2pPr>
            <a:lvl3pPr lvl="2">
              <a:spcBef>
                <a:spcPts val="0"/>
              </a:spcBef>
              <a:spcAft>
                <a:spcPts val="0"/>
              </a:spcAft>
              <a:buClr>
                <a:schemeClr val="accent5"/>
              </a:buClr>
              <a:buSzPts val="2000"/>
              <a:buFont typeface="Space Grotesk SemiBold"/>
              <a:buNone/>
              <a:defRPr b="0" sz="2000">
                <a:solidFill>
                  <a:schemeClr val="accent5"/>
                </a:solidFill>
                <a:latin typeface="Space Grotesk SemiBold"/>
                <a:ea typeface="Space Grotesk SemiBold"/>
                <a:cs typeface="Space Grotesk SemiBold"/>
                <a:sym typeface="Space Grotesk SemiBold"/>
              </a:defRPr>
            </a:lvl3pPr>
            <a:lvl4pPr lvl="3">
              <a:spcBef>
                <a:spcPts val="0"/>
              </a:spcBef>
              <a:spcAft>
                <a:spcPts val="0"/>
              </a:spcAft>
              <a:buClr>
                <a:schemeClr val="accent5"/>
              </a:buClr>
              <a:buSzPts val="2000"/>
              <a:buFont typeface="Space Grotesk SemiBold"/>
              <a:buNone/>
              <a:defRPr b="0" sz="2000">
                <a:solidFill>
                  <a:schemeClr val="accent5"/>
                </a:solidFill>
                <a:latin typeface="Space Grotesk SemiBold"/>
                <a:ea typeface="Space Grotesk SemiBold"/>
                <a:cs typeface="Space Grotesk SemiBold"/>
                <a:sym typeface="Space Grotesk SemiBold"/>
              </a:defRPr>
            </a:lvl4pPr>
            <a:lvl5pPr lvl="4">
              <a:spcBef>
                <a:spcPts val="0"/>
              </a:spcBef>
              <a:spcAft>
                <a:spcPts val="0"/>
              </a:spcAft>
              <a:buClr>
                <a:schemeClr val="accent5"/>
              </a:buClr>
              <a:buSzPts val="2000"/>
              <a:buFont typeface="Space Grotesk SemiBold"/>
              <a:buNone/>
              <a:defRPr b="0" sz="2000">
                <a:solidFill>
                  <a:schemeClr val="accent5"/>
                </a:solidFill>
                <a:latin typeface="Space Grotesk SemiBold"/>
                <a:ea typeface="Space Grotesk SemiBold"/>
                <a:cs typeface="Space Grotesk SemiBold"/>
                <a:sym typeface="Space Grotesk SemiBold"/>
              </a:defRPr>
            </a:lvl5pPr>
            <a:lvl6pPr lvl="5">
              <a:spcBef>
                <a:spcPts val="0"/>
              </a:spcBef>
              <a:spcAft>
                <a:spcPts val="0"/>
              </a:spcAft>
              <a:buClr>
                <a:schemeClr val="accent5"/>
              </a:buClr>
              <a:buSzPts val="2000"/>
              <a:buFont typeface="Space Grotesk SemiBold"/>
              <a:buNone/>
              <a:defRPr b="0" sz="2000">
                <a:solidFill>
                  <a:schemeClr val="accent5"/>
                </a:solidFill>
                <a:latin typeface="Space Grotesk SemiBold"/>
                <a:ea typeface="Space Grotesk SemiBold"/>
                <a:cs typeface="Space Grotesk SemiBold"/>
                <a:sym typeface="Space Grotesk SemiBold"/>
              </a:defRPr>
            </a:lvl6pPr>
            <a:lvl7pPr lvl="6">
              <a:spcBef>
                <a:spcPts val="0"/>
              </a:spcBef>
              <a:spcAft>
                <a:spcPts val="0"/>
              </a:spcAft>
              <a:buClr>
                <a:schemeClr val="accent5"/>
              </a:buClr>
              <a:buSzPts val="2000"/>
              <a:buFont typeface="Space Grotesk SemiBold"/>
              <a:buNone/>
              <a:defRPr b="0" sz="2000">
                <a:solidFill>
                  <a:schemeClr val="accent5"/>
                </a:solidFill>
                <a:latin typeface="Space Grotesk SemiBold"/>
                <a:ea typeface="Space Grotesk SemiBold"/>
                <a:cs typeface="Space Grotesk SemiBold"/>
                <a:sym typeface="Space Grotesk SemiBold"/>
              </a:defRPr>
            </a:lvl7pPr>
            <a:lvl8pPr lvl="7">
              <a:spcBef>
                <a:spcPts val="0"/>
              </a:spcBef>
              <a:spcAft>
                <a:spcPts val="0"/>
              </a:spcAft>
              <a:buClr>
                <a:schemeClr val="accent5"/>
              </a:buClr>
              <a:buSzPts val="2000"/>
              <a:buFont typeface="Space Grotesk SemiBold"/>
              <a:buNone/>
              <a:defRPr b="0" sz="2000">
                <a:solidFill>
                  <a:schemeClr val="accent5"/>
                </a:solidFill>
                <a:latin typeface="Space Grotesk SemiBold"/>
                <a:ea typeface="Space Grotesk SemiBold"/>
                <a:cs typeface="Space Grotesk SemiBold"/>
                <a:sym typeface="Space Grotesk SemiBold"/>
              </a:defRPr>
            </a:lvl8pPr>
            <a:lvl9pPr lvl="8">
              <a:spcBef>
                <a:spcPts val="0"/>
              </a:spcBef>
              <a:spcAft>
                <a:spcPts val="0"/>
              </a:spcAft>
              <a:buClr>
                <a:schemeClr val="accent5"/>
              </a:buClr>
              <a:buSzPts val="2000"/>
              <a:buFont typeface="Space Grotesk SemiBold"/>
              <a:buNone/>
              <a:defRPr b="0" sz="2000">
                <a:solidFill>
                  <a:schemeClr val="accent5"/>
                </a:solidFill>
                <a:latin typeface="Space Grotesk SemiBold"/>
                <a:ea typeface="Space Grotesk SemiBold"/>
                <a:cs typeface="Space Grotesk SemiBold"/>
                <a:sym typeface="Space Grotesk SemiBold"/>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2 Points v1">
  <p:cSld name="CUSTOM_5_1">
    <p:spTree>
      <p:nvGrpSpPr>
        <p:cNvPr id="215" name="Shape 215"/>
        <p:cNvGrpSpPr/>
        <p:nvPr/>
      </p:nvGrpSpPr>
      <p:grpSpPr>
        <a:xfrm>
          <a:off x="0" y="0"/>
          <a:ext cx="0" cy="0"/>
          <a:chOff x="0" y="0"/>
          <a:chExt cx="0" cy="0"/>
        </a:xfrm>
      </p:grpSpPr>
      <p:sp>
        <p:nvSpPr>
          <p:cNvPr id="216" name="Google Shape;216;p31"/>
          <p:cNvSpPr txBox="1"/>
          <p:nvPr>
            <p:ph type="title"/>
          </p:nvPr>
        </p:nvSpPr>
        <p:spPr>
          <a:xfrm>
            <a:off x="287725" y="369925"/>
            <a:ext cx="8564700" cy="5028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217" name="Google Shape;217;p31"/>
          <p:cNvSpPr txBox="1"/>
          <p:nvPr>
            <p:ph idx="1" type="body"/>
          </p:nvPr>
        </p:nvSpPr>
        <p:spPr>
          <a:xfrm>
            <a:off x="3569725" y="1185400"/>
            <a:ext cx="1975800" cy="18723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218" name="Google Shape;218;p31"/>
          <p:cNvSpPr txBox="1"/>
          <p:nvPr>
            <p:ph idx="2" type="body"/>
          </p:nvPr>
        </p:nvSpPr>
        <p:spPr>
          <a:xfrm>
            <a:off x="6471950" y="1185400"/>
            <a:ext cx="1975800" cy="18723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219" name="Google Shape;219;p31"/>
          <p:cNvSpPr/>
          <p:nvPr>
            <p:ph idx="3" type="pic"/>
          </p:nvPr>
        </p:nvSpPr>
        <p:spPr>
          <a:xfrm>
            <a:off x="396825" y="1185400"/>
            <a:ext cx="2205900" cy="3581400"/>
          </a:xfrm>
          <a:prstGeom prst="roundRect">
            <a:avLst>
              <a:gd fmla="val 2768" name="adj"/>
            </a:avLst>
          </a:prstGeom>
          <a:noFill/>
          <a:ln>
            <a:noFill/>
          </a:ln>
        </p:spPr>
      </p:sp>
    </p:spTree>
  </p:cSld>
  <p:clrMapOvr>
    <a:masterClrMapping/>
  </p:clrMapOvr>
  <p:extLst>
    <p:ext uri="{DCECCB84-F9BA-43D5-87BE-67443E8EF086}">
      <p15:sldGuideLst>
        <p15:guide id="1" orient="horz" pos="1073">
          <p15:clr>
            <a:srgbClr val="E46962"/>
          </p15:clr>
        </p15:guide>
        <p15:guide id="2" pos="250">
          <p15:clr>
            <a:srgbClr val="E46962"/>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2 Points v1 + image">
  <p:cSld name="CUSTOM_5_1_5">
    <p:spTree>
      <p:nvGrpSpPr>
        <p:cNvPr id="220" name="Shape 220"/>
        <p:cNvGrpSpPr/>
        <p:nvPr/>
      </p:nvGrpSpPr>
      <p:grpSpPr>
        <a:xfrm>
          <a:off x="0" y="0"/>
          <a:ext cx="0" cy="0"/>
          <a:chOff x="0" y="0"/>
          <a:chExt cx="0" cy="0"/>
        </a:xfrm>
      </p:grpSpPr>
      <p:sp>
        <p:nvSpPr>
          <p:cNvPr id="221" name="Google Shape;221;p32"/>
          <p:cNvSpPr txBox="1"/>
          <p:nvPr>
            <p:ph type="title"/>
          </p:nvPr>
        </p:nvSpPr>
        <p:spPr>
          <a:xfrm>
            <a:off x="287725" y="369925"/>
            <a:ext cx="8564700" cy="5028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222" name="Google Shape;222;p32"/>
          <p:cNvSpPr txBox="1"/>
          <p:nvPr>
            <p:ph idx="1" type="body"/>
          </p:nvPr>
        </p:nvSpPr>
        <p:spPr>
          <a:xfrm>
            <a:off x="396825" y="1185400"/>
            <a:ext cx="1975800" cy="18723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223" name="Google Shape;223;p32"/>
          <p:cNvSpPr txBox="1"/>
          <p:nvPr>
            <p:ph idx="2" type="body"/>
          </p:nvPr>
        </p:nvSpPr>
        <p:spPr>
          <a:xfrm>
            <a:off x="3299050" y="1185400"/>
            <a:ext cx="1975800" cy="18723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224" name="Google Shape;224;p32"/>
          <p:cNvSpPr/>
          <p:nvPr>
            <p:ph idx="3" type="pic"/>
          </p:nvPr>
        </p:nvSpPr>
        <p:spPr>
          <a:xfrm>
            <a:off x="6371850" y="1185400"/>
            <a:ext cx="2205900" cy="3581400"/>
          </a:xfrm>
          <a:prstGeom prst="roundRect">
            <a:avLst>
              <a:gd fmla="val 2768" name="adj"/>
            </a:avLst>
          </a:prstGeom>
          <a:noFill/>
          <a:ln>
            <a:noFill/>
          </a:ln>
        </p:spPr>
      </p:sp>
    </p:spTree>
  </p:cSld>
  <p:clrMapOvr>
    <a:masterClrMapping/>
  </p:clrMapOvr>
  <p:extLst>
    <p:ext uri="{DCECCB84-F9BA-43D5-87BE-67443E8EF086}">
      <p15:sldGuideLst>
        <p15:guide id="1" orient="horz" pos="1073">
          <p15:clr>
            <a:srgbClr val="E46962"/>
          </p15:clr>
        </p15:guide>
        <p15:guide id="2" pos="250">
          <p15:clr>
            <a:srgbClr val="E46962"/>
          </p15:clr>
        </p15:guide>
      </p15:sldGuideLst>
    </p:ext>
  </p:extLst>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2 Points v1 1">
  <p:cSld name="CUSTOM_5_1_4">
    <p:spTree>
      <p:nvGrpSpPr>
        <p:cNvPr id="225" name="Shape 225"/>
        <p:cNvGrpSpPr/>
        <p:nvPr/>
      </p:nvGrpSpPr>
      <p:grpSpPr>
        <a:xfrm>
          <a:off x="0" y="0"/>
          <a:ext cx="0" cy="0"/>
          <a:chOff x="0" y="0"/>
          <a:chExt cx="0" cy="0"/>
        </a:xfrm>
      </p:grpSpPr>
      <p:sp>
        <p:nvSpPr>
          <p:cNvPr id="226" name="Google Shape;226;p33"/>
          <p:cNvSpPr txBox="1"/>
          <p:nvPr>
            <p:ph type="title"/>
          </p:nvPr>
        </p:nvSpPr>
        <p:spPr>
          <a:xfrm>
            <a:off x="287725" y="369925"/>
            <a:ext cx="8564700" cy="5028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227" name="Google Shape;227;p33"/>
          <p:cNvSpPr txBox="1"/>
          <p:nvPr>
            <p:ph idx="1" type="body"/>
          </p:nvPr>
        </p:nvSpPr>
        <p:spPr>
          <a:xfrm>
            <a:off x="641050" y="1574900"/>
            <a:ext cx="3522900" cy="24546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228" name="Google Shape;228;p33"/>
          <p:cNvSpPr txBox="1"/>
          <p:nvPr>
            <p:ph idx="2" type="body"/>
          </p:nvPr>
        </p:nvSpPr>
        <p:spPr>
          <a:xfrm>
            <a:off x="4878450" y="1553400"/>
            <a:ext cx="3490500" cy="24546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Tree>
  </p:cSld>
  <p:clrMapOvr>
    <a:masterClrMapping/>
  </p:clrMapOvr>
  <p:extLst>
    <p:ext uri="{DCECCB84-F9BA-43D5-87BE-67443E8EF086}">
      <p15:sldGuideLst>
        <p15:guide id="1" orient="horz" pos="1073">
          <p15:clr>
            <a:srgbClr val="E46962"/>
          </p15:clr>
        </p15:guide>
        <p15:guide id="2" pos="250">
          <p15:clr>
            <a:srgbClr val="E46962"/>
          </p15:clr>
        </p15:guide>
      </p15:sldGuideLst>
    </p:ext>
  </p:extLs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2 Points v2">
  <p:cSld name="CUSTOM_5_1_3">
    <p:spTree>
      <p:nvGrpSpPr>
        <p:cNvPr id="229" name="Shape 229"/>
        <p:cNvGrpSpPr/>
        <p:nvPr/>
      </p:nvGrpSpPr>
      <p:grpSpPr>
        <a:xfrm>
          <a:off x="0" y="0"/>
          <a:ext cx="0" cy="0"/>
          <a:chOff x="0" y="0"/>
          <a:chExt cx="0" cy="0"/>
        </a:xfrm>
      </p:grpSpPr>
      <p:sp>
        <p:nvSpPr>
          <p:cNvPr id="230" name="Google Shape;230;p34"/>
          <p:cNvSpPr txBox="1"/>
          <p:nvPr>
            <p:ph type="title"/>
          </p:nvPr>
        </p:nvSpPr>
        <p:spPr>
          <a:xfrm>
            <a:off x="287725" y="369925"/>
            <a:ext cx="8564700" cy="5028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231" name="Google Shape;231;p34"/>
          <p:cNvSpPr txBox="1"/>
          <p:nvPr>
            <p:ph idx="1" type="body"/>
          </p:nvPr>
        </p:nvSpPr>
        <p:spPr>
          <a:xfrm>
            <a:off x="3378413" y="1185400"/>
            <a:ext cx="2205900" cy="23172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232" name="Google Shape;232;p34"/>
          <p:cNvSpPr txBox="1"/>
          <p:nvPr>
            <p:ph idx="2" type="body"/>
          </p:nvPr>
        </p:nvSpPr>
        <p:spPr>
          <a:xfrm>
            <a:off x="6338600" y="1185400"/>
            <a:ext cx="2205900" cy="23172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233" name="Google Shape;233;p34"/>
          <p:cNvSpPr/>
          <p:nvPr>
            <p:ph idx="3" type="pic"/>
          </p:nvPr>
        </p:nvSpPr>
        <p:spPr>
          <a:xfrm>
            <a:off x="396825" y="1185400"/>
            <a:ext cx="2205900" cy="3581400"/>
          </a:xfrm>
          <a:prstGeom prst="roundRect">
            <a:avLst>
              <a:gd fmla="val 2768" name="adj"/>
            </a:avLst>
          </a:prstGeom>
          <a:noFill/>
          <a:ln>
            <a:noFill/>
          </a:ln>
        </p:spPr>
      </p:sp>
    </p:spTree>
  </p:cSld>
  <p:clrMapOvr>
    <a:masterClrMapping/>
  </p:clrMapOvr>
  <p:extLst>
    <p:ext uri="{DCECCB84-F9BA-43D5-87BE-67443E8EF086}">
      <p15:sldGuideLst>
        <p15:guide id="1" orient="horz" pos="1073">
          <p15:clr>
            <a:srgbClr val="E46962"/>
          </p15:clr>
        </p15:guide>
        <p15:guide id="2" pos="250">
          <p15:clr>
            <a:srgbClr val="E46962"/>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2 Points v2 + image">
  <p:cSld name="CUSTOM_5_1_3_1">
    <p:spTree>
      <p:nvGrpSpPr>
        <p:cNvPr id="234" name="Shape 234"/>
        <p:cNvGrpSpPr/>
        <p:nvPr/>
      </p:nvGrpSpPr>
      <p:grpSpPr>
        <a:xfrm>
          <a:off x="0" y="0"/>
          <a:ext cx="0" cy="0"/>
          <a:chOff x="0" y="0"/>
          <a:chExt cx="0" cy="0"/>
        </a:xfrm>
      </p:grpSpPr>
      <p:sp>
        <p:nvSpPr>
          <p:cNvPr id="235" name="Google Shape;235;p35"/>
          <p:cNvSpPr txBox="1"/>
          <p:nvPr>
            <p:ph type="title"/>
          </p:nvPr>
        </p:nvSpPr>
        <p:spPr>
          <a:xfrm>
            <a:off x="287725" y="369925"/>
            <a:ext cx="8564700" cy="5028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236" name="Google Shape;236;p35"/>
          <p:cNvSpPr txBox="1"/>
          <p:nvPr>
            <p:ph idx="1" type="body"/>
          </p:nvPr>
        </p:nvSpPr>
        <p:spPr>
          <a:xfrm>
            <a:off x="396850" y="1185400"/>
            <a:ext cx="5553600" cy="11670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237" name="Google Shape;237;p35"/>
          <p:cNvSpPr txBox="1"/>
          <p:nvPr>
            <p:ph idx="2" type="body"/>
          </p:nvPr>
        </p:nvSpPr>
        <p:spPr>
          <a:xfrm>
            <a:off x="396850" y="3248825"/>
            <a:ext cx="5553600" cy="11670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238" name="Google Shape;238;p35"/>
          <p:cNvSpPr/>
          <p:nvPr>
            <p:ph idx="3" type="pic"/>
          </p:nvPr>
        </p:nvSpPr>
        <p:spPr>
          <a:xfrm>
            <a:off x="6355117" y="1185400"/>
            <a:ext cx="2205900" cy="3581400"/>
          </a:xfrm>
          <a:prstGeom prst="roundRect">
            <a:avLst>
              <a:gd fmla="val 2768" name="adj"/>
            </a:avLst>
          </a:prstGeom>
          <a:noFill/>
          <a:ln>
            <a:noFill/>
          </a:ln>
        </p:spPr>
      </p:sp>
    </p:spTree>
  </p:cSld>
  <p:clrMapOvr>
    <a:masterClrMapping/>
  </p:clrMapOvr>
  <p:extLst>
    <p:ext uri="{DCECCB84-F9BA-43D5-87BE-67443E8EF086}">
      <p15:sldGuideLst>
        <p15:guide id="1" orient="horz" pos="1073">
          <p15:clr>
            <a:srgbClr val="E46962"/>
          </p15:clr>
        </p15:guide>
        <p15:guide id="2" pos="250">
          <p15:clr>
            <a:srgbClr val="E46962"/>
          </p15:clr>
        </p15:guide>
      </p15:sldGuideLst>
    </p:ext>
  </p:extLs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Points v1">
  <p:cSld name="CUSTOM_5_1_2">
    <p:spTree>
      <p:nvGrpSpPr>
        <p:cNvPr id="239" name="Shape 239"/>
        <p:cNvGrpSpPr/>
        <p:nvPr/>
      </p:nvGrpSpPr>
      <p:grpSpPr>
        <a:xfrm>
          <a:off x="0" y="0"/>
          <a:ext cx="0" cy="0"/>
          <a:chOff x="0" y="0"/>
          <a:chExt cx="0" cy="0"/>
        </a:xfrm>
      </p:grpSpPr>
      <p:sp>
        <p:nvSpPr>
          <p:cNvPr id="240" name="Google Shape;240;p36"/>
          <p:cNvSpPr txBox="1"/>
          <p:nvPr>
            <p:ph type="title"/>
          </p:nvPr>
        </p:nvSpPr>
        <p:spPr>
          <a:xfrm>
            <a:off x="339450" y="369925"/>
            <a:ext cx="8465100" cy="5028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241" name="Google Shape;241;p36"/>
          <p:cNvSpPr txBox="1"/>
          <p:nvPr>
            <p:ph idx="1" type="body"/>
          </p:nvPr>
        </p:nvSpPr>
        <p:spPr>
          <a:xfrm>
            <a:off x="611900" y="1208852"/>
            <a:ext cx="2174400" cy="18723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242" name="Google Shape;242;p36"/>
          <p:cNvSpPr txBox="1"/>
          <p:nvPr>
            <p:ph idx="2" type="body"/>
          </p:nvPr>
        </p:nvSpPr>
        <p:spPr>
          <a:xfrm>
            <a:off x="3514425" y="1208852"/>
            <a:ext cx="2174400" cy="18723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243" name="Google Shape;243;p36"/>
          <p:cNvSpPr txBox="1"/>
          <p:nvPr>
            <p:ph idx="3" type="body"/>
          </p:nvPr>
        </p:nvSpPr>
        <p:spPr>
          <a:xfrm>
            <a:off x="6417400" y="1208852"/>
            <a:ext cx="2172900" cy="18723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Tree>
  </p:cSld>
  <p:clrMapOvr>
    <a:masterClrMapping/>
  </p:clrMapOvr>
  <p:extLst>
    <p:ext uri="{DCECCB84-F9BA-43D5-87BE-67443E8EF086}">
      <p15:sldGuideLst>
        <p15:guide id="1" orient="horz" pos="1073">
          <p15:clr>
            <a:srgbClr val="E46962"/>
          </p15:clr>
        </p15:guide>
        <p15:guide id="2" pos="282">
          <p15:clr>
            <a:srgbClr val="E46962"/>
          </p15:clr>
        </p15:guide>
        <p15:guide id="3" orient="horz" pos="836">
          <p15:clr>
            <a:srgbClr val="E46962"/>
          </p15:clr>
        </p15:guide>
      </p15:sldGuideLst>
    </p:ext>
  </p:extLst>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Points v2">
  <p:cSld name="CUSTOM_5_1_1">
    <p:spTree>
      <p:nvGrpSpPr>
        <p:cNvPr id="244" name="Shape 244"/>
        <p:cNvGrpSpPr/>
        <p:nvPr/>
      </p:nvGrpSpPr>
      <p:grpSpPr>
        <a:xfrm>
          <a:off x="0" y="0"/>
          <a:ext cx="0" cy="0"/>
          <a:chOff x="0" y="0"/>
          <a:chExt cx="0" cy="0"/>
        </a:xfrm>
      </p:grpSpPr>
      <p:sp>
        <p:nvSpPr>
          <p:cNvPr id="245" name="Google Shape;245;p37"/>
          <p:cNvSpPr txBox="1"/>
          <p:nvPr>
            <p:ph type="title"/>
          </p:nvPr>
        </p:nvSpPr>
        <p:spPr>
          <a:xfrm>
            <a:off x="313501" y="369925"/>
            <a:ext cx="8196000" cy="5028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246" name="Google Shape;246;p37"/>
          <p:cNvSpPr txBox="1"/>
          <p:nvPr>
            <p:ph idx="1" type="body"/>
          </p:nvPr>
        </p:nvSpPr>
        <p:spPr>
          <a:xfrm>
            <a:off x="418775" y="1275250"/>
            <a:ext cx="8155200" cy="9063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247" name="Google Shape;247;p37"/>
          <p:cNvSpPr txBox="1"/>
          <p:nvPr>
            <p:ph idx="2" type="body"/>
          </p:nvPr>
        </p:nvSpPr>
        <p:spPr>
          <a:xfrm>
            <a:off x="418775" y="2468963"/>
            <a:ext cx="8155200" cy="9063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248" name="Google Shape;248;p37"/>
          <p:cNvSpPr txBox="1"/>
          <p:nvPr>
            <p:ph idx="3" type="body"/>
          </p:nvPr>
        </p:nvSpPr>
        <p:spPr>
          <a:xfrm>
            <a:off x="418775" y="3662675"/>
            <a:ext cx="8155200" cy="9063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Tree>
  </p:cSld>
  <p:clrMapOvr>
    <a:masterClrMapping/>
  </p:clrMapOvr>
  <p:extLst>
    <p:ext uri="{DCECCB84-F9BA-43D5-87BE-67443E8EF086}">
      <p15:sldGuideLst>
        <p15:guide id="1" orient="horz" pos="1073">
          <p15:clr>
            <a:srgbClr val="E46962"/>
          </p15:clr>
        </p15:guide>
        <p15:guide id="2" pos="264">
          <p15:clr>
            <a:srgbClr val="E46962"/>
          </p15:clr>
        </p15:guide>
      </p15:sldGuideLst>
    </p:ext>
  </p:extLst>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paragraphs">
  <p:cSld name="TITLE_AND_BODY_1_1_1_1_1">
    <p:spTree>
      <p:nvGrpSpPr>
        <p:cNvPr id="249" name="Shape 249"/>
        <p:cNvGrpSpPr/>
        <p:nvPr/>
      </p:nvGrpSpPr>
      <p:grpSpPr>
        <a:xfrm>
          <a:off x="0" y="0"/>
          <a:ext cx="0" cy="0"/>
          <a:chOff x="0" y="0"/>
          <a:chExt cx="0" cy="0"/>
        </a:xfrm>
      </p:grpSpPr>
      <p:sp>
        <p:nvSpPr>
          <p:cNvPr id="250" name="Google Shape;250;p38"/>
          <p:cNvSpPr/>
          <p:nvPr/>
        </p:nvSpPr>
        <p:spPr>
          <a:xfrm>
            <a:off x="645900" y="1380257"/>
            <a:ext cx="2418600" cy="66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8"/>
          <p:cNvSpPr/>
          <p:nvPr/>
        </p:nvSpPr>
        <p:spPr>
          <a:xfrm>
            <a:off x="6079500" y="1380202"/>
            <a:ext cx="2418600" cy="66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52" name="Google Shape;252;p38"/>
          <p:cNvSpPr/>
          <p:nvPr/>
        </p:nvSpPr>
        <p:spPr>
          <a:xfrm>
            <a:off x="3358950" y="1380202"/>
            <a:ext cx="2418600" cy="66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53" name="Google Shape;253;p38"/>
          <p:cNvSpPr/>
          <p:nvPr/>
        </p:nvSpPr>
        <p:spPr>
          <a:xfrm>
            <a:off x="0" y="0"/>
            <a:ext cx="9144000" cy="66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8"/>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255" name="Google Shape;255;p38"/>
          <p:cNvSpPr txBox="1"/>
          <p:nvPr>
            <p:ph idx="12" type="sldNum"/>
          </p:nvPr>
        </p:nvSpPr>
        <p:spPr>
          <a:xfrm>
            <a:off x="80290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56" name="Google Shape;256;p38"/>
          <p:cNvSpPr txBox="1"/>
          <p:nvPr>
            <p:ph idx="1" type="body"/>
          </p:nvPr>
        </p:nvSpPr>
        <p:spPr>
          <a:xfrm>
            <a:off x="645900" y="1594929"/>
            <a:ext cx="2328600" cy="2188200"/>
          </a:xfrm>
          <a:prstGeom prst="rect">
            <a:avLst/>
          </a:prstGeom>
        </p:spPr>
        <p:txBody>
          <a:bodyPr anchorCtr="0" anchor="t" bIns="91425" lIns="91425" spcFirstLastPara="1" rIns="167400"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257" name="Google Shape;257;p38"/>
          <p:cNvSpPr txBox="1"/>
          <p:nvPr>
            <p:ph idx="2" type="body"/>
          </p:nvPr>
        </p:nvSpPr>
        <p:spPr>
          <a:xfrm>
            <a:off x="3358950" y="1594954"/>
            <a:ext cx="2328600" cy="21882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258" name="Google Shape;258;p38"/>
          <p:cNvSpPr txBox="1"/>
          <p:nvPr>
            <p:ph idx="3" type="body"/>
          </p:nvPr>
        </p:nvSpPr>
        <p:spPr>
          <a:xfrm>
            <a:off x="6079500" y="1594954"/>
            <a:ext cx="2328600" cy="21882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Tree>
  </p:cSld>
  <p:clrMapOvr>
    <a:masterClrMapping/>
  </p:clrMapOvr>
  <p:extLst>
    <p:ext uri="{DCECCB84-F9BA-43D5-87BE-67443E8EF086}">
      <p15:sldGuideLst>
        <p15:guide id="1" orient="horz" pos="1257">
          <p15:clr>
            <a:srgbClr val="E46962"/>
          </p15:clr>
        </p15:guide>
      </p15:sldGuideLst>
    </p:ext>
  </p:extLst>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sitive/negative slide">
  <p:cSld name="TITLE_AND_BODY_1_2_1_1_1_1">
    <p:spTree>
      <p:nvGrpSpPr>
        <p:cNvPr id="259" name="Shape 259"/>
        <p:cNvGrpSpPr/>
        <p:nvPr/>
      </p:nvGrpSpPr>
      <p:grpSpPr>
        <a:xfrm>
          <a:off x="0" y="0"/>
          <a:ext cx="0" cy="0"/>
          <a:chOff x="0" y="0"/>
          <a:chExt cx="0" cy="0"/>
        </a:xfrm>
      </p:grpSpPr>
      <p:sp>
        <p:nvSpPr>
          <p:cNvPr id="260" name="Google Shape;260;p39"/>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000"/>
              <a:buNone/>
              <a:defRPr>
                <a:solidFill>
                  <a:schemeClr val="dk2"/>
                </a:solidFill>
              </a:defRPr>
            </a:lvl1pPr>
            <a:lvl2pPr lvl="1">
              <a:spcBef>
                <a:spcPts val="0"/>
              </a:spcBef>
              <a:spcAft>
                <a:spcPts val="0"/>
              </a:spcAft>
              <a:buClr>
                <a:schemeClr val="dk2"/>
              </a:buClr>
              <a:buSzPts val="2000"/>
              <a:buNone/>
              <a:defRPr>
                <a:solidFill>
                  <a:schemeClr val="dk2"/>
                </a:solidFill>
              </a:defRPr>
            </a:lvl2pPr>
            <a:lvl3pPr lvl="2">
              <a:spcBef>
                <a:spcPts val="0"/>
              </a:spcBef>
              <a:spcAft>
                <a:spcPts val="0"/>
              </a:spcAft>
              <a:buClr>
                <a:schemeClr val="dk2"/>
              </a:buClr>
              <a:buSzPts val="2000"/>
              <a:buNone/>
              <a:defRPr>
                <a:solidFill>
                  <a:schemeClr val="dk2"/>
                </a:solidFill>
              </a:defRPr>
            </a:lvl3pPr>
            <a:lvl4pPr lvl="3">
              <a:spcBef>
                <a:spcPts val="0"/>
              </a:spcBef>
              <a:spcAft>
                <a:spcPts val="0"/>
              </a:spcAft>
              <a:buClr>
                <a:schemeClr val="dk2"/>
              </a:buClr>
              <a:buSzPts val="2000"/>
              <a:buNone/>
              <a:defRPr>
                <a:solidFill>
                  <a:schemeClr val="dk2"/>
                </a:solidFill>
              </a:defRPr>
            </a:lvl4pPr>
            <a:lvl5pPr lvl="4">
              <a:spcBef>
                <a:spcPts val="0"/>
              </a:spcBef>
              <a:spcAft>
                <a:spcPts val="0"/>
              </a:spcAft>
              <a:buClr>
                <a:schemeClr val="dk2"/>
              </a:buClr>
              <a:buSzPts val="2000"/>
              <a:buNone/>
              <a:defRPr>
                <a:solidFill>
                  <a:schemeClr val="dk2"/>
                </a:solidFill>
              </a:defRPr>
            </a:lvl5pPr>
            <a:lvl6pPr lvl="5">
              <a:spcBef>
                <a:spcPts val="0"/>
              </a:spcBef>
              <a:spcAft>
                <a:spcPts val="0"/>
              </a:spcAft>
              <a:buClr>
                <a:schemeClr val="dk2"/>
              </a:buClr>
              <a:buSzPts val="2000"/>
              <a:buNone/>
              <a:defRPr>
                <a:solidFill>
                  <a:schemeClr val="dk2"/>
                </a:solidFill>
              </a:defRPr>
            </a:lvl6pPr>
            <a:lvl7pPr lvl="6">
              <a:spcBef>
                <a:spcPts val="0"/>
              </a:spcBef>
              <a:spcAft>
                <a:spcPts val="0"/>
              </a:spcAft>
              <a:buClr>
                <a:schemeClr val="dk2"/>
              </a:buClr>
              <a:buSzPts val="2000"/>
              <a:buNone/>
              <a:defRPr>
                <a:solidFill>
                  <a:schemeClr val="dk2"/>
                </a:solidFill>
              </a:defRPr>
            </a:lvl7pPr>
            <a:lvl8pPr lvl="7">
              <a:spcBef>
                <a:spcPts val="0"/>
              </a:spcBef>
              <a:spcAft>
                <a:spcPts val="0"/>
              </a:spcAft>
              <a:buClr>
                <a:schemeClr val="dk2"/>
              </a:buClr>
              <a:buSzPts val="2000"/>
              <a:buNone/>
              <a:defRPr>
                <a:solidFill>
                  <a:schemeClr val="dk2"/>
                </a:solidFill>
              </a:defRPr>
            </a:lvl8pPr>
            <a:lvl9pPr lvl="8">
              <a:spcBef>
                <a:spcPts val="0"/>
              </a:spcBef>
              <a:spcAft>
                <a:spcPts val="0"/>
              </a:spcAft>
              <a:buClr>
                <a:schemeClr val="dk2"/>
              </a:buClr>
              <a:buSzPts val="2000"/>
              <a:buNone/>
              <a:defRPr>
                <a:solidFill>
                  <a:schemeClr val="dk2"/>
                </a:solidFill>
              </a:defRPr>
            </a:lvl9pPr>
          </a:lstStyle>
          <a:p/>
        </p:txBody>
      </p:sp>
      <p:sp>
        <p:nvSpPr>
          <p:cNvPr id="261" name="Google Shape;261;p39"/>
          <p:cNvSpPr txBox="1"/>
          <p:nvPr>
            <p:ph idx="12" type="sldNum"/>
          </p:nvPr>
        </p:nvSpPr>
        <p:spPr>
          <a:xfrm>
            <a:off x="80290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62" name="Google Shape;262;p39"/>
          <p:cNvSpPr txBox="1"/>
          <p:nvPr>
            <p:ph idx="1" type="body"/>
          </p:nvPr>
        </p:nvSpPr>
        <p:spPr>
          <a:xfrm>
            <a:off x="650850" y="1916463"/>
            <a:ext cx="3776700" cy="26526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Clr>
                <a:schemeClr val="accent3"/>
              </a:buClr>
              <a:buSzPts val="1100"/>
              <a:buFont typeface="Inter"/>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63" name="Google Shape;263;p39"/>
          <p:cNvSpPr txBox="1"/>
          <p:nvPr>
            <p:ph idx="2" type="body"/>
          </p:nvPr>
        </p:nvSpPr>
        <p:spPr>
          <a:xfrm>
            <a:off x="4845450" y="1916463"/>
            <a:ext cx="3732300" cy="26526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64" name="Google Shape;264;p39"/>
          <p:cNvSpPr txBox="1"/>
          <p:nvPr>
            <p:ph idx="3" type="subTitle"/>
          </p:nvPr>
        </p:nvSpPr>
        <p:spPr>
          <a:xfrm>
            <a:off x="650850" y="1367825"/>
            <a:ext cx="3776700" cy="434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2pPr>
            <a:lvl3pPr lvl="2">
              <a:lnSpc>
                <a:spcPct val="100000"/>
              </a:lnSpc>
              <a:spcBef>
                <a:spcPts val="0"/>
              </a:spcBef>
              <a:spcAft>
                <a:spcPts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3pPr>
            <a:lvl4pPr lvl="3">
              <a:lnSpc>
                <a:spcPct val="100000"/>
              </a:lnSpc>
              <a:spcBef>
                <a:spcPts val="0"/>
              </a:spcBef>
              <a:spcAft>
                <a:spcPts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4pPr>
            <a:lvl5pPr lvl="4">
              <a:lnSpc>
                <a:spcPct val="100000"/>
              </a:lnSpc>
              <a:spcBef>
                <a:spcPts val="0"/>
              </a:spcBef>
              <a:spcAft>
                <a:spcPts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5pPr>
            <a:lvl6pPr lvl="5">
              <a:lnSpc>
                <a:spcPct val="100000"/>
              </a:lnSpc>
              <a:spcBef>
                <a:spcPts val="0"/>
              </a:spcBef>
              <a:spcAft>
                <a:spcPts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6pPr>
            <a:lvl7pPr lvl="6">
              <a:lnSpc>
                <a:spcPct val="100000"/>
              </a:lnSpc>
              <a:spcBef>
                <a:spcPts val="0"/>
              </a:spcBef>
              <a:spcAft>
                <a:spcPts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7pPr>
            <a:lvl8pPr lvl="7">
              <a:lnSpc>
                <a:spcPct val="100000"/>
              </a:lnSpc>
              <a:spcBef>
                <a:spcPts val="0"/>
              </a:spcBef>
              <a:spcAft>
                <a:spcPts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8pPr>
            <a:lvl9pPr lvl="8">
              <a:lnSpc>
                <a:spcPct val="100000"/>
              </a:lnSpc>
              <a:spcBef>
                <a:spcPts val="0"/>
              </a:spcBef>
              <a:spcAft>
                <a:spcPts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9pPr>
          </a:lstStyle>
          <a:p/>
        </p:txBody>
      </p:sp>
      <p:sp>
        <p:nvSpPr>
          <p:cNvPr id="265" name="Google Shape;265;p39"/>
          <p:cNvSpPr txBox="1"/>
          <p:nvPr>
            <p:ph idx="4" type="subTitle"/>
          </p:nvPr>
        </p:nvSpPr>
        <p:spPr>
          <a:xfrm>
            <a:off x="4845525" y="1367825"/>
            <a:ext cx="3732300" cy="434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6"/>
              </a:buClr>
              <a:buSzPts val="1400"/>
              <a:buFont typeface="Space Grotesk SemiBold"/>
              <a:buNone/>
              <a:defRPr>
                <a:solidFill>
                  <a:schemeClr val="accent6"/>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Clr>
                <a:schemeClr val="accent6"/>
              </a:buClr>
              <a:buSzPts val="1400"/>
              <a:buFont typeface="Space Grotesk SemiBold"/>
              <a:buNone/>
              <a:defRPr>
                <a:solidFill>
                  <a:schemeClr val="accent6"/>
                </a:solidFill>
                <a:latin typeface="Space Grotesk SemiBold"/>
                <a:ea typeface="Space Grotesk SemiBold"/>
                <a:cs typeface="Space Grotesk SemiBold"/>
                <a:sym typeface="Space Grotesk SemiBold"/>
              </a:defRPr>
            </a:lvl2pPr>
            <a:lvl3pPr lvl="2">
              <a:lnSpc>
                <a:spcPct val="100000"/>
              </a:lnSpc>
              <a:spcBef>
                <a:spcPts val="0"/>
              </a:spcBef>
              <a:spcAft>
                <a:spcPts val="0"/>
              </a:spcAft>
              <a:buClr>
                <a:schemeClr val="accent6"/>
              </a:buClr>
              <a:buSzPts val="1400"/>
              <a:buFont typeface="Space Grotesk SemiBold"/>
              <a:buNone/>
              <a:defRPr>
                <a:solidFill>
                  <a:schemeClr val="accent6"/>
                </a:solidFill>
                <a:latin typeface="Space Grotesk SemiBold"/>
                <a:ea typeface="Space Grotesk SemiBold"/>
                <a:cs typeface="Space Grotesk SemiBold"/>
                <a:sym typeface="Space Grotesk SemiBold"/>
              </a:defRPr>
            </a:lvl3pPr>
            <a:lvl4pPr lvl="3">
              <a:lnSpc>
                <a:spcPct val="100000"/>
              </a:lnSpc>
              <a:spcBef>
                <a:spcPts val="0"/>
              </a:spcBef>
              <a:spcAft>
                <a:spcPts val="0"/>
              </a:spcAft>
              <a:buClr>
                <a:schemeClr val="accent6"/>
              </a:buClr>
              <a:buSzPts val="1400"/>
              <a:buFont typeface="Space Grotesk SemiBold"/>
              <a:buNone/>
              <a:defRPr>
                <a:solidFill>
                  <a:schemeClr val="accent6"/>
                </a:solidFill>
                <a:latin typeface="Space Grotesk SemiBold"/>
                <a:ea typeface="Space Grotesk SemiBold"/>
                <a:cs typeface="Space Grotesk SemiBold"/>
                <a:sym typeface="Space Grotesk SemiBold"/>
              </a:defRPr>
            </a:lvl4pPr>
            <a:lvl5pPr lvl="4">
              <a:lnSpc>
                <a:spcPct val="100000"/>
              </a:lnSpc>
              <a:spcBef>
                <a:spcPts val="0"/>
              </a:spcBef>
              <a:spcAft>
                <a:spcPts val="0"/>
              </a:spcAft>
              <a:buClr>
                <a:schemeClr val="accent6"/>
              </a:buClr>
              <a:buSzPts val="1400"/>
              <a:buFont typeface="Space Grotesk SemiBold"/>
              <a:buNone/>
              <a:defRPr>
                <a:solidFill>
                  <a:schemeClr val="accent6"/>
                </a:solidFill>
                <a:latin typeface="Space Grotesk SemiBold"/>
                <a:ea typeface="Space Grotesk SemiBold"/>
                <a:cs typeface="Space Grotesk SemiBold"/>
                <a:sym typeface="Space Grotesk SemiBold"/>
              </a:defRPr>
            </a:lvl5pPr>
            <a:lvl6pPr lvl="5">
              <a:lnSpc>
                <a:spcPct val="100000"/>
              </a:lnSpc>
              <a:spcBef>
                <a:spcPts val="0"/>
              </a:spcBef>
              <a:spcAft>
                <a:spcPts val="0"/>
              </a:spcAft>
              <a:buClr>
                <a:schemeClr val="accent6"/>
              </a:buClr>
              <a:buSzPts val="1400"/>
              <a:buFont typeface="Space Grotesk SemiBold"/>
              <a:buNone/>
              <a:defRPr>
                <a:solidFill>
                  <a:schemeClr val="accent6"/>
                </a:solidFill>
                <a:latin typeface="Space Grotesk SemiBold"/>
                <a:ea typeface="Space Grotesk SemiBold"/>
                <a:cs typeface="Space Grotesk SemiBold"/>
                <a:sym typeface="Space Grotesk SemiBold"/>
              </a:defRPr>
            </a:lvl6pPr>
            <a:lvl7pPr lvl="6">
              <a:lnSpc>
                <a:spcPct val="100000"/>
              </a:lnSpc>
              <a:spcBef>
                <a:spcPts val="0"/>
              </a:spcBef>
              <a:spcAft>
                <a:spcPts val="0"/>
              </a:spcAft>
              <a:buClr>
                <a:schemeClr val="accent6"/>
              </a:buClr>
              <a:buSzPts val="1400"/>
              <a:buFont typeface="Space Grotesk SemiBold"/>
              <a:buNone/>
              <a:defRPr>
                <a:solidFill>
                  <a:schemeClr val="accent6"/>
                </a:solidFill>
                <a:latin typeface="Space Grotesk SemiBold"/>
                <a:ea typeface="Space Grotesk SemiBold"/>
                <a:cs typeface="Space Grotesk SemiBold"/>
                <a:sym typeface="Space Grotesk SemiBold"/>
              </a:defRPr>
            </a:lvl7pPr>
            <a:lvl8pPr lvl="7">
              <a:lnSpc>
                <a:spcPct val="100000"/>
              </a:lnSpc>
              <a:spcBef>
                <a:spcPts val="0"/>
              </a:spcBef>
              <a:spcAft>
                <a:spcPts val="0"/>
              </a:spcAft>
              <a:buClr>
                <a:schemeClr val="accent6"/>
              </a:buClr>
              <a:buSzPts val="1400"/>
              <a:buFont typeface="Space Grotesk SemiBold"/>
              <a:buNone/>
              <a:defRPr>
                <a:solidFill>
                  <a:schemeClr val="accent6"/>
                </a:solidFill>
                <a:latin typeface="Space Grotesk SemiBold"/>
                <a:ea typeface="Space Grotesk SemiBold"/>
                <a:cs typeface="Space Grotesk SemiBold"/>
                <a:sym typeface="Space Grotesk SemiBold"/>
              </a:defRPr>
            </a:lvl8pPr>
            <a:lvl9pPr lvl="8">
              <a:lnSpc>
                <a:spcPct val="100000"/>
              </a:lnSpc>
              <a:spcBef>
                <a:spcPts val="0"/>
              </a:spcBef>
              <a:spcAft>
                <a:spcPts val="0"/>
              </a:spcAft>
              <a:buClr>
                <a:schemeClr val="accent6"/>
              </a:buClr>
              <a:buSzPts val="1400"/>
              <a:buFont typeface="Space Grotesk SemiBold"/>
              <a:buNone/>
              <a:defRPr>
                <a:solidFill>
                  <a:schemeClr val="accent6"/>
                </a:solidFill>
                <a:latin typeface="Space Grotesk SemiBold"/>
                <a:ea typeface="Space Grotesk SemiBold"/>
                <a:cs typeface="Space Grotesk SemiBold"/>
                <a:sym typeface="Space Grotesk SemiBold"/>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lide">
  <p:cSld name="Default Slide">
    <p:spTree>
      <p:nvGrpSpPr>
        <p:cNvPr id="266" name="Shape 266"/>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act us slide - v1">
  <p:cSld name="CUSTOM_16">
    <p:spTree>
      <p:nvGrpSpPr>
        <p:cNvPr id="267" name="Shape 267"/>
        <p:cNvGrpSpPr/>
        <p:nvPr/>
      </p:nvGrpSpPr>
      <p:grpSpPr>
        <a:xfrm>
          <a:off x="0" y="0"/>
          <a:ext cx="0" cy="0"/>
          <a:chOff x="0" y="0"/>
          <a:chExt cx="0" cy="0"/>
        </a:xfrm>
      </p:grpSpPr>
      <p:sp>
        <p:nvSpPr>
          <p:cNvPr id="268" name="Google Shape;268;p41"/>
          <p:cNvSpPr/>
          <p:nvPr/>
        </p:nvSpPr>
        <p:spPr>
          <a:xfrm>
            <a:off x="581025" y="1857300"/>
            <a:ext cx="8011500" cy="200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41"/>
          <p:cNvSpPr txBox="1"/>
          <p:nvPr>
            <p:ph type="title"/>
          </p:nvPr>
        </p:nvSpPr>
        <p:spPr>
          <a:xfrm>
            <a:off x="581025" y="3114750"/>
            <a:ext cx="3224700" cy="9810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atin typeface="Inter"/>
                <a:ea typeface="Inter"/>
                <a:cs typeface="Inter"/>
                <a:sym typeface="Inter"/>
              </a:defRPr>
            </a:lvl2pPr>
            <a:lvl3pPr lvl="2">
              <a:spcBef>
                <a:spcPts val="0"/>
              </a:spcBef>
              <a:spcAft>
                <a:spcPts val="0"/>
              </a:spcAft>
              <a:buSzPts val="2000"/>
              <a:buNone/>
              <a:defRPr>
                <a:latin typeface="Inter"/>
                <a:ea typeface="Inter"/>
                <a:cs typeface="Inter"/>
                <a:sym typeface="Inter"/>
              </a:defRPr>
            </a:lvl3pPr>
            <a:lvl4pPr lvl="3">
              <a:spcBef>
                <a:spcPts val="0"/>
              </a:spcBef>
              <a:spcAft>
                <a:spcPts val="0"/>
              </a:spcAft>
              <a:buSzPts val="2000"/>
              <a:buNone/>
              <a:defRPr>
                <a:latin typeface="Inter"/>
                <a:ea typeface="Inter"/>
                <a:cs typeface="Inter"/>
                <a:sym typeface="Inter"/>
              </a:defRPr>
            </a:lvl4pPr>
            <a:lvl5pPr lvl="4">
              <a:spcBef>
                <a:spcPts val="0"/>
              </a:spcBef>
              <a:spcAft>
                <a:spcPts val="0"/>
              </a:spcAft>
              <a:buSzPts val="2000"/>
              <a:buNone/>
              <a:defRPr>
                <a:latin typeface="Inter"/>
                <a:ea typeface="Inter"/>
                <a:cs typeface="Inter"/>
                <a:sym typeface="Inter"/>
              </a:defRPr>
            </a:lvl5pPr>
            <a:lvl6pPr lvl="5">
              <a:spcBef>
                <a:spcPts val="0"/>
              </a:spcBef>
              <a:spcAft>
                <a:spcPts val="0"/>
              </a:spcAft>
              <a:buSzPts val="2000"/>
              <a:buNone/>
              <a:defRPr>
                <a:latin typeface="Inter"/>
                <a:ea typeface="Inter"/>
                <a:cs typeface="Inter"/>
                <a:sym typeface="Inter"/>
              </a:defRPr>
            </a:lvl6pPr>
            <a:lvl7pPr lvl="6">
              <a:spcBef>
                <a:spcPts val="0"/>
              </a:spcBef>
              <a:spcAft>
                <a:spcPts val="0"/>
              </a:spcAft>
              <a:buSzPts val="2000"/>
              <a:buNone/>
              <a:defRPr>
                <a:latin typeface="Inter"/>
                <a:ea typeface="Inter"/>
                <a:cs typeface="Inter"/>
                <a:sym typeface="Inter"/>
              </a:defRPr>
            </a:lvl7pPr>
            <a:lvl8pPr lvl="7">
              <a:spcBef>
                <a:spcPts val="0"/>
              </a:spcBef>
              <a:spcAft>
                <a:spcPts val="0"/>
              </a:spcAft>
              <a:buSzPts val="2000"/>
              <a:buNone/>
              <a:defRPr>
                <a:latin typeface="Inter"/>
                <a:ea typeface="Inter"/>
                <a:cs typeface="Inter"/>
                <a:sym typeface="Inter"/>
              </a:defRPr>
            </a:lvl8pPr>
            <a:lvl9pPr lvl="8">
              <a:spcBef>
                <a:spcPts val="0"/>
              </a:spcBef>
              <a:spcAft>
                <a:spcPts val="0"/>
              </a:spcAft>
              <a:buSzPts val="2000"/>
              <a:buNone/>
              <a:defRPr>
                <a:latin typeface="Inter"/>
                <a:ea typeface="Inter"/>
                <a:cs typeface="Inter"/>
                <a:sym typeface="Inter"/>
              </a:defRPr>
            </a:lvl9pPr>
          </a:lstStyle>
          <a:p/>
        </p:txBody>
      </p:sp>
      <p:sp>
        <p:nvSpPr>
          <p:cNvPr id="270" name="Google Shape;270;p41"/>
          <p:cNvSpPr/>
          <p:nvPr>
            <p:ph idx="2" type="pic"/>
          </p:nvPr>
        </p:nvSpPr>
        <p:spPr>
          <a:xfrm>
            <a:off x="0" y="0"/>
            <a:ext cx="9144000" cy="1857300"/>
          </a:xfrm>
          <a:prstGeom prst="rect">
            <a:avLst/>
          </a:prstGeom>
          <a:noFill/>
          <a:ln>
            <a:noFill/>
          </a:ln>
        </p:spPr>
      </p:sp>
      <p:sp>
        <p:nvSpPr>
          <p:cNvPr id="271" name="Google Shape;271;p41"/>
          <p:cNvSpPr txBox="1"/>
          <p:nvPr>
            <p:ph idx="1" type="body"/>
          </p:nvPr>
        </p:nvSpPr>
        <p:spPr>
          <a:xfrm>
            <a:off x="4347675" y="2838575"/>
            <a:ext cx="4230000" cy="428700"/>
          </a:xfrm>
          <a:prstGeom prst="rect">
            <a:avLst/>
          </a:prstGeom>
        </p:spPr>
        <p:txBody>
          <a:bodyPr anchorCtr="0" anchor="ctr" bIns="91425" lIns="0"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cxnSp>
        <p:nvCxnSpPr>
          <p:cNvPr id="272" name="Google Shape;272;p41"/>
          <p:cNvCxnSpPr/>
          <p:nvPr/>
        </p:nvCxnSpPr>
        <p:spPr>
          <a:xfrm>
            <a:off x="4076700" y="2390775"/>
            <a:ext cx="0" cy="2533800"/>
          </a:xfrm>
          <a:prstGeom prst="straightConnector1">
            <a:avLst/>
          </a:prstGeom>
          <a:noFill/>
          <a:ln cap="flat" cmpd="sng" w="19050">
            <a:solidFill>
              <a:schemeClr val="accent5"/>
            </a:solidFill>
            <a:prstDash val="solid"/>
            <a:round/>
            <a:headEnd len="med" w="med" type="none"/>
            <a:tailEnd len="med" w="med" type="none"/>
          </a:ln>
        </p:spPr>
      </p:cxnSp>
      <p:sp>
        <p:nvSpPr>
          <p:cNvPr id="273" name="Google Shape;273;p41"/>
          <p:cNvSpPr txBox="1"/>
          <p:nvPr>
            <p:ph idx="3" type="body"/>
          </p:nvPr>
        </p:nvSpPr>
        <p:spPr>
          <a:xfrm>
            <a:off x="4347675" y="3667225"/>
            <a:ext cx="4230000" cy="428700"/>
          </a:xfrm>
          <a:prstGeom prst="rect">
            <a:avLst/>
          </a:prstGeom>
        </p:spPr>
        <p:txBody>
          <a:bodyPr anchorCtr="0" anchor="ctr" bIns="91425" lIns="0"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74" name="Google Shape;274;p41"/>
          <p:cNvSpPr txBox="1"/>
          <p:nvPr>
            <p:ph idx="4" type="body"/>
          </p:nvPr>
        </p:nvSpPr>
        <p:spPr>
          <a:xfrm>
            <a:off x="4347675" y="4495875"/>
            <a:ext cx="4230000" cy="428700"/>
          </a:xfrm>
          <a:prstGeom prst="rect">
            <a:avLst/>
          </a:prstGeom>
        </p:spPr>
        <p:txBody>
          <a:bodyPr anchorCtr="0" anchor="ctr" bIns="91425" lIns="0"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75" name="Google Shape;275;p41"/>
          <p:cNvSpPr txBox="1"/>
          <p:nvPr/>
        </p:nvSpPr>
        <p:spPr>
          <a:xfrm>
            <a:off x="4347675" y="2438375"/>
            <a:ext cx="4082700" cy="352500"/>
          </a:xfrm>
          <a:prstGeom prst="rect">
            <a:avLst/>
          </a:prstGeom>
          <a:noFill/>
          <a:ln>
            <a:noFill/>
          </a:ln>
        </p:spPr>
        <p:txBody>
          <a:bodyPr anchorCtr="0" anchor="t" bIns="91425" lIns="0" spcFirstLastPara="1" rIns="91425" wrap="square" tIns="91425">
            <a:noAutofit/>
          </a:bodyPr>
          <a:lstStyle/>
          <a:p>
            <a:pPr indent="0" lvl="0" marL="0" rtl="0" algn="l">
              <a:spcBef>
                <a:spcPts val="0"/>
              </a:spcBef>
              <a:spcAft>
                <a:spcPts val="0"/>
              </a:spcAft>
              <a:buNone/>
            </a:pPr>
            <a:r>
              <a:rPr lang="en">
                <a:solidFill>
                  <a:schemeClr val="accent5"/>
                </a:solidFill>
                <a:latin typeface="Space Grotesk SemiBold"/>
                <a:ea typeface="Space Grotesk SemiBold"/>
                <a:cs typeface="Space Grotesk SemiBold"/>
                <a:sym typeface="Space Grotesk SemiBold"/>
              </a:rPr>
              <a:t>Number</a:t>
            </a:r>
            <a:endParaRPr>
              <a:solidFill>
                <a:schemeClr val="accent5"/>
              </a:solidFill>
              <a:latin typeface="Space Grotesk SemiBold"/>
              <a:ea typeface="Space Grotesk SemiBold"/>
              <a:cs typeface="Space Grotesk SemiBold"/>
              <a:sym typeface="Space Grotesk SemiBold"/>
            </a:endParaRPr>
          </a:p>
        </p:txBody>
      </p:sp>
      <p:sp>
        <p:nvSpPr>
          <p:cNvPr id="276" name="Google Shape;276;p41"/>
          <p:cNvSpPr txBox="1"/>
          <p:nvPr/>
        </p:nvSpPr>
        <p:spPr>
          <a:xfrm>
            <a:off x="4347675" y="3286200"/>
            <a:ext cx="4082700" cy="352500"/>
          </a:xfrm>
          <a:prstGeom prst="rect">
            <a:avLst/>
          </a:prstGeom>
          <a:noFill/>
          <a:ln>
            <a:noFill/>
          </a:ln>
        </p:spPr>
        <p:txBody>
          <a:bodyPr anchorCtr="0" anchor="t" bIns="91425" lIns="0" spcFirstLastPara="1" rIns="91425" wrap="square" tIns="91425">
            <a:noAutofit/>
          </a:bodyPr>
          <a:lstStyle/>
          <a:p>
            <a:pPr indent="0" lvl="0" marL="0" rtl="0" algn="l">
              <a:spcBef>
                <a:spcPts val="0"/>
              </a:spcBef>
              <a:spcAft>
                <a:spcPts val="0"/>
              </a:spcAft>
              <a:buNone/>
            </a:pPr>
            <a:r>
              <a:rPr lang="en">
                <a:solidFill>
                  <a:schemeClr val="accent5"/>
                </a:solidFill>
                <a:latin typeface="Space Grotesk SemiBold"/>
                <a:ea typeface="Space Grotesk SemiBold"/>
                <a:cs typeface="Space Grotesk SemiBold"/>
                <a:sym typeface="Space Grotesk SemiBold"/>
              </a:rPr>
              <a:t>Email</a:t>
            </a:r>
            <a:endParaRPr>
              <a:solidFill>
                <a:schemeClr val="accent5"/>
              </a:solidFill>
              <a:latin typeface="Space Grotesk SemiBold"/>
              <a:ea typeface="Space Grotesk SemiBold"/>
              <a:cs typeface="Space Grotesk SemiBold"/>
              <a:sym typeface="Space Grotesk SemiBold"/>
            </a:endParaRPr>
          </a:p>
        </p:txBody>
      </p:sp>
      <p:sp>
        <p:nvSpPr>
          <p:cNvPr id="277" name="Google Shape;277;p41"/>
          <p:cNvSpPr txBox="1"/>
          <p:nvPr/>
        </p:nvSpPr>
        <p:spPr>
          <a:xfrm>
            <a:off x="4347675" y="4114875"/>
            <a:ext cx="4082700" cy="352500"/>
          </a:xfrm>
          <a:prstGeom prst="rect">
            <a:avLst/>
          </a:prstGeom>
          <a:noFill/>
          <a:ln>
            <a:noFill/>
          </a:ln>
        </p:spPr>
        <p:txBody>
          <a:bodyPr anchorCtr="0" anchor="t" bIns="91425" lIns="0" spcFirstLastPara="1" rIns="91425" wrap="square" tIns="91425">
            <a:noAutofit/>
          </a:bodyPr>
          <a:lstStyle/>
          <a:p>
            <a:pPr indent="0" lvl="0" marL="0" rtl="0" algn="l">
              <a:spcBef>
                <a:spcPts val="0"/>
              </a:spcBef>
              <a:spcAft>
                <a:spcPts val="0"/>
              </a:spcAft>
              <a:buNone/>
            </a:pPr>
            <a:r>
              <a:rPr lang="en">
                <a:solidFill>
                  <a:schemeClr val="accent5"/>
                </a:solidFill>
                <a:latin typeface="Space Grotesk SemiBold"/>
                <a:ea typeface="Space Grotesk SemiBold"/>
                <a:cs typeface="Space Grotesk SemiBold"/>
                <a:sym typeface="Space Grotesk SemiBold"/>
              </a:rPr>
              <a:t>Site Link</a:t>
            </a:r>
            <a:endParaRPr>
              <a:solidFill>
                <a:schemeClr val="accent5"/>
              </a:solidFill>
              <a:latin typeface="Space Grotesk SemiBold"/>
              <a:ea typeface="Space Grotesk SemiBold"/>
              <a:cs typeface="Space Grotesk SemiBold"/>
              <a:sym typeface="Space Grotesk SemiBold"/>
            </a:endParaRPr>
          </a:p>
        </p:txBody>
      </p:sp>
    </p:spTree>
  </p:cSld>
  <p:clrMapOvr>
    <a:masterClrMapping/>
  </p:clrMapOvr>
  <p:extLst>
    <p:ext uri="{DCECCB84-F9BA-43D5-87BE-67443E8EF086}">
      <p15:sldGuideLst>
        <p15:guide id="1" orient="horz" pos="1659">
          <p15:clr>
            <a:srgbClr val="E46962"/>
          </p15:clr>
        </p15:guide>
        <p15:guide id="2" orient="horz" pos="2181">
          <p15:clr>
            <a:srgbClr val="E46962"/>
          </p15:clr>
        </p15:guide>
        <p15:guide id="3" orient="horz" pos="2703">
          <p15:clr>
            <a:srgbClr val="E46962"/>
          </p15:clr>
        </p15:guide>
        <p15:guide id="4" pos="2739">
          <p15:clr>
            <a:srgbClr val="E46962"/>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ngle user slide - v1">
  <p:cSld name="CUSTOM_19">
    <p:spTree>
      <p:nvGrpSpPr>
        <p:cNvPr id="278" name="Shape 278"/>
        <p:cNvGrpSpPr/>
        <p:nvPr/>
      </p:nvGrpSpPr>
      <p:grpSpPr>
        <a:xfrm>
          <a:off x="0" y="0"/>
          <a:ext cx="0" cy="0"/>
          <a:chOff x="0" y="0"/>
          <a:chExt cx="0" cy="0"/>
        </a:xfrm>
      </p:grpSpPr>
      <p:sp>
        <p:nvSpPr>
          <p:cNvPr id="279" name="Google Shape;279;p42"/>
          <p:cNvSpPr/>
          <p:nvPr/>
        </p:nvSpPr>
        <p:spPr>
          <a:xfrm>
            <a:off x="8018400" y="-28575"/>
            <a:ext cx="1125600" cy="5172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80" name="Google Shape;280;p42"/>
          <p:cNvSpPr/>
          <p:nvPr/>
        </p:nvSpPr>
        <p:spPr>
          <a:xfrm>
            <a:off x="496400" y="1017725"/>
            <a:ext cx="8081400" cy="3781800"/>
          </a:xfrm>
          <a:prstGeom prst="round1Rect">
            <a:avLst>
              <a:gd fmla="val 16667" name="adj"/>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42"/>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atin typeface="Inter"/>
                <a:ea typeface="Inter"/>
                <a:cs typeface="Inter"/>
                <a:sym typeface="Inter"/>
              </a:defRPr>
            </a:lvl2pPr>
            <a:lvl3pPr lvl="2">
              <a:spcBef>
                <a:spcPts val="0"/>
              </a:spcBef>
              <a:spcAft>
                <a:spcPts val="0"/>
              </a:spcAft>
              <a:buSzPts val="2000"/>
              <a:buNone/>
              <a:defRPr>
                <a:latin typeface="Inter"/>
                <a:ea typeface="Inter"/>
                <a:cs typeface="Inter"/>
                <a:sym typeface="Inter"/>
              </a:defRPr>
            </a:lvl3pPr>
            <a:lvl4pPr lvl="3">
              <a:spcBef>
                <a:spcPts val="0"/>
              </a:spcBef>
              <a:spcAft>
                <a:spcPts val="0"/>
              </a:spcAft>
              <a:buSzPts val="2000"/>
              <a:buNone/>
              <a:defRPr>
                <a:latin typeface="Inter"/>
                <a:ea typeface="Inter"/>
                <a:cs typeface="Inter"/>
                <a:sym typeface="Inter"/>
              </a:defRPr>
            </a:lvl4pPr>
            <a:lvl5pPr lvl="4">
              <a:spcBef>
                <a:spcPts val="0"/>
              </a:spcBef>
              <a:spcAft>
                <a:spcPts val="0"/>
              </a:spcAft>
              <a:buSzPts val="2000"/>
              <a:buNone/>
              <a:defRPr>
                <a:latin typeface="Inter"/>
                <a:ea typeface="Inter"/>
                <a:cs typeface="Inter"/>
                <a:sym typeface="Inter"/>
              </a:defRPr>
            </a:lvl5pPr>
            <a:lvl6pPr lvl="5">
              <a:spcBef>
                <a:spcPts val="0"/>
              </a:spcBef>
              <a:spcAft>
                <a:spcPts val="0"/>
              </a:spcAft>
              <a:buSzPts val="2000"/>
              <a:buNone/>
              <a:defRPr>
                <a:latin typeface="Inter"/>
                <a:ea typeface="Inter"/>
                <a:cs typeface="Inter"/>
                <a:sym typeface="Inter"/>
              </a:defRPr>
            </a:lvl6pPr>
            <a:lvl7pPr lvl="6">
              <a:spcBef>
                <a:spcPts val="0"/>
              </a:spcBef>
              <a:spcAft>
                <a:spcPts val="0"/>
              </a:spcAft>
              <a:buSzPts val="2000"/>
              <a:buNone/>
              <a:defRPr>
                <a:latin typeface="Inter"/>
                <a:ea typeface="Inter"/>
                <a:cs typeface="Inter"/>
                <a:sym typeface="Inter"/>
              </a:defRPr>
            </a:lvl7pPr>
            <a:lvl8pPr lvl="7">
              <a:spcBef>
                <a:spcPts val="0"/>
              </a:spcBef>
              <a:spcAft>
                <a:spcPts val="0"/>
              </a:spcAft>
              <a:buSzPts val="2000"/>
              <a:buNone/>
              <a:defRPr>
                <a:latin typeface="Inter"/>
                <a:ea typeface="Inter"/>
                <a:cs typeface="Inter"/>
                <a:sym typeface="Inter"/>
              </a:defRPr>
            </a:lvl8pPr>
            <a:lvl9pPr lvl="8">
              <a:spcBef>
                <a:spcPts val="0"/>
              </a:spcBef>
              <a:spcAft>
                <a:spcPts val="0"/>
              </a:spcAft>
              <a:buSzPts val="2000"/>
              <a:buNone/>
              <a:defRPr>
                <a:latin typeface="Inter"/>
                <a:ea typeface="Inter"/>
                <a:cs typeface="Inter"/>
                <a:sym typeface="Inter"/>
              </a:defRPr>
            </a:lvl9pPr>
          </a:lstStyle>
          <a:p/>
        </p:txBody>
      </p:sp>
      <p:sp>
        <p:nvSpPr>
          <p:cNvPr id="282" name="Google Shape;282;p42"/>
          <p:cNvSpPr/>
          <p:nvPr>
            <p:ph idx="2" type="pic"/>
          </p:nvPr>
        </p:nvSpPr>
        <p:spPr>
          <a:xfrm>
            <a:off x="803400" y="1392150"/>
            <a:ext cx="2238300" cy="2238300"/>
          </a:xfrm>
          <a:prstGeom prst="ellipse">
            <a:avLst/>
          </a:prstGeom>
          <a:noFill/>
          <a:ln>
            <a:noFill/>
          </a:ln>
        </p:spPr>
      </p:sp>
      <p:sp>
        <p:nvSpPr>
          <p:cNvPr id="283" name="Google Shape;283;p42"/>
          <p:cNvSpPr txBox="1"/>
          <p:nvPr>
            <p:ph idx="1" type="body"/>
          </p:nvPr>
        </p:nvSpPr>
        <p:spPr>
          <a:xfrm>
            <a:off x="803400" y="4095573"/>
            <a:ext cx="3857400" cy="321000"/>
          </a:xfrm>
          <a:prstGeom prst="rect">
            <a:avLst/>
          </a:prstGeom>
        </p:spPr>
        <p:txBody>
          <a:bodyPr anchorCtr="0" anchor="t" bIns="91425" lIns="0" spcFirstLastPara="1" rIns="91425" wrap="square" tIns="91425">
            <a:normAutofit/>
          </a:bodyPr>
          <a:lstStyle>
            <a:lvl1pPr indent="-298450" lvl="0" marL="457200">
              <a:lnSpc>
                <a:spcPct val="100000"/>
              </a:lnSpc>
              <a:spcBef>
                <a:spcPts val="0"/>
              </a:spcBef>
              <a:spcAft>
                <a:spcPts val="0"/>
              </a:spcAft>
              <a:buSzPts val="1100"/>
              <a:buChar char="●"/>
              <a:defRPr/>
            </a:lvl1pPr>
            <a:lvl2pPr indent="-298450" lvl="1" marL="914400">
              <a:lnSpc>
                <a:spcPct val="100000"/>
              </a:lnSpc>
              <a:spcBef>
                <a:spcPts val="0"/>
              </a:spcBef>
              <a:spcAft>
                <a:spcPts val="0"/>
              </a:spcAft>
              <a:buSzPts val="1100"/>
              <a:buChar char="○"/>
              <a:defRPr/>
            </a:lvl2pPr>
            <a:lvl3pPr indent="-298450" lvl="2" marL="1371600">
              <a:lnSpc>
                <a:spcPct val="100000"/>
              </a:lnSpc>
              <a:spcBef>
                <a:spcPts val="0"/>
              </a:spcBef>
              <a:spcAft>
                <a:spcPts val="0"/>
              </a:spcAft>
              <a:buSzPts val="1100"/>
              <a:buChar char="■"/>
              <a:defRPr/>
            </a:lvl3pPr>
            <a:lvl4pPr indent="-298450" lvl="3" marL="1828800">
              <a:lnSpc>
                <a:spcPct val="100000"/>
              </a:lnSpc>
              <a:spcBef>
                <a:spcPts val="0"/>
              </a:spcBef>
              <a:spcAft>
                <a:spcPts val="0"/>
              </a:spcAft>
              <a:buSzPts val="1100"/>
              <a:buChar char="●"/>
              <a:defRPr/>
            </a:lvl4pPr>
            <a:lvl5pPr indent="-298450" lvl="4" marL="2286000">
              <a:lnSpc>
                <a:spcPct val="100000"/>
              </a:lnSpc>
              <a:spcBef>
                <a:spcPts val="0"/>
              </a:spcBef>
              <a:spcAft>
                <a:spcPts val="0"/>
              </a:spcAft>
              <a:buSzPts val="1100"/>
              <a:buChar char="○"/>
              <a:defRPr/>
            </a:lvl5pPr>
            <a:lvl6pPr indent="-298450" lvl="5" marL="2743200">
              <a:lnSpc>
                <a:spcPct val="100000"/>
              </a:lnSpc>
              <a:spcBef>
                <a:spcPts val="0"/>
              </a:spcBef>
              <a:spcAft>
                <a:spcPts val="0"/>
              </a:spcAft>
              <a:buSzPts val="1100"/>
              <a:buChar char="■"/>
              <a:defRPr/>
            </a:lvl6pPr>
            <a:lvl7pPr indent="-298450" lvl="6" marL="3200400">
              <a:lnSpc>
                <a:spcPct val="100000"/>
              </a:lnSpc>
              <a:spcBef>
                <a:spcPts val="0"/>
              </a:spcBef>
              <a:spcAft>
                <a:spcPts val="0"/>
              </a:spcAft>
              <a:buSzPts val="1100"/>
              <a:buChar char="●"/>
              <a:defRPr/>
            </a:lvl7pPr>
            <a:lvl8pPr indent="-298450" lvl="7" marL="3657600">
              <a:lnSpc>
                <a:spcPct val="100000"/>
              </a:lnSpc>
              <a:spcBef>
                <a:spcPts val="0"/>
              </a:spcBef>
              <a:spcAft>
                <a:spcPts val="0"/>
              </a:spcAft>
              <a:buSzPts val="1100"/>
              <a:buChar char="○"/>
              <a:defRPr/>
            </a:lvl8pPr>
            <a:lvl9pPr indent="-298450" lvl="8" marL="4114800">
              <a:lnSpc>
                <a:spcPct val="100000"/>
              </a:lnSpc>
              <a:spcBef>
                <a:spcPts val="0"/>
              </a:spcBef>
              <a:spcAft>
                <a:spcPts val="0"/>
              </a:spcAft>
              <a:buSzPts val="1100"/>
              <a:buChar char="■"/>
              <a:defRPr/>
            </a:lvl9pPr>
          </a:lstStyle>
          <a:p/>
        </p:txBody>
      </p:sp>
      <p:sp>
        <p:nvSpPr>
          <p:cNvPr id="284" name="Google Shape;284;p42"/>
          <p:cNvSpPr txBox="1"/>
          <p:nvPr>
            <p:ph idx="3" type="subTitle"/>
          </p:nvPr>
        </p:nvSpPr>
        <p:spPr>
          <a:xfrm>
            <a:off x="803400" y="3756150"/>
            <a:ext cx="2632200" cy="321000"/>
          </a:xfrm>
          <a:prstGeom prst="rect">
            <a:avLst/>
          </a:prstGeom>
        </p:spPr>
        <p:txBody>
          <a:bodyPr anchorCtr="0" anchor="ctr" bIns="91425" lIns="0" spcFirstLastPara="1" rIns="91425" wrap="square" tIns="90000">
            <a:noAutofit/>
          </a:bodyPr>
          <a:lstStyle>
            <a:lvl1pPr lvl="0">
              <a:lnSpc>
                <a:spcPct val="100000"/>
              </a:lnSpc>
              <a:spcBef>
                <a:spcPts val="0"/>
              </a:spcBef>
              <a:spcAft>
                <a:spcPts val="0"/>
              </a:spcAft>
              <a:buClr>
                <a:schemeClr val="accent5"/>
              </a:buClr>
              <a:buSzPts val="1400"/>
              <a:buFont typeface="Space Grotesk SemiBold"/>
              <a:buNone/>
              <a:defRPr sz="1400">
                <a:solidFill>
                  <a:schemeClr val="accent5"/>
                </a:solidFill>
                <a:latin typeface="Space Grotesk SemiBold"/>
                <a:ea typeface="Space Grotesk SemiBold"/>
                <a:cs typeface="Space Grotesk SemiBold"/>
                <a:sym typeface="Space Grotesk SemiBold"/>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85" name="Google Shape;285;p42"/>
          <p:cNvSpPr txBox="1"/>
          <p:nvPr>
            <p:ph idx="4" type="body"/>
          </p:nvPr>
        </p:nvSpPr>
        <p:spPr>
          <a:xfrm>
            <a:off x="3201650" y="1392150"/>
            <a:ext cx="4816800" cy="1889700"/>
          </a:xfrm>
          <a:prstGeom prst="rect">
            <a:avLst/>
          </a:prstGeom>
        </p:spPr>
        <p:txBody>
          <a:bodyPr anchorCtr="0" anchor="t" bIns="91425" lIns="0"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Tree>
  </p:cSld>
  <p:clrMapOvr>
    <a:masterClrMapping/>
  </p:clrMapOvr>
  <p:extLst>
    <p:ext uri="{DCECCB84-F9BA-43D5-87BE-67443E8EF086}">
      <p15:sldGuideLst>
        <p15:guide id="1" pos="2164">
          <p15:clr>
            <a:srgbClr val="E46962"/>
          </p15:clr>
        </p15:guide>
      </p15:sldGuideLst>
    </p:ext>
  </p:extLst>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s slide - v2">
  <p:cSld name="CUSTOM_23">
    <p:spTree>
      <p:nvGrpSpPr>
        <p:cNvPr id="286" name="Shape 286"/>
        <p:cNvGrpSpPr/>
        <p:nvPr/>
      </p:nvGrpSpPr>
      <p:grpSpPr>
        <a:xfrm>
          <a:off x="0" y="0"/>
          <a:ext cx="0" cy="0"/>
          <a:chOff x="0" y="0"/>
          <a:chExt cx="0" cy="0"/>
        </a:xfrm>
      </p:grpSpPr>
      <p:sp>
        <p:nvSpPr>
          <p:cNvPr id="287" name="Google Shape;287;p43"/>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atin typeface="Inter"/>
                <a:ea typeface="Inter"/>
                <a:cs typeface="Inter"/>
                <a:sym typeface="Inter"/>
              </a:defRPr>
            </a:lvl2pPr>
            <a:lvl3pPr lvl="2">
              <a:spcBef>
                <a:spcPts val="0"/>
              </a:spcBef>
              <a:spcAft>
                <a:spcPts val="0"/>
              </a:spcAft>
              <a:buSzPts val="2000"/>
              <a:buNone/>
              <a:defRPr>
                <a:latin typeface="Inter"/>
                <a:ea typeface="Inter"/>
                <a:cs typeface="Inter"/>
                <a:sym typeface="Inter"/>
              </a:defRPr>
            </a:lvl3pPr>
            <a:lvl4pPr lvl="3">
              <a:spcBef>
                <a:spcPts val="0"/>
              </a:spcBef>
              <a:spcAft>
                <a:spcPts val="0"/>
              </a:spcAft>
              <a:buSzPts val="2000"/>
              <a:buNone/>
              <a:defRPr>
                <a:latin typeface="Inter"/>
                <a:ea typeface="Inter"/>
                <a:cs typeface="Inter"/>
                <a:sym typeface="Inter"/>
              </a:defRPr>
            </a:lvl4pPr>
            <a:lvl5pPr lvl="4">
              <a:spcBef>
                <a:spcPts val="0"/>
              </a:spcBef>
              <a:spcAft>
                <a:spcPts val="0"/>
              </a:spcAft>
              <a:buSzPts val="2000"/>
              <a:buNone/>
              <a:defRPr>
                <a:latin typeface="Inter"/>
                <a:ea typeface="Inter"/>
                <a:cs typeface="Inter"/>
                <a:sym typeface="Inter"/>
              </a:defRPr>
            </a:lvl5pPr>
            <a:lvl6pPr lvl="5">
              <a:spcBef>
                <a:spcPts val="0"/>
              </a:spcBef>
              <a:spcAft>
                <a:spcPts val="0"/>
              </a:spcAft>
              <a:buSzPts val="2000"/>
              <a:buNone/>
              <a:defRPr>
                <a:latin typeface="Inter"/>
                <a:ea typeface="Inter"/>
                <a:cs typeface="Inter"/>
                <a:sym typeface="Inter"/>
              </a:defRPr>
            </a:lvl6pPr>
            <a:lvl7pPr lvl="6">
              <a:spcBef>
                <a:spcPts val="0"/>
              </a:spcBef>
              <a:spcAft>
                <a:spcPts val="0"/>
              </a:spcAft>
              <a:buSzPts val="2000"/>
              <a:buNone/>
              <a:defRPr>
                <a:latin typeface="Inter"/>
                <a:ea typeface="Inter"/>
                <a:cs typeface="Inter"/>
                <a:sym typeface="Inter"/>
              </a:defRPr>
            </a:lvl7pPr>
            <a:lvl8pPr lvl="7">
              <a:spcBef>
                <a:spcPts val="0"/>
              </a:spcBef>
              <a:spcAft>
                <a:spcPts val="0"/>
              </a:spcAft>
              <a:buSzPts val="2000"/>
              <a:buNone/>
              <a:defRPr>
                <a:latin typeface="Inter"/>
                <a:ea typeface="Inter"/>
                <a:cs typeface="Inter"/>
                <a:sym typeface="Inter"/>
              </a:defRPr>
            </a:lvl8pPr>
            <a:lvl9pPr lvl="8">
              <a:spcBef>
                <a:spcPts val="0"/>
              </a:spcBef>
              <a:spcAft>
                <a:spcPts val="0"/>
              </a:spcAft>
              <a:buSzPts val="2000"/>
              <a:buNone/>
              <a:defRPr>
                <a:latin typeface="Inter"/>
                <a:ea typeface="Inter"/>
                <a:cs typeface="Inter"/>
                <a:sym typeface="Inter"/>
              </a:defRPr>
            </a:lvl9pPr>
          </a:lstStyle>
          <a:p/>
        </p:txBody>
      </p:sp>
      <p:sp>
        <p:nvSpPr>
          <p:cNvPr id="288" name="Google Shape;288;p43"/>
          <p:cNvSpPr/>
          <p:nvPr/>
        </p:nvSpPr>
        <p:spPr>
          <a:xfrm>
            <a:off x="0" y="2609850"/>
            <a:ext cx="9144000" cy="2533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89" name="Google Shape;289;p43"/>
          <p:cNvSpPr/>
          <p:nvPr/>
        </p:nvSpPr>
        <p:spPr>
          <a:xfrm>
            <a:off x="1114350" y="1552500"/>
            <a:ext cx="6915300" cy="21528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43"/>
          <p:cNvSpPr txBox="1"/>
          <p:nvPr/>
        </p:nvSpPr>
        <p:spPr>
          <a:xfrm>
            <a:off x="1347300" y="1552500"/>
            <a:ext cx="571500" cy="5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600">
                <a:solidFill>
                  <a:schemeClr val="accent5"/>
                </a:solidFill>
                <a:latin typeface="Lobster"/>
                <a:ea typeface="Lobster"/>
                <a:cs typeface="Lobster"/>
                <a:sym typeface="Lobster"/>
              </a:rPr>
              <a:t>“</a:t>
            </a:r>
            <a:endParaRPr sz="9600">
              <a:solidFill>
                <a:schemeClr val="accent5"/>
              </a:solidFill>
              <a:latin typeface="Lobster"/>
              <a:ea typeface="Lobster"/>
              <a:cs typeface="Lobster"/>
              <a:sym typeface="Lobster"/>
            </a:endParaRPr>
          </a:p>
        </p:txBody>
      </p:sp>
      <p:sp>
        <p:nvSpPr>
          <p:cNvPr id="291" name="Google Shape;291;p43"/>
          <p:cNvSpPr txBox="1"/>
          <p:nvPr/>
        </p:nvSpPr>
        <p:spPr>
          <a:xfrm flipH="1" rot="10800000">
            <a:off x="7376625" y="3113925"/>
            <a:ext cx="571500" cy="5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600">
                <a:solidFill>
                  <a:schemeClr val="accent5"/>
                </a:solidFill>
                <a:latin typeface="Lobster"/>
                <a:ea typeface="Lobster"/>
                <a:cs typeface="Lobster"/>
                <a:sym typeface="Lobster"/>
              </a:rPr>
              <a:t>“</a:t>
            </a:r>
            <a:endParaRPr sz="9600">
              <a:solidFill>
                <a:schemeClr val="accent5"/>
              </a:solidFill>
              <a:latin typeface="Lobster"/>
              <a:ea typeface="Lobster"/>
              <a:cs typeface="Lobster"/>
              <a:sym typeface="Lobster"/>
            </a:endParaRPr>
          </a:p>
        </p:txBody>
      </p:sp>
      <p:sp>
        <p:nvSpPr>
          <p:cNvPr id="292" name="Google Shape;292;p43"/>
          <p:cNvSpPr txBox="1"/>
          <p:nvPr>
            <p:ph idx="1" type="body"/>
          </p:nvPr>
        </p:nvSpPr>
        <p:spPr>
          <a:xfrm>
            <a:off x="2044800" y="1882800"/>
            <a:ext cx="5186100" cy="1408500"/>
          </a:xfrm>
          <a:prstGeom prst="rect">
            <a:avLst/>
          </a:prstGeom>
        </p:spPr>
        <p:txBody>
          <a:bodyPr anchorCtr="0" anchor="ctr" bIns="180000" lIns="180000" spcFirstLastPara="1" rIns="180000" wrap="square" tIns="180000">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2 columns v1 1">
  <p:cSld name="TITLE_AND_BODY_2">
    <p:spTree>
      <p:nvGrpSpPr>
        <p:cNvPr id="293" name="Shape 293"/>
        <p:cNvGrpSpPr/>
        <p:nvPr/>
      </p:nvGrpSpPr>
      <p:grpSpPr>
        <a:xfrm>
          <a:off x="0" y="0"/>
          <a:ext cx="0" cy="0"/>
          <a:chOff x="0" y="0"/>
          <a:chExt cx="0" cy="0"/>
        </a:xfrm>
      </p:grpSpPr>
      <p:sp>
        <p:nvSpPr>
          <p:cNvPr id="294" name="Google Shape;294;p44"/>
          <p:cNvSpPr txBox="1"/>
          <p:nvPr>
            <p:ph type="title"/>
          </p:nvPr>
        </p:nvSpPr>
        <p:spPr>
          <a:xfrm>
            <a:off x="566250" y="408150"/>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000"/>
              <a:buNone/>
              <a:defRPr>
                <a:solidFill>
                  <a:schemeClr val="dk2"/>
                </a:solidFill>
              </a:defRPr>
            </a:lvl1pPr>
            <a:lvl2pPr lvl="1">
              <a:spcBef>
                <a:spcPts val="0"/>
              </a:spcBef>
              <a:spcAft>
                <a:spcPts val="0"/>
              </a:spcAft>
              <a:buClr>
                <a:schemeClr val="dk2"/>
              </a:buClr>
              <a:buSzPts val="2000"/>
              <a:buNone/>
              <a:defRPr>
                <a:solidFill>
                  <a:schemeClr val="dk2"/>
                </a:solidFill>
              </a:defRPr>
            </a:lvl2pPr>
            <a:lvl3pPr lvl="2">
              <a:spcBef>
                <a:spcPts val="0"/>
              </a:spcBef>
              <a:spcAft>
                <a:spcPts val="0"/>
              </a:spcAft>
              <a:buClr>
                <a:schemeClr val="dk2"/>
              </a:buClr>
              <a:buSzPts val="2000"/>
              <a:buNone/>
              <a:defRPr>
                <a:solidFill>
                  <a:schemeClr val="dk2"/>
                </a:solidFill>
              </a:defRPr>
            </a:lvl3pPr>
            <a:lvl4pPr lvl="3">
              <a:spcBef>
                <a:spcPts val="0"/>
              </a:spcBef>
              <a:spcAft>
                <a:spcPts val="0"/>
              </a:spcAft>
              <a:buClr>
                <a:schemeClr val="dk2"/>
              </a:buClr>
              <a:buSzPts val="2000"/>
              <a:buNone/>
              <a:defRPr>
                <a:solidFill>
                  <a:schemeClr val="dk2"/>
                </a:solidFill>
              </a:defRPr>
            </a:lvl4pPr>
            <a:lvl5pPr lvl="4">
              <a:spcBef>
                <a:spcPts val="0"/>
              </a:spcBef>
              <a:spcAft>
                <a:spcPts val="0"/>
              </a:spcAft>
              <a:buClr>
                <a:schemeClr val="dk2"/>
              </a:buClr>
              <a:buSzPts val="2000"/>
              <a:buNone/>
              <a:defRPr>
                <a:solidFill>
                  <a:schemeClr val="dk2"/>
                </a:solidFill>
              </a:defRPr>
            </a:lvl5pPr>
            <a:lvl6pPr lvl="5">
              <a:spcBef>
                <a:spcPts val="0"/>
              </a:spcBef>
              <a:spcAft>
                <a:spcPts val="0"/>
              </a:spcAft>
              <a:buClr>
                <a:schemeClr val="dk2"/>
              </a:buClr>
              <a:buSzPts val="2000"/>
              <a:buNone/>
              <a:defRPr>
                <a:solidFill>
                  <a:schemeClr val="dk2"/>
                </a:solidFill>
              </a:defRPr>
            </a:lvl6pPr>
            <a:lvl7pPr lvl="6">
              <a:spcBef>
                <a:spcPts val="0"/>
              </a:spcBef>
              <a:spcAft>
                <a:spcPts val="0"/>
              </a:spcAft>
              <a:buClr>
                <a:schemeClr val="dk2"/>
              </a:buClr>
              <a:buSzPts val="2000"/>
              <a:buNone/>
              <a:defRPr>
                <a:solidFill>
                  <a:schemeClr val="dk2"/>
                </a:solidFill>
              </a:defRPr>
            </a:lvl7pPr>
            <a:lvl8pPr lvl="7">
              <a:spcBef>
                <a:spcPts val="0"/>
              </a:spcBef>
              <a:spcAft>
                <a:spcPts val="0"/>
              </a:spcAft>
              <a:buClr>
                <a:schemeClr val="dk2"/>
              </a:buClr>
              <a:buSzPts val="2000"/>
              <a:buNone/>
              <a:defRPr>
                <a:solidFill>
                  <a:schemeClr val="dk2"/>
                </a:solidFill>
              </a:defRPr>
            </a:lvl8pPr>
            <a:lvl9pPr lvl="8">
              <a:spcBef>
                <a:spcPts val="0"/>
              </a:spcBef>
              <a:spcAft>
                <a:spcPts val="0"/>
              </a:spcAft>
              <a:buClr>
                <a:schemeClr val="dk2"/>
              </a:buClr>
              <a:buSzPts val="2000"/>
              <a:buNone/>
              <a:defRPr>
                <a:solidFill>
                  <a:schemeClr val="dk2"/>
                </a:solidFill>
              </a:defRPr>
            </a:lvl9pPr>
          </a:lstStyle>
          <a:p/>
        </p:txBody>
      </p:sp>
      <p:sp>
        <p:nvSpPr>
          <p:cNvPr id="295" name="Google Shape;295;p44"/>
          <p:cNvSpPr txBox="1"/>
          <p:nvPr>
            <p:ph idx="1" type="body"/>
          </p:nvPr>
        </p:nvSpPr>
        <p:spPr>
          <a:xfrm>
            <a:off x="650850" y="1987200"/>
            <a:ext cx="3776700" cy="27669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96" name="Google Shape;296;p44"/>
          <p:cNvSpPr txBox="1"/>
          <p:nvPr>
            <p:ph idx="12" type="sldNum"/>
          </p:nvPr>
        </p:nvSpPr>
        <p:spPr>
          <a:xfrm>
            <a:off x="80290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97" name="Google Shape;297;p44"/>
          <p:cNvSpPr txBox="1"/>
          <p:nvPr>
            <p:ph idx="2" type="body"/>
          </p:nvPr>
        </p:nvSpPr>
        <p:spPr>
          <a:xfrm>
            <a:off x="4845450" y="1987200"/>
            <a:ext cx="3732300" cy="27669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98" name="Google Shape;298;p44"/>
          <p:cNvSpPr/>
          <p:nvPr/>
        </p:nvSpPr>
        <p:spPr>
          <a:xfrm>
            <a:off x="566250" y="1370350"/>
            <a:ext cx="84600" cy="39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99" name="Google Shape;299;p44"/>
          <p:cNvSpPr/>
          <p:nvPr/>
        </p:nvSpPr>
        <p:spPr>
          <a:xfrm>
            <a:off x="4760850" y="1370350"/>
            <a:ext cx="84600" cy="39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00" name="Google Shape;300;p44"/>
          <p:cNvSpPr/>
          <p:nvPr/>
        </p:nvSpPr>
        <p:spPr>
          <a:xfrm>
            <a:off x="566250" y="1738675"/>
            <a:ext cx="15600" cy="2830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01" name="Google Shape;301;p44"/>
          <p:cNvSpPr/>
          <p:nvPr/>
        </p:nvSpPr>
        <p:spPr>
          <a:xfrm>
            <a:off x="4760850" y="1738675"/>
            <a:ext cx="15600" cy="2830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02" name="Google Shape;302;p44"/>
          <p:cNvSpPr txBox="1"/>
          <p:nvPr>
            <p:ph idx="3" type="subTitle"/>
          </p:nvPr>
        </p:nvSpPr>
        <p:spPr>
          <a:xfrm>
            <a:off x="650850" y="1349950"/>
            <a:ext cx="3732300" cy="4344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SzPts val="1400"/>
              <a:buNone/>
              <a:defRPr b="1"/>
            </a:lvl2pPr>
            <a:lvl3pPr lvl="2">
              <a:lnSpc>
                <a:spcPct val="100000"/>
              </a:lnSpc>
              <a:spcBef>
                <a:spcPts val="0"/>
              </a:spcBef>
              <a:spcAft>
                <a:spcPts val="0"/>
              </a:spcAft>
              <a:buSzPts val="1400"/>
              <a:buNone/>
              <a:defRPr b="1"/>
            </a:lvl3pPr>
            <a:lvl4pPr lvl="3">
              <a:lnSpc>
                <a:spcPct val="100000"/>
              </a:lnSpc>
              <a:spcBef>
                <a:spcPts val="0"/>
              </a:spcBef>
              <a:spcAft>
                <a:spcPts val="0"/>
              </a:spcAft>
              <a:buSzPts val="1400"/>
              <a:buNone/>
              <a:defRPr b="1"/>
            </a:lvl4pPr>
            <a:lvl5pPr lvl="4">
              <a:lnSpc>
                <a:spcPct val="100000"/>
              </a:lnSpc>
              <a:spcBef>
                <a:spcPts val="0"/>
              </a:spcBef>
              <a:spcAft>
                <a:spcPts val="0"/>
              </a:spcAft>
              <a:buSzPts val="1400"/>
              <a:buNone/>
              <a:defRPr b="1"/>
            </a:lvl5pPr>
            <a:lvl6pPr lvl="5">
              <a:lnSpc>
                <a:spcPct val="100000"/>
              </a:lnSpc>
              <a:spcBef>
                <a:spcPts val="0"/>
              </a:spcBef>
              <a:spcAft>
                <a:spcPts val="0"/>
              </a:spcAft>
              <a:buSzPts val="1400"/>
              <a:buNone/>
              <a:defRPr b="1"/>
            </a:lvl6pPr>
            <a:lvl7pPr lvl="6">
              <a:lnSpc>
                <a:spcPct val="100000"/>
              </a:lnSpc>
              <a:spcBef>
                <a:spcPts val="0"/>
              </a:spcBef>
              <a:spcAft>
                <a:spcPts val="0"/>
              </a:spcAft>
              <a:buSzPts val="1400"/>
              <a:buNone/>
              <a:defRPr b="1"/>
            </a:lvl7pPr>
            <a:lvl8pPr lvl="7">
              <a:lnSpc>
                <a:spcPct val="100000"/>
              </a:lnSpc>
              <a:spcBef>
                <a:spcPts val="0"/>
              </a:spcBef>
              <a:spcAft>
                <a:spcPts val="0"/>
              </a:spcAft>
              <a:buSzPts val="1400"/>
              <a:buNone/>
              <a:defRPr b="1"/>
            </a:lvl8pPr>
            <a:lvl9pPr lvl="8">
              <a:lnSpc>
                <a:spcPct val="100000"/>
              </a:lnSpc>
              <a:spcBef>
                <a:spcPts val="0"/>
              </a:spcBef>
              <a:spcAft>
                <a:spcPts val="0"/>
              </a:spcAft>
              <a:buSzPts val="1400"/>
              <a:buNone/>
              <a:defRPr b="1"/>
            </a:lvl9pPr>
          </a:lstStyle>
          <a:p/>
        </p:txBody>
      </p:sp>
      <p:sp>
        <p:nvSpPr>
          <p:cNvPr id="303" name="Google Shape;303;p44"/>
          <p:cNvSpPr txBox="1"/>
          <p:nvPr>
            <p:ph idx="4" type="subTitle"/>
          </p:nvPr>
        </p:nvSpPr>
        <p:spPr>
          <a:xfrm>
            <a:off x="4845525" y="1367825"/>
            <a:ext cx="3732300" cy="4344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SzPts val="1400"/>
              <a:buNone/>
              <a:defRPr b="1"/>
            </a:lvl2pPr>
            <a:lvl3pPr lvl="2">
              <a:lnSpc>
                <a:spcPct val="100000"/>
              </a:lnSpc>
              <a:spcBef>
                <a:spcPts val="0"/>
              </a:spcBef>
              <a:spcAft>
                <a:spcPts val="0"/>
              </a:spcAft>
              <a:buSzPts val="1400"/>
              <a:buNone/>
              <a:defRPr b="1"/>
            </a:lvl3pPr>
            <a:lvl4pPr lvl="3">
              <a:lnSpc>
                <a:spcPct val="100000"/>
              </a:lnSpc>
              <a:spcBef>
                <a:spcPts val="0"/>
              </a:spcBef>
              <a:spcAft>
                <a:spcPts val="0"/>
              </a:spcAft>
              <a:buSzPts val="1400"/>
              <a:buNone/>
              <a:defRPr b="1"/>
            </a:lvl4pPr>
            <a:lvl5pPr lvl="4">
              <a:lnSpc>
                <a:spcPct val="100000"/>
              </a:lnSpc>
              <a:spcBef>
                <a:spcPts val="0"/>
              </a:spcBef>
              <a:spcAft>
                <a:spcPts val="0"/>
              </a:spcAft>
              <a:buSzPts val="1400"/>
              <a:buNone/>
              <a:defRPr b="1"/>
            </a:lvl5pPr>
            <a:lvl6pPr lvl="5">
              <a:lnSpc>
                <a:spcPct val="100000"/>
              </a:lnSpc>
              <a:spcBef>
                <a:spcPts val="0"/>
              </a:spcBef>
              <a:spcAft>
                <a:spcPts val="0"/>
              </a:spcAft>
              <a:buSzPts val="1400"/>
              <a:buNone/>
              <a:defRPr b="1"/>
            </a:lvl6pPr>
            <a:lvl7pPr lvl="6">
              <a:lnSpc>
                <a:spcPct val="100000"/>
              </a:lnSpc>
              <a:spcBef>
                <a:spcPts val="0"/>
              </a:spcBef>
              <a:spcAft>
                <a:spcPts val="0"/>
              </a:spcAft>
              <a:buSzPts val="1400"/>
              <a:buNone/>
              <a:defRPr b="1"/>
            </a:lvl7pPr>
            <a:lvl8pPr lvl="7">
              <a:lnSpc>
                <a:spcPct val="100000"/>
              </a:lnSpc>
              <a:spcBef>
                <a:spcPts val="0"/>
              </a:spcBef>
              <a:spcAft>
                <a:spcPts val="0"/>
              </a:spcAft>
              <a:buSzPts val="1400"/>
              <a:buNone/>
              <a:defRPr b="1"/>
            </a:lvl8pPr>
            <a:lvl9pPr lvl="8">
              <a:lnSpc>
                <a:spcPct val="100000"/>
              </a:lnSpc>
              <a:spcBef>
                <a:spcPts val="0"/>
              </a:spcBef>
              <a:spcAft>
                <a:spcPts val="0"/>
              </a:spcAft>
              <a:buSzPts val="1400"/>
              <a:buNone/>
              <a:defRPr b="1"/>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2 columns v2">
  <p:cSld name="TITLE_AND_BODY_1_4">
    <p:spTree>
      <p:nvGrpSpPr>
        <p:cNvPr id="304" name="Shape 304"/>
        <p:cNvGrpSpPr/>
        <p:nvPr/>
      </p:nvGrpSpPr>
      <p:grpSpPr>
        <a:xfrm>
          <a:off x="0" y="0"/>
          <a:ext cx="0" cy="0"/>
          <a:chOff x="0" y="0"/>
          <a:chExt cx="0" cy="0"/>
        </a:xfrm>
      </p:grpSpPr>
      <p:sp>
        <p:nvSpPr>
          <p:cNvPr id="305" name="Google Shape;305;p45"/>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000"/>
              <a:buNone/>
              <a:defRPr>
                <a:solidFill>
                  <a:schemeClr val="dk2"/>
                </a:solidFill>
              </a:defRPr>
            </a:lvl1pPr>
            <a:lvl2pPr lvl="1">
              <a:spcBef>
                <a:spcPts val="0"/>
              </a:spcBef>
              <a:spcAft>
                <a:spcPts val="0"/>
              </a:spcAft>
              <a:buClr>
                <a:schemeClr val="dk2"/>
              </a:buClr>
              <a:buSzPts val="2000"/>
              <a:buNone/>
              <a:defRPr>
                <a:solidFill>
                  <a:schemeClr val="dk2"/>
                </a:solidFill>
              </a:defRPr>
            </a:lvl2pPr>
            <a:lvl3pPr lvl="2">
              <a:spcBef>
                <a:spcPts val="0"/>
              </a:spcBef>
              <a:spcAft>
                <a:spcPts val="0"/>
              </a:spcAft>
              <a:buClr>
                <a:schemeClr val="dk2"/>
              </a:buClr>
              <a:buSzPts val="2000"/>
              <a:buNone/>
              <a:defRPr>
                <a:solidFill>
                  <a:schemeClr val="dk2"/>
                </a:solidFill>
              </a:defRPr>
            </a:lvl3pPr>
            <a:lvl4pPr lvl="3">
              <a:spcBef>
                <a:spcPts val="0"/>
              </a:spcBef>
              <a:spcAft>
                <a:spcPts val="0"/>
              </a:spcAft>
              <a:buClr>
                <a:schemeClr val="dk2"/>
              </a:buClr>
              <a:buSzPts val="2000"/>
              <a:buNone/>
              <a:defRPr>
                <a:solidFill>
                  <a:schemeClr val="dk2"/>
                </a:solidFill>
              </a:defRPr>
            </a:lvl4pPr>
            <a:lvl5pPr lvl="4">
              <a:spcBef>
                <a:spcPts val="0"/>
              </a:spcBef>
              <a:spcAft>
                <a:spcPts val="0"/>
              </a:spcAft>
              <a:buClr>
                <a:schemeClr val="dk2"/>
              </a:buClr>
              <a:buSzPts val="2000"/>
              <a:buNone/>
              <a:defRPr>
                <a:solidFill>
                  <a:schemeClr val="dk2"/>
                </a:solidFill>
              </a:defRPr>
            </a:lvl5pPr>
            <a:lvl6pPr lvl="5">
              <a:spcBef>
                <a:spcPts val="0"/>
              </a:spcBef>
              <a:spcAft>
                <a:spcPts val="0"/>
              </a:spcAft>
              <a:buClr>
                <a:schemeClr val="dk2"/>
              </a:buClr>
              <a:buSzPts val="2000"/>
              <a:buNone/>
              <a:defRPr>
                <a:solidFill>
                  <a:schemeClr val="dk2"/>
                </a:solidFill>
              </a:defRPr>
            </a:lvl6pPr>
            <a:lvl7pPr lvl="6">
              <a:spcBef>
                <a:spcPts val="0"/>
              </a:spcBef>
              <a:spcAft>
                <a:spcPts val="0"/>
              </a:spcAft>
              <a:buClr>
                <a:schemeClr val="dk2"/>
              </a:buClr>
              <a:buSzPts val="2000"/>
              <a:buNone/>
              <a:defRPr>
                <a:solidFill>
                  <a:schemeClr val="dk2"/>
                </a:solidFill>
              </a:defRPr>
            </a:lvl7pPr>
            <a:lvl8pPr lvl="7">
              <a:spcBef>
                <a:spcPts val="0"/>
              </a:spcBef>
              <a:spcAft>
                <a:spcPts val="0"/>
              </a:spcAft>
              <a:buClr>
                <a:schemeClr val="dk2"/>
              </a:buClr>
              <a:buSzPts val="2000"/>
              <a:buNone/>
              <a:defRPr>
                <a:solidFill>
                  <a:schemeClr val="dk2"/>
                </a:solidFill>
              </a:defRPr>
            </a:lvl8pPr>
            <a:lvl9pPr lvl="8">
              <a:spcBef>
                <a:spcPts val="0"/>
              </a:spcBef>
              <a:spcAft>
                <a:spcPts val="0"/>
              </a:spcAft>
              <a:buClr>
                <a:schemeClr val="dk2"/>
              </a:buClr>
              <a:buSzPts val="2000"/>
              <a:buNone/>
              <a:defRPr>
                <a:solidFill>
                  <a:schemeClr val="dk2"/>
                </a:solidFill>
              </a:defRPr>
            </a:lvl9pPr>
          </a:lstStyle>
          <a:p/>
        </p:txBody>
      </p:sp>
      <p:sp>
        <p:nvSpPr>
          <p:cNvPr id="306" name="Google Shape;306;p45"/>
          <p:cNvSpPr txBox="1"/>
          <p:nvPr>
            <p:ph idx="12" type="sldNum"/>
          </p:nvPr>
        </p:nvSpPr>
        <p:spPr>
          <a:xfrm>
            <a:off x="80290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07" name="Google Shape;307;p45"/>
          <p:cNvSpPr txBox="1"/>
          <p:nvPr>
            <p:ph idx="1" type="body"/>
          </p:nvPr>
        </p:nvSpPr>
        <p:spPr>
          <a:xfrm>
            <a:off x="4427475" y="1377275"/>
            <a:ext cx="4150200" cy="14802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308" name="Google Shape;308;p45"/>
          <p:cNvSpPr txBox="1"/>
          <p:nvPr>
            <p:ph idx="2" type="body"/>
          </p:nvPr>
        </p:nvSpPr>
        <p:spPr>
          <a:xfrm>
            <a:off x="4427475" y="3088775"/>
            <a:ext cx="4150200" cy="14802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309" name="Google Shape;309;p45"/>
          <p:cNvSpPr txBox="1"/>
          <p:nvPr>
            <p:ph idx="3" type="subTitle"/>
          </p:nvPr>
        </p:nvSpPr>
        <p:spPr>
          <a:xfrm>
            <a:off x="566250" y="1395850"/>
            <a:ext cx="3318600" cy="3936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200"/>
              <a:buNone/>
              <a:defRPr sz="1200">
                <a:solidFill>
                  <a:schemeClr val="accent5"/>
                </a:solidFill>
              </a:defRPr>
            </a:lvl1pPr>
            <a:lvl2pPr lvl="1">
              <a:lnSpc>
                <a:spcPct val="100000"/>
              </a:lnSpc>
              <a:spcBef>
                <a:spcPts val="0"/>
              </a:spcBef>
              <a:spcAft>
                <a:spcPts val="0"/>
              </a:spcAft>
              <a:buSzPts val="1200"/>
              <a:buFont typeface="Space Grotesk SemiBold"/>
              <a:buNone/>
              <a:defRPr b="0" sz="1200">
                <a:latin typeface="Space Grotesk SemiBold"/>
                <a:ea typeface="Space Grotesk SemiBold"/>
                <a:cs typeface="Space Grotesk SemiBold"/>
                <a:sym typeface="Space Grotesk SemiBold"/>
              </a:defRPr>
            </a:lvl2pPr>
            <a:lvl3pPr lvl="2">
              <a:lnSpc>
                <a:spcPct val="100000"/>
              </a:lnSpc>
              <a:spcBef>
                <a:spcPts val="0"/>
              </a:spcBef>
              <a:spcAft>
                <a:spcPts val="0"/>
              </a:spcAft>
              <a:buSzPts val="1200"/>
              <a:buFont typeface="Space Grotesk SemiBold"/>
              <a:buNone/>
              <a:defRPr b="0" sz="1200">
                <a:latin typeface="Space Grotesk SemiBold"/>
                <a:ea typeface="Space Grotesk SemiBold"/>
                <a:cs typeface="Space Grotesk SemiBold"/>
                <a:sym typeface="Space Grotesk SemiBold"/>
              </a:defRPr>
            </a:lvl3pPr>
            <a:lvl4pPr lvl="3">
              <a:lnSpc>
                <a:spcPct val="100000"/>
              </a:lnSpc>
              <a:spcBef>
                <a:spcPts val="0"/>
              </a:spcBef>
              <a:spcAft>
                <a:spcPts val="0"/>
              </a:spcAft>
              <a:buSzPts val="1200"/>
              <a:buFont typeface="Space Grotesk SemiBold"/>
              <a:buNone/>
              <a:defRPr b="0" sz="1200">
                <a:latin typeface="Space Grotesk SemiBold"/>
                <a:ea typeface="Space Grotesk SemiBold"/>
                <a:cs typeface="Space Grotesk SemiBold"/>
                <a:sym typeface="Space Grotesk SemiBold"/>
              </a:defRPr>
            </a:lvl4pPr>
            <a:lvl5pPr lvl="4">
              <a:lnSpc>
                <a:spcPct val="100000"/>
              </a:lnSpc>
              <a:spcBef>
                <a:spcPts val="0"/>
              </a:spcBef>
              <a:spcAft>
                <a:spcPts val="0"/>
              </a:spcAft>
              <a:buSzPts val="1200"/>
              <a:buFont typeface="Space Grotesk SemiBold"/>
              <a:buNone/>
              <a:defRPr b="0" sz="1200">
                <a:latin typeface="Space Grotesk SemiBold"/>
                <a:ea typeface="Space Grotesk SemiBold"/>
                <a:cs typeface="Space Grotesk SemiBold"/>
                <a:sym typeface="Space Grotesk SemiBold"/>
              </a:defRPr>
            </a:lvl5pPr>
            <a:lvl6pPr lvl="5">
              <a:lnSpc>
                <a:spcPct val="100000"/>
              </a:lnSpc>
              <a:spcBef>
                <a:spcPts val="0"/>
              </a:spcBef>
              <a:spcAft>
                <a:spcPts val="0"/>
              </a:spcAft>
              <a:buSzPts val="1200"/>
              <a:buFont typeface="Space Grotesk SemiBold"/>
              <a:buNone/>
              <a:defRPr b="0" sz="1200">
                <a:latin typeface="Space Grotesk SemiBold"/>
                <a:ea typeface="Space Grotesk SemiBold"/>
                <a:cs typeface="Space Grotesk SemiBold"/>
                <a:sym typeface="Space Grotesk SemiBold"/>
              </a:defRPr>
            </a:lvl6pPr>
            <a:lvl7pPr lvl="6">
              <a:lnSpc>
                <a:spcPct val="100000"/>
              </a:lnSpc>
              <a:spcBef>
                <a:spcPts val="0"/>
              </a:spcBef>
              <a:spcAft>
                <a:spcPts val="0"/>
              </a:spcAft>
              <a:buSzPts val="1200"/>
              <a:buFont typeface="Space Grotesk SemiBold"/>
              <a:buNone/>
              <a:defRPr b="0" sz="1200">
                <a:latin typeface="Space Grotesk SemiBold"/>
                <a:ea typeface="Space Grotesk SemiBold"/>
                <a:cs typeface="Space Grotesk SemiBold"/>
                <a:sym typeface="Space Grotesk SemiBold"/>
              </a:defRPr>
            </a:lvl7pPr>
            <a:lvl8pPr lvl="7">
              <a:lnSpc>
                <a:spcPct val="100000"/>
              </a:lnSpc>
              <a:spcBef>
                <a:spcPts val="0"/>
              </a:spcBef>
              <a:spcAft>
                <a:spcPts val="0"/>
              </a:spcAft>
              <a:buSzPts val="1200"/>
              <a:buFont typeface="Space Grotesk SemiBold"/>
              <a:buNone/>
              <a:defRPr b="0" sz="1200">
                <a:latin typeface="Space Grotesk SemiBold"/>
                <a:ea typeface="Space Grotesk SemiBold"/>
                <a:cs typeface="Space Grotesk SemiBold"/>
                <a:sym typeface="Space Grotesk SemiBold"/>
              </a:defRPr>
            </a:lvl8pPr>
            <a:lvl9pPr lvl="8">
              <a:lnSpc>
                <a:spcPct val="100000"/>
              </a:lnSpc>
              <a:spcBef>
                <a:spcPts val="0"/>
              </a:spcBef>
              <a:spcAft>
                <a:spcPts val="0"/>
              </a:spcAft>
              <a:buSzPts val="1200"/>
              <a:buFont typeface="Space Grotesk SemiBold"/>
              <a:buNone/>
              <a:defRPr b="0" sz="1200">
                <a:latin typeface="Space Grotesk SemiBold"/>
                <a:ea typeface="Space Grotesk SemiBold"/>
                <a:cs typeface="Space Grotesk SemiBold"/>
                <a:sym typeface="Space Grotesk SemiBold"/>
              </a:defRPr>
            </a:lvl9pPr>
          </a:lstStyle>
          <a:p/>
        </p:txBody>
      </p:sp>
      <p:sp>
        <p:nvSpPr>
          <p:cNvPr id="310" name="Google Shape;310;p45"/>
          <p:cNvSpPr txBox="1"/>
          <p:nvPr>
            <p:ph idx="4" type="subTitle"/>
          </p:nvPr>
        </p:nvSpPr>
        <p:spPr>
          <a:xfrm>
            <a:off x="566250" y="3088775"/>
            <a:ext cx="3318600" cy="3936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200"/>
              <a:buNone/>
              <a:defRPr sz="1200">
                <a:solidFill>
                  <a:schemeClr val="accent5"/>
                </a:solidFill>
              </a:defRPr>
            </a:lvl1pPr>
            <a:lvl2pPr lvl="1">
              <a:lnSpc>
                <a:spcPct val="100000"/>
              </a:lnSpc>
              <a:spcBef>
                <a:spcPts val="0"/>
              </a:spcBef>
              <a:spcAft>
                <a:spcPts val="0"/>
              </a:spcAft>
              <a:buSzPts val="1200"/>
              <a:buFont typeface="Space Grotesk SemiBold"/>
              <a:buNone/>
              <a:defRPr b="0" sz="1200">
                <a:latin typeface="Space Grotesk SemiBold"/>
                <a:ea typeface="Space Grotesk SemiBold"/>
                <a:cs typeface="Space Grotesk SemiBold"/>
                <a:sym typeface="Space Grotesk SemiBold"/>
              </a:defRPr>
            </a:lvl2pPr>
            <a:lvl3pPr lvl="2">
              <a:lnSpc>
                <a:spcPct val="100000"/>
              </a:lnSpc>
              <a:spcBef>
                <a:spcPts val="0"/>
              </a:spcBef>
              <a:spcAft>
                <a:spcPts val="0"/>
              </a:spcAft>
              <a:buSzPts val="1200"/>
              <a:buFont typeface="Space Grotesk SemiBold"/>
              <a:buNone/>
              <a:defRPr b="0" sz="1200">
                <a:latin typeface="Space Grotesk SemiBold"/>
                <a:ea typeface="Space Grotesk SemiBold"/>
                <a:cs typeface="Space Grotesk SemiBold"/>
                <a:sym typeface="Space Grotesk SemiBold"/>
              </a:defRPr>
            </a:lvl3pPr>
            <a:lvl4pPr lvl="3">
              <a:lnSpc>
                <a:spcPct val="100000"/>
              </a:lnSpc>
              <a:spcBef>
                <a:spcPts val="0"/>
              </a:spcBef>
              <a:spcAft>
                <a:spcPts val="0"/>
              </a:spcAft>
              <a:buSzPts val="1200"/>
              <a:buFont typeface="Space Grotesk SemiBold"/>
              <a:buNone/>
              <a:defRPr b="0" sz="1200">
                <a:latin typeface="Space Grotesk SemiBold"/>
                <a:ea typeface="Space Grotesk SemiBold"/>
                <a:cs typeface="Space Grotesk SemiBold"/>
                <a:sym typeface="Space Grotesk SemiBold"/>
              </a:defRPr>
            </a:lvl4pPr>
            <a:lvl5pPr lvl="4">
              <a:lnSpc>
                <a:spcPct val="100000"/>
              </a:lnSpc>
              <a:spcBef>
                <a:spcPts val="0"/>
              </a:spcBef>
              <a:spcAft>
                <a:spcPts val="0"/>
              </a:spcAft>
              <a:buSzPts val="1200"/>
              <a:buFont typeface="Space Grotesk SemiBold"/>
              <a:buNone/>
              <a:defRPr b="0" sz="1200">
                <a:latin typeface="Space Grotesk SemiBold"/>
                <a:ea typeface="Space Grotesk SemiBold"/>
                <a:cs typeface="Space Grotesk SemiBold"/>
                <a:sym typeface="Space Grotesk SemiBold"/>
              </a:defRPr>
            </a:lvl5pPr>
            <a:lvl6pPr lvl="5">
              <a:lnSpc>
                <a:spcPct val="100000"/>
              </a:lnSpc>
              <a:spcBef>
                <a:spcPts val="0"/>
              </a:spcBef>
              <a:spcAft>
                <a:spcPts val="0"/>
              </a:spcAft>
              <a:buSzPts val="1200"/>
              <a:buFont typeface="Space Grotesk SemiBold"/>
              <a:buNone/>
              <a:defRPr b="0" sz="1200">
                <a:latin typeface="Space Grotesk SemiBold"/>
                <a:ea typeface="Space Grotesk SemiBold"/>
                <a:cs typeface="Space Grotesk SemiBold"/>
                <a:sym typeface="Space Grotesk SemiBold"/>
              </a:defRPr>
            </a:lvl6pPr>
            <a:lvl7pPr lvl="6">
              <a:lnSpc>
                <a:spcPct val="100000"/>
              </a:lnSpc>
              <a:spcBef>
                <a:spcPts val="0"/>
              </a:spcBef>
              <a:spcAft>
                <a:spcPts val="0"/>
              </a:spcAft>
              <a:buSzPts val="1200"/>
              <a:buFont typeface="Space Grotesk SemiBold"/>
              <a:buNone/>
              <a:defRPr b="0" sz="1200">
                <a:latin typeface="Space Grotesk SemiBold"/>
                <a:ea typeface="Space Grotesk SemiBold"/>
                <a:cs typeface="Space Grotesk SemiBold"/>
                <a:sym typeface="Space Grotesk SemiBold"/>
              </a:defRPr>
            </a:lvl7pPr>
            <a:lvl8pPr lvl="7">
              <a:lnSpc>
                <a:spcPct val="100000"/>
              </a:lnSpc>
              <a:spcBef>
                <a:spcPts val="0"/>
              </a:spcBef>
              <a:spcAft>
                <a:spcPts val="0"/>
              </a:spcAft>
              <a:buSzPts val="1200"/>
              <a:buFont typeface="Space Grotesk SemiBold"/>
              <a:buNone/>
              <a:defRPr b="0" sz="1200">
                <a:latin typeface="Space Grotesk SemiBold"/>
                <a:ea typeface="Space Grotesk SemiBold"/>
                <a:cs typeface="Space Grotesk SemiBold"/>
                <a:sym typeface="Space Grotesk SemiBold"/>
              </a:defRPr>
            </a:lvl8pPr>
            <a:lvl9pPr lvl="8">
              <a:lnSpc>
                <a:spcPct val="100000"/>
              </a:lnSpc>
              <a:spcBef>
                <a:spcPts val="0"/>
              </a:spcBef>
              <a:spcAft>
                <a:spcPts val="0"/>
              </a:spcAft>
              <a:buSzPts val="1200"/>
              <a:buFont typeface="Space Grotesk SemiBold"/>
              <a:buNone/>
              <a:defRPr b="0" sz="1200">
                <a:latin typeface="Space Grotesk SemiBold"/>
                <a:ea typeface="Space Grotesk SemiBold"/>
                <a:cs typeface="Space Grotesk SemiBold"/>
                <a:sym typeface="Space Grotesk SemiBold"/>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2 columns v3">
  <p:cSld name="TITLE_AND_BODY_1_1_2">
    <p:spTree>
      <p:nvGrpSpPr>
        <p:cNvPr id="311" name="Shape 311"/>
        <p:cNvGrpSpPr/>
        <p:nvPr/>
      </p:nvGrpSpPr>
      <p:grpSpPr>
        <a:xfrm>
          <a:off x="0" y="0"/>
          <a:ext cx="0" cy="0"/>
          <a:chOff x="0" y="0"/>
          <a:chExt cx="0" cy="0"/>
        </a:xfrm>
      </p:grpSpPr>
      <p:sp>
        <p:nvSpPr>
          <p:cNvPr id="312" name="Google Shape;312;p46"/>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000"/>
              <a:buNone/>
              <a:defRPr>
                <a:solidFill>
                  <a:schemeClr val="dk2"/>
                </a:solidFill>
              </a:defRPr>
            </a:lvl1pPr>
            <a:lvl2pPr lvl="1">
              <a:spcBef>
                <a:spcPts val="0"/>
              </a:spcBef>
              <a:spcAft>
                <a:spcPts val="0"/>
              </a:spcAft>
              <a:buClr>
                <a:schemeClr val="dk2"/>
              </a:buClr>
              <a:buSzPts val="2000"/>
              <a:buNone/>
              <a:defRPr>
                <a:solidFill>
                  <a:schemeClr val="dk2"/>
                </a:solidFill>
              </a:defRPr>
            </a:lvl2pPr>
            <a:lvl3pPr lvl="2">
              <a:spcBef>
                <a:spcPts val="0"/>
              </a:spcBef>
              <a:spcAft>
                <a:spcPts val="0"/>
              </a:spcAft>
              <a:buClr>
                <a:schemeClr val="dk2"/>
              </a:buClr>
              <a:buSzPts val="2000"/>
              <a:buNone/>
              <a:defRPr>
                <a:solidFill>
                  <a:schemeClr val="dk2"/>
                </a:solidFill>
              </a:defRPr>
            </a:lvl3pPr>
            <a:lvl4pPr lvl="3">
              <a:spcBef>
                <a:spcPts val="0"/>
              </a:spcBef>
              <a:spcAft>
                <a:spcPts val="0"/>
              </a:spcAft>
              <a:buClr>
                <a:schemeClr val="dk2"/>
              </a:buClr>
              <a:buSzPts val="2000"/>
              <a:buNone/>
              <a:defRPr>
                <a:solidFill>
                  <a:schemeClr val="dk2"/>
                </a:solidFill>
              </a:defRPr>
            </a:lvl4pPr>
            <a:lvl5pPr lvl="4">
              <a:spcBef>
                <a:spcPts val="0"/>
              </a:spcBef>
              <a:spcAft>
                <a:spcPts val="0"/>
              </a:spcAft>
              <a:buClr>
                <a:schemeClr val="dk2"/>
              </a:buClr>
              <a:buSzPts val="2000"/>
              <a:buNone/>
              <a:defRPr>
                <a:solidFill>
                  <a:schemeClr val="dk2"/>
                </a:solidFill>
              </a:defRPr>
            </a:lvl5pPr>
            <a:lvl6pPr lvl="5">
              <a:spcBef>
                <a:spcPts val="0"/>
              </a:spcBef>
              <a:spcAft>
                <a:spcPts val="0"/>
              </a:spcAft>
              <a:buClr>
                <a:schemeClr val="dk2"/>
              </a:buClr>
              <a:buSzPts val="2000"/>
              <a:buNone/>
              <a:defRPr>
                <a:solidFill>
                  <a:schemeClr val="dk2"/>
                </a:solidFill>
              </a:defRPr>
            </a:lvl6pPr>
            <a:lvl7pPr lvl="6">
              <a:spcBef>
                <a:spcPts val="0"/>
              </a:spcBef>
              <a:spcAft>
                <a:spcPts val="0"/>
              </a:spcAft>
              <a:buClr>
                <a:schemeClr val="dk2"/>
              </a:buClr>
              <a:buSzPts val="2000"/>
              <a:buNone/>
              <a:defRPr>
                <a:solidFill>
                  <a:schemeClr val="dk2"/>
                </a:solidFill>
              </a:defRPr>
            </a:lvl7pPr>
            <a:lvl8pPr lvl="7">
              <a:spcBef>
                <a:spcPts val="0"/>
              </a:spcBef>
              <a:spcAft>
                <a:spcPts val="0"/>
              </a:spcAft>
              <a:buClr>
                <a:schemeClr val="dk2"/>
              </a:buClr>
              <a:buSzPts val="2000"/>
              <a:buNone/>
              <a:defRPr>
                <a:solidFill>
                  <a:schemeClr val="dk2"/>
                </a:solidFill>
              </a:defRPr>
            </a:lvl8pPr>
            <a:lvl9pPr lvl="8">
              <a:spcBef>
                <a:spcPts val="0"/>
              </a:spcBef>
              <a:spcAft>
                <a:spcPts val="0"/>
              </a:spcAft>
              <a:buClr>
                <a:schemeClr val="dk2"/>
              </a:buClr>
              <a:buSzPts val="2000"/>
              <a:buNone/>
              <a:defRPr>
                <a:solidFill>
                  <a:schemeClr val="dk2"/>
                </a:solidFill>
              </a:defRPr>
            </a:lvl9pPr>
          </a:lstStyle>
          <a:p/>
        </p:txBody>
      </p:sp>
      <p:sp>
        <p:nvSpPr>
          <p:cNvPr id="313" name="Google Shape;313;p46"/>
          <p:cNvSpPr txBox="1"/>
          <p:nvPr>
            <p:ph idx="12" type="sldNum"/>
          </p:nvPr>
        </p:nvSpPr>
        <p:spPr>
          <a:xfrm>
            <a:off x="80290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14" name="Google Shape;314;p46"/>
          <p:cNvSpPr txBox="1"/>
          <p:nvPr>
            <p:ph idx="1" type="body"/>
          </p:nvPr>
        </p:nvSpPr>
        <p:spPr>
          <a:xfrm>
            <a:off x="566250" y="1899000"/>
            <a:ext cx="3243300" cy="23652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315" name="Google Shape;315;p46"/>
          <p:cNvSpPr txBox="1"/>
          <p:nvPr>
            <p:ph idx="2" type="body"/>
          </p:nvPr>
        </p:nvSpPr>
        <p:spPr>
          <a:xfrm>
            <a:off x="5226525" y="1899000"/>
            <a:ext cx="3243300" cy="23652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316" name="Google Shape;316;p46"/>
          <p:cNvSpPr txBox="1"/>
          <p:nvPr>
            <p:ph idx="3" type="subTitle"/>
          </p:nvPr>
        </p:nvSpPr>
        <p:spPr>
          <a:xfrm>
            <a:off x="566250" y="1406475"/>
            <a:ext cx="3243300" cy="447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1pPr>
            <a:lvl2pPr lvl="1">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2pPr>
            <a:lvl3pPr lvl="2">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3pPr>
            <a:lvl4pPr lvl="3">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4pPr>
            <a:lvl5pPr lvl="4">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5pPr>
            <a:lvl6pPr lvl="5">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6pPr>
            <a:lvl7pPr lvl="6">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7pPr>
            <a:lvl8pPr lvl="7">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8pPr>
            <a:lvl9pPr lvl="8">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9pPr>
          </a:lstStyle>
          <a:p/>
        </p:txBody>
      </p:sp>
      <p:sp>
        <p:nvSpPr>
          <p:cNvPr id="317" name="Google Shape;317;p46"/>
          <p:cNvSpPr txBox="1"/>
          <p:nvPr>
            <p:ph idx="4" type="subTitle"/>
          </p:nvPr>
        </p:nvSpPr>
        <p:spPr>
          <a:xfrm>
            <a:off x="5226525" y="1382475"/>
            <a:ext cx="3243300" cy="471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1pPr>
            <a:lvl2pPr lvl="1">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2pPr>
            <a:lvl3pPr lvl="2">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3pPr>
            <a:lvl4pPr lvl="3">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4pPr>
            <a:lvl5pPr lvl="4">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5pPr>
            <a:lvl6pPr lvl="5">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6pPr>
            <a:lvl7pPr lvl="6">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7pPr>
            <a:lvl8pPr lvl="7">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8pPr>
            <a:lvl9pPr lvl="8">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9pPr>
          </a:lstStyle>
          <a:p/>
        </p:txBody>
      </p:sp>
    </p:spTree>
  </p:cSld>
  <p:clrMapOvr>
    <a:masterClrMapping/>
  </p:clrMapOvr>
  <p:extLst>
    <p:ext uri="{DCECCB84-F9BA-43D5-87BE-67443E8EF086}">
      <p15:sldGuideLst>
        <p15:guide id="1" orient="horz" pos="1473">
          <p15:clr>
            <a:srgbClr val="E46962"/>
          </p15:clr>
        </p15:guide>
        <p15:guide id="2" orient="horz" pos="2689">
          <p15:clr>
            <a:srgbClr val="E46962"/>
          </p15:clr>
        </p15:guide>
      </p15:sldGuideLst>
    </p:ext>
  </p:extLst>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2 columns v1 Image">
  <p:cSld name="TITLE_AND_BODY_1_1_2_3">
    <p:spTree>
      <p:nvGrpSpPr>
        <p:cNvPr id="318" name="Shape 318"/>
        <p:cNvGrpSpPr/>
        <p:nvPr/>
      </p:nvGrpSpPr>
      <p:grpSpPr>
        <a:xfrm>
          <a:off x="0" y="0"/>
          <a:ext cx="0" cy="0"/>
          <a:chOff x="0" y="0"/>
          <a:chExt cx="0" cy="0"/>
        </a:xfrm>
      </p:grpSpPr>
      <p:sp>
        <p:nvSpPr>
          <p:cNvPr id="319" name="Google Shape;319;p47"/>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000"/>
              <a:buNone/>
              <a:defRPr>
                <a:solidFill>
                  <a:schemeClr val="dk2"/>
                </a:solidFill>
              </a:defRPr>
            </a:lvl1pPr>
            <a:lvl2pPr lvl="1">
              <a:spcBef>
                <a:spcPts val="0"/>
              </a:spcBef>
              <a:spcAft>
                <a:spcPts val="0"/>
              </a:spcAft>
              <a:buClr>
                <a:schemeClr val="dk2"/>
              </a:buClr>
              <a:buSzPts val="2000"/>
              <a:buNone/>
              <a:defRPr>
                <a:solidFill>
                  <a:schemeClr val="dk2"/>
                </a:solidFill>
              </a:defRPr>
            </a:lvl2pPr>
            <a:lvl3pPr lvl="2">
              <a:spcBef>
                <a:spcPts val="0"/>
              </a:spcBef>
              <a:spcAft>
                <a:spcPts val="0"/>
              </a:spcAft>
              <a:buClr>
                <a:schemeClr val="dk2"/>
              </a:buClr>
              <a:buSzPts val="2000"/>
              <a:buNone/>
              <a:defRPr>
                <a:solidFill>
                  <a:schemeClr val="dk2"/>
                </a:solidFill>
              </a:defRPr>
            </a:lvl3pPr>
            <a:lvl4pPr lvl="3">
              <a:spcBef>
                <a:spcPts val="0"/>
              </a:spcBef>
              <a:spcAft>
                <a:spcPts val="0"/>
              </a:spcAft>
              <a:buClr>
                <a:schemeClr val="dk2"/>
              </a:buClr>
              <a:buSzPts val="2000"/>
              <a:buNone/>
              <a:defRPr>
                <a:solidFill>
                  <a:schemeClr val="dk2"/>
                </a:solidFill>
              </a:defRPr>
            </a:lvl4pPr>
            <a:lvl5pPr lvl="4">
              <a:spcBef>
                <a:spcPts val="0"/>
              </a:spcBef>
              <a:spcAft>
                <a:spcPts val="0"/>
              </a:spcAft>
              <a:buClr>
                <a:schemeClr val="dk2"/>
              </a:buClr>
              <a:buSzPts val="2000"/>
              <a:buNone/>
              <a:defRPr>
                <a:solidFill>
                  <a:schemeClr val="dk2"/>
                </a:solidFill>
              </a:defRPr>
            </a:lvl5pPr>
            <a:lvl6pPr lvl="5">
              <a:spcBef>
                <a:spcPts val="0"/>
              </a:spcBef>
              <a:spcAft>
                <a:spcPts val="0"/>
              </a:spcAft>
              <a:buClr>
                <a:schemeClr val="dk2"/>
              </a:buClr>
              <a:buSzPts val="2000"/>
              <a:buNone/>
              <a:defRPr>
                <a:solidFill>
                  <a:schemeClr val="dk2"/>
                </a:solidFill>
              </a:defRPr>
            </a:lvl6pPr>
            <a:lvl7pPr lvl="6">
              <a:spcBef>
                <a:spcPts val="0"/>
              </a:spcBef>
              <a:spcAft>
                <a:spcPts val="0"/>
              </a:spcAft>
              <a:buClr>
                <a:schemeClr val="dk2"/>
              </a:buClr>
              <a:buSzPts val="2000"/>
              <a:buNone/>
              <a:defRPr>
                <a:solidFill>
                  <a:schemeClr val="dk2"/>
                </a:solidFill>
              </a:defRPr>
            </a:lvl7pPr>
            <a:lvl8pPr lvl="7">
              <a:spcBef>
                <a:spcPts val="0"/>
              </a:spcBef>
              <a:spcAft>
                <a:spcPts val="0"/>
              </a:spcAft>
              <a:buClr>
                <a:schemeClr val="dk2"/>
              </a:buClr>
              <a:buSzPts val="2000"/>
              <a:buNone/>
              <a:defRPr>
                <a:solidFill>
                  <a:schemeClr val="dk2"/>
                </a:solidFill>
              </a:defRPr>
            </a:lvl8pPr>
            <a:lvl9pPr lvl="8">
              <a:spcBef>
                <a:spcPts val="0"/>
              </a:spcBef>
              <a:spcAft>
                <a:spcPts val="0"/>
              </a:spcAft>
              <a:buClr>
                <a:schemeClr val="dk2"/>
              </a:buClr>
              <a:buSzPts val="2000"/>
              <a:buNone/>
              <a:defRPr>
                <a:solidFill>
                  <a:schemeClr val="dk2"/>
                </a:solidFill>
              </a:defRPr>
            </a:lvl9pPr>
          </a:lstStyle>
          <a:p/>
        </p:txBody>
      </p:sp>
      <p:sp>
        <p:nvSpPr>
          <p:cNvPr id="320" name="Google Shape;320;p47"/>
          <p:cNvSpPr txBox="1"/>
          <p:nvPr>
            <p:ph idx="12" type="sldNum"/>
          </p:nvPr>
        </p:nvSpPr>
        <p:spPr>
          <a:xfrm>
            <a:off x="80290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21" name="Google Shape;321;p47"/>
          <p:cNvSpPr txBox="1"/>
          <p:nvPr>
            <p:ph idx="1" type="body"/>
          </p:nvPr>
        </p:nvSpPr>
        <p:spPr>
          <a:xfrm>
            <a:off x="566250" y="2906174"/>
            <a:ext cx="3243300" cy="13581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322" name="Google Shape;322;p47"/>
          <p:cNvSpPr txBox="1"/>
          <p:nvPr>
            <p:ph idx="2" type="body"/>
          </p:nvPr>
        </p:nvSpPr>
        <p:spPr>
          <a:xfrm>
            <a:off x="5226525" y="2906174"/>
            <a:ext cx="3243300" cy="13581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323" name="Google Shape;323;p47"/>
          <p:cNvSpPr txBox="1"/>
          <p:nvPr>
            <p:ph idx="3" type="subTitle"/>
          </p:nvPr>
        </p:nvSpPr>
        <p:spPr>
          <a:xfrm>
            <a:off x="566250" y="2623379"/>
            <a:ext cx="3243300" cy="257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1pPr>
            <a:lvl2pPr lvl="1">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2pPr>
            <a:lvl3pPr lvl="2">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3pPr>
            <a:lvl4pPr lvl="3">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4pPr>
            <a:lvl5pPr lvl="4">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5pPr>
            <a:lvl6pPr lvl="5">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6pPr>
            <a:lvl7pPr lvl="6">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7pPr>
            <a:lvl8pPr lvl="7">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8pPr>
            <a:lvl9pPr lvl="8">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9pPr>
          </a:lstStyle>
          <a:p/>
        </p:txBody>
      </p:sp>
      <p:sp>
        <p:nvSpPr>
          <p:cNvPr id="324" name="Google Shape;324;p47"/>
          <p:cNvSpPr txBox="1"/>
          <p:nvPr>
            <p:ph idx="4" type="subTitle"/>
          </p:nvPr>
        </p:nvSpPr>
        <p:spPr>
          <a:xfrm>
            <a:off x="5226525" y="2609598"/>
            <a:ext cx="3243300" cy="270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1pPr>
            <a:lvl2pPr lvl="1">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2pPr>
            <a:lvl3pPr lvl="2">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3pPr>
            <a:lvl4pPr lvl="3">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4pPr>
            <a:lvl5pPr lvl="4">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5pPr>
            <a:lvl6pPr lvl="5">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6pPr>
            <a:lvl7pPr lvl="6">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7pPr>
            <a:lvl8pPr lvl="7">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8pPr>
            <a:lvl9pPr lvl="8">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9pPr>
          </a:lstStyle>
          <a:p/>
        </p:txBody>
      </p:sp>
      <p:sp>
        <p:nvSpPr>
          <p:cNvPr id="325" name="Google Shape;325;p47"/>
          <p:cNvSpPr/>
          <p:nvPr>
            <p:ph idx="5" type="pic"/>
          </p:nvPr>
        </p:nvSpPr>
        <p:spPr>
          <a:xfrm>
            <a:off x="566250" y="1189475"/>
            <a:ext cx="3153300" cy="1408200"/>
          </a:xfrm>
          <a:prstGeom prst="rect">
            <a:avLst/>
          </a:prstGeom>
          <a:noFill/>
          <a:ln>
            <a:noFill/>
          </a:ln>
        </p:spPr>
      </p:sp>
      <p:sp>
        <p:nvSpPr>
          <p:cNvPr id="326" name="Google Shape;326;p47"/>
          <p:cNvSpPr/>
          <p:nvPr>
            <p:ph idx="6" type="pic"/>
          </p:nvPr>
        </p:nvSpPr>
        <p:spPr>
          <a:xfrm>
            <a:off x="5226525" y="1189475"/>
            <a:ext cx="3153300" cy="1408200"/>
          </a:xfrm>
          <a:prstGeom prst="rect">
            <a:avLst/>
          </a:prstGeom>
          <a:noFill/>
          <a:ln>
            <a:noFill/>
          </a:ln>
        </p:spPr>
      </p:sp>
    </p:spTree>
  </p:cSld>
  <p:clrMapOvr>
    <a:masterClrMapping/>
  </p:clrMapOvr>
  <p:extLst>
    <p:ext uri="{DCECCB84-F9BA-43D5-87BE-67443E8EF086}">
      <p15:sldGuideLst>
        <p15:guide id="1" orient="horz" pos="1473">
          <p15:clr>
            <a:srgbClr val="E46962"/>
          </p15:clr>
        </p15:guide>
        <p15:guide id="2" orient="horz" pos="2689">
          <p15:clr>
            <a:srgbClr val="E46962"/>
          </p15:clr>
        </p15:guide>
        <p15:guide id="3" pos="3292">
          <p15:clr>
            <a:srgbClr val="E46962"/>
          </p15:clr>
        </p15:guide>
        <p15:guide id="4" orient="horz" pos="1636">
          <p15:clr>
            <a:srgbClr val="E46962"/>
          </p15:clr>
        </p15:guide>
      </p15:sldGuideLst>
    </p:ext>
  </p:extLst>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3 items in  a list + image 2">
  <p:cSld name="MAIN_POINT_2">
    <p:spTree>
      <p:nvGrpSpPr>
        <p:cNvPr id="327" name="Shape 327"/>
        <p:cNvGrpSpPr/>
        <p:nvPr/>
      </p:nvGrpSpPr>
      <p:grpSpPr>
        <a:xfrm>
          <a:off x="0" y="0"/>
          <a:ext cx="0" cy="0"/>
          <a:chOff x="0" y="0"/>
          <a:chExt cx="0" cy="0"/>
        </a:xfrm>
      </p:grpSpPr>
      <p:sp>
        <p:nvSpPr>
          <p:cNvPr id="328" name="Google Shape;328;p48"/>
          <p:cNvSpPr/>
          <p:nvPr/>
        </p:nvSpPr>
        <p:spPr>
          <a:xfrm>
            <a:off x="0" y="3249700"/>
            <a:ext cx="9144000" cy="1905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29" name="Google Shape;329;p48"/>
          <p:cNvSpPr/>
          <p:nvPr>
            <p:ph idx="2" type="pic"/>
          </p:nvPr>
        </p:nvSpPr>
        <p:spPr>
          <a:xfrm>
            <a:off x="560300" y="1522125"/>
            <a:ext cx="3922200" cy="3046800"/>
          </a:xfrm>
          <a:prstGeom prst="rect">
            <a:avLst/>
          </a:prstGeom>
          <a:noFill/>
          <a:ln>
            <a:noFill/>
          </a:ln>
        </p:spPr>
      </p:sp>
      <p:sp>
        <p:nvSpPr>
          <p:cNvPr id="330" name="Google Shape;330;p48"/>
          <p:cNvSpPr txBox="1"/>
          <p:nvPr>
            <p:ph type="title"/>
          </p:nvPr>
        </p:nvSpPr>
        <p:spPr>
          <a:xfrm>
            <a:off x="566250" y="445025"/>
            <a:ext cx="4093500" cy="1077000"/>
          </a:xfrm>
          <a:prstGeom prst="rect">
            <a:avLst/>
          </a:prstGeom>
        </p:spPr>
        <p:txBody>
          <a:bodyPr anchorCtr="0" anchor="t" bIns="91425" lIns="91425" spcFirstLastPara="1" rIns="91425" wrap="square" tIns="91425">
            <a:noAutofit/>
          </a:bodyPr>
          <a:lstStyle>
            <a:lvl1pPr lvl="0">
              <a:spcBef>
                <a:spcPts val="0"/>
              </a:spcBef>
              <a:spcAft>
                <a:spcPts val="0"/>
              </a:spcAft>
              <a:buSzPts val="2300"/>
              <a:buNone/>
              <a:defRPr sz="23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31" name="Google Shape;331;p48"/>
          <p:cNvSpPr txBox="1"/>
          <p:nvPr>
            <p:ph idx="12" type="sldNum"/>
          </p:nvPr>
        </p:nvSpPr>
        <p:spPr>
          <a:xfrm>
            <a:off x="7999953" y="4663224"/>
            <a:ext cx="5778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32" name="Google Shape;332;p48"/>
          <p:cNvSpPr/>
          <p:nvPr/>
        </p:nvSpPr>
        <p:spPr>
          <a:xfrm>
            <a:off x="4855875" y="445025"/>
            <a:ext cx="3726000" cy="9930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48"/>
          <p:cNvSpPr/>
          <p:nvPr/>
        </p:nvSpPr>
        <p:spPr>
          <a:xfrm>
            <a:off x="4855875" y="1584275"/>
            <a:ext cx="3726000" cy="9930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48"/>
          <p:cNvSpPr/>
          <p:nvPr/>
        </p:nvSpPr>
        <p:spPr>
          <a:xfrm>
            <a:off x="4855875" y="2723525"/>
            <a:ext cx="3726000" cy="9930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48"/>
          <p:cNvSpPr txBox="1"/>
          <p:nvPr>
            <p:ph idx="1" type="body"/>
          </p:nvPr>
        </p:nvSpPr>
        <p:spPr>
          <a:xfrm>
            <a:off x="5481550" y="609875"/>
            <a:ext cx="2972700" cy="663300"/>
          </a:xfrm>
          <a:prstGeom prst="rect">
            <a:avLst/>
          </a:prstGeom>
        </p:spPr>
        <p:txBody>
          <a:bodyPr anchorCtr="0" anchor="ctr" bIns="91425" lIns="91425"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36" name="Google Shape;336;p48"/>
          <p:cNvSpPr txBox="1"/>
          <p:nvPr>
            <p:ph idx="3" type="body"/>
          </p:nvPr>
        </p:nvSpPr>
        <p:spPr>
          <a:xfrm>
            <a:off x="5481550" y="1749127"/>
            <a:ext cx="2972700" cy="663300"/>
          </a:xfrm>
          <a:prstGeom prst="rect">
            <a:avLst/>
          </a:prstGeom>
        </p:spPr>
        <p:txBody>
          <a:bodyPr anchorCtr="0" anchor="ctr" bIns="91425" lIns="91425"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37" name="Google Shape;337;p48"/>
          <p:cNvSpPr txBox="1"/>
          <p:nvPr>
            <p:ph idx="4" type="body"/>
          </p:nvPr>
        </p:nvSpPr>
        <p:spPr>
          <a:xfrm>
            <a:off x="5481550" y="2888379"/>
            <a:ext cx="2972700" cy="663300"/>
          </a:xfrm>
          <a:prstGeom prst="rect">
            <a:avLst/>
          </a:prstGeom>
        </p:spPr>
        <p:txBody>
          <a:bodyPr anchorCtr="0" anchor="ctr" bIns="91425" lIns="91425"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38" name="Google Shape;338;p48"/>
          <p:cNvSpPr txBox="1"/>
          <p:nvPr/>
        </p:nvSpPr>
        <p:spPr>
          <a:xfrm>
            <a:off x="5041100" y="791975"/>
            <a:ext cx="299100" cy="29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accent1"/>
                </a:solidFill>
                <a:latin typeface="Inter"/>
                <a:ea typeface="Inter"/>
                <a:cs typeface="Inter"/>
                <a:sym typeface="Inter"/>
              </a:rPr>
              <a:t>1</a:t>
            </a:r>
            <a:endParaRPr b="1">
              <a:solidFill>
                <a:schemeClr val="accent1"/>
              </a:solidFill>
              <a:latin typeface="Inter"/>
              <a:ea typeface="Inter"/>
              <a:cs typeface="Inter"/>
              <a:sym typeface="Inter"/>
            </a:endParaRPr>
          </a:p>
        </p:txBody>
      </p:sp>
      <p:sp>
        <p:nvSpPr>
          <p:cNvPr id="339" name="Google Shape;339;p48"/>
          <p:cNvSpPr txBox="1"/>
          <p:nvPr/>
        </p:nvSpPr>
        <p:spPr>
          <a:xfrm>
            <a:off x="5041100" y="1931225"/>
            <a:ext cx="299100" cy="29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accent1"/>
                </a:solidFill>
                <a:latin typeface="Inter"/>
                <a:ea typeface="Inter"/>
                <a:cs typeface="Inter"/>
                <a:sym typeface="Inter"/>
              </a:rPr>
              <a:t>2</a:t>
            </a:r>
            <a:endParaRPr b="1">
              <a:solidFill>
                <a:schemeClr val="accent1"/>
              </a:solidFill>
              <a:latin typeface="Inter"/>
              <a:ea typeface="Inter"/>
              <a:cs typeface="Inter"/>
              <a:sym typeface="Inter"/>
            </a:endParaRPr>
          </a:p>
        </p:txBody>
      </p:sp>
      <p:sp>
        <p:nvSpPr>
          <p:cNvPr id="340" name="Google Shape;340;p48"/>
          <p:cNvSpPr txBox="1"/>
          <p:nvPr/>
        </p:nvSpPr>
        <p:spPr>
          <a:xfrm>
            <a:off x="5041100" y="3070475"/>
            <a:ext cx="299100" cy="29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accent1"/>
                </a:solidFill>
                <a:latin typeface="Inter"/>
                <a:ea typeface="Inter"/>
                <a:cs typeface="Inter"/>
                <a:sym typeface="Inter"/>
              </a:rPr>
              <a:t>3</a:t>
            </a:r>
            <a:endParaRPr b="1">
              <a:solidFill>
                <a:schemeClr val="accent1"/>
              </a:solidFill>
              <a:latin typeface="Inter"/>
              <a:ea typeface="Inter"/>
              <a:cs typeface="Inter"/>
              <a:sym typeface="Inter"/>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an image and 4 bullets">
  <p:cSld name="MAIN_POINT_1_2">
    <p:spTree>
      <p:nvGrpSpPr>
        <p:cNvPr id="341" name="Shape 341"/>
        <p:cNvGrpSpPr/>
        <p:nvPr/>
      </p:nvGrpSpPr>
      <p:grpSpPr>
        <a:xfrm>
          <a:off x="0" y="0"/>
          <a:ext cx="0" cy="0"/>
          <a:chOff x="0" y="0"/>
          <a:chExt cx="0" cy="0"/>
        </a:xfrm>
      </p:grpSpPr>
      <p:sp>
        <p:nvSpPr>
          <p:cNvPr id="342" name="Google Shape;342;p49"/>
          <p:cNvSpPr/>
          <p:nvPr/>
        </p:nvSpPr>
        <p:spPr>
          <a:xfrm>
            <a:off x="4902575" y="153100"/>
            <a:ext cx="74700" cy="4837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49"/>
          <p:cNvSpPr/>
          <p:nvPr>
            <p:ph idx="2" type="pic"/>
          </p:nvPr>
        </p:nvSpPr>
        <p:spPr>
          <a:xfrm>
            <a:off x="4977275" y="0"/>
            <a:ext cx="4166700" cy="5143500"/>
          </a:xfrm>
          <a:prstGeom prst="rect">
            <a:avLst/>
          </a:prstGeom>
          <a:noFill/>
          <a:ln>
            <a:noFill/>
          </a:ln>
        </p:spPr>
      </p:sp>
      <p:sp>
        <p:nvSpPr>
          <p:cNvPr id="344" name="Google Shape;344;p49"/>
          <p:cNvSpPr txBox="1"/>
          <p:nvPr>
            <p:ph type="title"/>
          </p:nvPr>
        </p:nvSpPr>
        <p:spPr>
          <a:xfrm>
            <a:off x="566250" y="445025"/>
            <a:ext cx="4093500" cy="10770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45" name="Google Shape;345;p49"/>
          <p:cNvSpPr txBox="1"/>
          <p:nvPr>
            <p:ph idx="12" type="sldNum"/>
          </p:nvPr>
        </p:nvSpPr>
        <p:spPr>
          <a:xfrm>
            <a:off x="7999953" y="4663224"/>
            <a:ext cx="5778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46" name="Google Shape;346;p49"/>
          <p:cNvSpPr/>
          <p:nvPr/>
        </p:nvSpPr>
        <p:spPr>
          <a:xfrm>
            <a:off x="566250" y="1377275"/>
            <a:ext cx="4166700" cy="7611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49"/>
          <p:cNvSpPr txBox="1"/>
          <p:nvPr>
            <p:ph idx="1" type="body"/>
          </p:nvPr>
        </p:nvSpPr>
        <p:spPr>
          <a:xfrm>
            <a:off x="1000350" y="1455825"/>
            <a:ext cx="3553200" cy="6039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48" name="Google Shape;348;p49"/>
          <p:cNvSpPr/>
          <p:nvPr/>
        </p:nvSpPr>
        <p:spPr>
          <a:xfrm>
            <a:off x="566250" y="2191200"/>
            <a:ext cx="4166700" cy="7611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49"/>
          <p:cNvSpPr txBox="1"/>
          <p:nvPr>
            <p:ph idx="3" type="body"/>
          </p:nvPr>
        </p:nvSpPr>
        <p:spPr>
          <a:xfrm>
            <a:off x="1000350" y="2269750"/>
            <a:ext cx="3553200" cy="6039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50" name="Google Shape;350;p49"/>
          <p:cNvSpPr/>
          <p:nvPr/>
        </p:nvSpPr>
        <p:spPr>
          <a:xfrm>
            <a:off x="566250" y="3005125"/>
            <a:ext cx="4166700" cy="7611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49"/>
          <p:cNvSpPr txBox="1"/>
          <p:nvPr>
            <p:ph idx="4" type="body"/>
          </p:nvPr>
        </p:nvSpPr>
        <p:spPr>
          <a:xfrm>
            <a:off x="1000350" y="3083675"/>
            <a:ext cx="3553200" cy="6039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52" name="Google Shape;352;p49"/>
          <p:cNvSpPr/>
          <p:nvPr/>
        </p:nvSpPr>
        <p:spPr>
          <a:xfrm>
            <a:off x="566250" y="3819050"/>
            <a:ext cx="4166700" cy="7611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49"/>
          <p:cNvSpPr txBox="1"/>
          <p:nvPr>
            <p:ph idx="5" type="body"/>
          </p:nvPr>
        </p:nvSpPr>
        <p:spPr>
          <a:xfrm>
            <a:off x="1000350" y="3897600"/>
            <a:ext cx="3553200" cy="6039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54" name="Google Shape;354;p49"/>
          <p:cNvSpPr txBox="1"/>
          <p:nvPr/>
        </p:nvSpPr>
        <p:spPr>
          <a:xfrm>
            <a:off x="580725" y="1648877"/>
            <a:ext cx="500700" cy="217800"/>
          </a:xfrm>
          <a:prstGeom prst="rect">
            <a:avLst/>
          </a:prstGeom>
          <a:noFill/>
          <a:ln>
            <a:noFill/>
          </a:ln>
        </p:spPr>
        <p:txBody>
          <a:bodyPr anchorCtr="0" anchor="ctr" bIns="91425" lIns="91425" spcFirstLastPara="1" rIns="91425" wrap="square" tIns="91425">
            <a:noAutofit/>
          </a:bodyPr>
          <a:lstStyle/>
          <a:p>
            <a:pPr indent="-317500" lvl="0" marL="457200" rtl="0" algn="l">
              <a:spcBef>
                <a:spcPts val="0"/>
              </a:spcBef>
              <a:spcAft>
                <a:spcPts val="0"/>
              </a:spcAft>
              <a:buClr>
                <a:schemeClr val="accent1"/>
              </a:buClr>
              <a:buSzPts val="1400"/>
              <a:buFont typeface="Inter"/>
              <a:buChar char="✓"/>
            </a:pPr>
            <a:r>
              <a:t/>
            </a:r>
            <a:endParaRPr b="1">
              <a:solidFill>
                <a:schemeClr val="accent1"/>
              </a:solidFill>
              <a:latin typeface="Inter"/>
              <a:ea typeface="Inter"/>
              <a:cs typeface="Inter"/>
              <a:sym typeface="Inter"/>
            </a:endParaRPr>
          </a:p>
        </p:txBody>
      </p:sp>
      <p:sp>
        <p:nvSpPr>
          <p:cNvPr id="355" name="Google Shape;355;p49"/>
          <p:cNvSpPr txBox="1"/>
          <p:nvPr/>
        </p:nvSpPr>
        <p:spPr>
          <a:xfrm>
            <a:off x="580725" y="2462802"/>
            <a:ext cx="500700" cy="217800"/>
          </a:xfrm>
          <a:prstGeom prst="rect">
            <a:avLst/>
          </a:prstGeom>
          <a:noFill/>
          <a:ln>
            <a:noFill/>
          </a:ln>
        </p:spPr>
        <p:txBody>
          <a:bodyPr anchorCtr="0" anchor="ctr" bIns="91425" lIns="91425" spcFirstLastPara="1" rIns="91425" wrap="square" tIns="91425">
            <a:noAutofit/>
          </a:bodyPr>
          <a:lstStyle/>
          <a:p>
            <a:pPr indent="-317500" lvl="0" marL="457200" rtl="0" algn="l">
              <a:spcBef>
                <a:spcPts val="0"/>
              </a:spcBef>
              <a:spcAft>
                <a:spcPts val="0"/>
              </a:spcAft>
              <a:buClr>
                <a:schemeClr val="accent1"/>
              </a:buClr>
              <a:buSzPts val="1400"/>
              <a:buFont typeface="Inter"/>
              <a:buChar char="✓"/>
            </a:pPr>
            <a:r>
              <a:t/>
            </a:r>
            <a:endParaRPr b="1">
              <a:solidFill>
                <a:schemeClr val="accent1"/>
              </a:solidFill>
              <a:latin typeface="Inter"/>
              <a:ea typeface="Inter"/>
              <a:cs typeface="Inter"/>
              <a:sym typeface="Inter"/>
            </a:endParaRPr>
          </a:p>
        </p:txBody>
      </p:sp>
      <p:sp>
        <p:nvSpPr>
          <p:cNvPr id="356" name="Google Shape;356;p49"/>
          <p:cNvSpPr txBox="1"/>
          <p:nvPr/>
        </p:nvSpPr>
        <p:spPr>
          <a:xfrm>
            <a:off x="580725" y="3276727"/>
            <a:ext cx="500700" cy="217800"/>
          </a:xfrm>
          <a:prstGeom prst="rect">
            <a:avLst/>
          </a:prstGeom>
          <a:noFill/>
          <a:ln>
            <a:noFill/>
          </a:ln>
        </p:spPr>
        <p:txBody>
          <a:bodyPr anchorCtr="0" anchor="ctr" bIns="91425" lIns="91425" spcFirstLastPara="1" rIns="91425" wrap="square" tIns="91425">
            <a:noAutofit/>
          </a:bodyPr>
          <a:lstStyle/>
          <a:p>
            <a:pPr indent="-317500" lvl="0" marL="457200" rtl="0" algn="l">
              <a:spcBef>
                <a:spcPts val="0"/>
              </a:spcBef>
              <a:spcAft>
                <a:spcPts val="0"/>
              </a:spcAft>
              <a:buClr>
                <a:schemeClr val="accent1"/>
              </a:buClr>
              <a:buSzPts val="1400"/>
              <a:buFont typeface="Inter"/>
              <a:buChar char="✓"/>
            </a:pPr>
            <a:r>
              <a:t/>
            </a:r>
            <a:endParaRPr b="1">
              <a:solidFill>
                <a:schemeClr val="accent1"/>
              </a:solidFill>
              <a:latin typeface="Inter"/>
              <a:ea typeface="Inter"/>
              <a:cs typeface="Inter"/>
              <a:sym typeface="Inter"/>
            </a:endParaRPr>
          </a:p>
        </p:txBody>
      </p:sp>
      <p:sp>
        <p:nvSpPr>
          <p:cNvPr id="357" name="Google Shape;357;p49"/>
          <p:cNvSpPr txBox="1"/>
          <p:nvPr/>
        </p:nvSpPr>
        <p:spPr>
          <a:xfrm>
            <a:off x="580725" y="4090652"/>
            <a:ext cx="500700" cy="217800"/>
          </a:xfrm>
          <a:prstGeom prst="rect">
            <a:avLst/>
          </a:prstGeom>
          <a:noFill/>
          <a:ln>
            <a:noFill/>
          </a:ln>
        </p:spPr>
        <p:txBody>
          <a:bodyPr anchorCtr="0" anchor="ctr" bIns="91425" lIns="91425" spcFirstLastPara="1" rIns="91425" wrap="square" tIns="91425">
            <a:noAutofit/>
          </a:bodyPr>
          <a:lstStyle/>
          <a:p>
            <a:pPr indent="-317500" lvl="0" marL="457200" rtl="0" algn="l">
              <a:spcBef>
                <a:spcPts val="0"/>
              </a:spcBef>
              <a:spcAft>
                <a:spcPts val="0"/>
              </a:spcAft>
              <a:buClr>
                <a:schemeClr val="accent1"/>
              </a:buClr>
              <a:buSzPts val="1400"/>
              <a:buFont typeface="Inter"/>
              <a:buChar char="✓"/>
            </a:pPr>
            <a:r>
              <a:t/>
            </a:r>
            <a:endParaRPr b="1">
              <a:solidFill>
                <a:schemeClr val="accent1"/>
              </a:solidFill>
              <a:latin typeface="Inter"/>
              <a:ea typeface="Inter"/>
              <a:cs typeface="Inter"/>
              <a:sym typeface="Inter"/>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an image and 4 bullets 1">
  <p:cSld name="MAIN_POINT_1_2_1">
    <p:spTree>
      <p:nvGrpSpPr>
        <p:cNvPr id="358" name="Shape 358"/>
        <p:cNvGrpSpPr/>
        <p:nvPr/>
      </p:nvGrpSpPr>
      <p:grpSpPr>
        <a:xfrm>
          <a:off x="0" y="0"/>
          <a:ext cx="0" cy="0"/>
          <a:chOff x="0" y="0"/>
          <a:chExt cx="0" cy="0"/>
        </a:xfrm>
      </p:grpSpPr>
      <p:sp>
        <p:nvSpPr>
          <p:cNvPr id="359" name="Google Shape;359;p50"/>
          <p:cNvSpPr/>
          <p:nvPr/>
        </p:nvSpPr>
        <p:spPr>
          <a:xfrm>
            <a:off x="4902575" y="153100"/>
            <a:ext cx="74700" cy="4837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50"/>
          <p:cNvSpPr/>
          <p:nvPr>
            <p:ph idx="2" type="pic"/>
          </p:nvPr>
        </p:nvSpPr>
        <p:spPr>
          <a:xfrm>
            <a:off x="4977275" y="0"/>
            <a:ext cx="4166700" cy="5143500"/>
          </a:xfrm>
          <a:prstGeom prst="rect">
            <a:avLst/>
          </a:prstGeom>
          <a:noFill/>
          <a:ln>
            <a:noFill/>
          </a:ln>
        </p:spPr>
      </p:sp>
      <p:sp>
        <p:nvSpPr>
          <p:cNvPr id="361" name="Google Shape;361;p50"/>
          <p:cNvSpPr txBox="1"/>
          <p:nvPr>
            <p:ph type="title"/>
          </p:nvPr>
        </p:nvSpPr>
        <p:spPr>
          <a:xfrm>
            <a:off x="566250" y="445025"/>
            <a:ext cx="4093500" cy="9378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62" name="Google Shape;362;p50"/>
          <p:cNvSpPr txBox="1"/>
          <p:nvPr>
            <p:ph idx="12" type="sldNum"/>
          </p:nvPr>
        </p:nvSpPr>
        <p:spPr>
          <a:xfrm>
            <a:off x="7999953" y="4663224"/>
            <a:ext cx="5778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63" name="Google Shape;363;p50"/>
          <p:cNvSpPr txBox="1"/>
          <p:nvPr>
            <p:ph idx="1" type="body"/>
          </p:nvPr>
        </p:nvSpPr>
        <p:spPr>
          <a:xfrm>
            <a:off x="566250" y="1382725"/>
            <a:ext cx="3986700" cy="32805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Clr>
                <a:schemeClr val="accent1"/>
              </a:buClr>
              <a:buSzPts val="1100"/>
              <a:buChar char="✓"/>
              <a:defRPr/>
            </a:lvl1pPr>
            <a:lvl2pPr indent="-298450" lvl="1" marL="914400">
              <a:spcBef>
                <a:spcPts val="0"/>
              </a:spcBef>
              <a:spcAft>
                <a:spcPts val="0"/>
              </a:spcAft>
              <a:buClr>
                <a:schemeClr val="accent1"/>
              </a:buClr>
              <a:buSzPts val="1100"/>
              <a:buChar char="✓"/>
              <a:defRPr/>
            </a:lvl2pPr>
            <a:lvl3pPr indent="-298450" lvl="2" marL="1371600">
              <a:spcBef>
                <a:spcPts val="0"/>
              </a:spcBef>
              <a:spcAft>
                <a:spcPts val="0"/>
              </a:spcAft>
              <a:buClr>
                <a:schemeClr val="accent1"/>
              </a:buClr>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an image  + text">
  <p:cSld name="MAIN_POINT_1_1_1">
    <p:spTree>
      <p:nvGrpSpPr>
        <p:cNvPr id="364" name="Shape 364"/>
        <p:cNvGrpSpPr/>
        <p:nvPr/>
      </p:nvGrpSpPr>
      <p:grpSpPr>
        <a:xfrm>
          <a:off x="0" y="0"/>
          <a:ext cx="0" cy="0"/>
          <a:chOff x="0" y="0"/>
          <a:chExt cx="0" cy="0"/>
        </a:xfrm>
      </p:grpSpPr>
      <p:sp>
        <p:nvSpPr>
          <p:cNvPr id="365" name="Google Shape;365;p51"/>
          <p:cNvSpPr/>
          <p:nvPr/>
        </p:nvSpPr>
        <p:spPr>
          <a:xfrm>
            <a:off x="298825" y="2566200"/>
            <a:ext cx="8544600" cy="57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66" name="Google Shape;366;p51"/>
          <p:cNvSpPr/>
          <p:nvPr>
            <p:ph idx="2" type="pic"/>
          </p:nvPr>
        </p:nvSpPr>
        <p:spPr>
          <a:xfrm>
            <a:off x="100" y="2624050"/>
            <a:ext cx="9144000" cy="2519700"/>
          </a:xfrm>
          <a:prstGeom prst="rect">
            <a:avLst/>
          </a:prstGeom>
          <a:noFill/>
          <a:ln>
            <a:noFill/>
          </a:ln>
        </p:spPr>
      </p:sp>
      <p:sp>
        <p:nvSpPr>
          <p:cNvPr id="367" name="Google Shape;367;p51"/>
          <p:cNvSpPr txBox="1"/>
          <p:nvPr>
            <p:ph type="title"/>
          </p:nvPr>
        </p:nvSpPr>
        <p:spPr>
          <a:xfrm>
            <a:off x="765725" y="445025"/>
            <a:ext cx="3586200" cy="1758000"/>
          </a:xfrm>
          <a:prstGeom prst="rect">
            <a:avLst/>
          </a:prstGeom>
        </p:spPr>
        <p:txBody>
          <a:bodyPr anchorCtr="0" anchor="t" bIns="91425" lIns="91425" spcFirstLastPara="1" rIns="91425" wrap="square" tIns="91425">
            <a:noAutofit/>
          </a:bodyPr>
          <a:lstStyle>
            <a:lvl1pPr lvl="0">
              <a:spcBef>
                <a:spcPts val="0"/>
              </a:spcBef>
              <a:spcAft>
                <a:spcPts val="0"/>
              </a:spcAft>
              <a:buSzPts val="1900"/>
              <a:buNone/>
              <a:defRPr sz="19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68" name="Google Shape;368;p51"/>
          <p:cNvSpPr txBox="1"/>
          <p:nvPr>
            <p:ph idx="12" type="sldNum"/>
          </p:nvPr>
        </p:nvSpPr>
        <p:spPr>
          <a:xfrm>
            <a:off x="7999953" y="4663224"/>
            <a:ext cx="5778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69" name="Google Shape;369;p51"/>
          <p:cNvSpPr txBox="1"/>
          <p:nvPr>
            <p:ph idx="1" type="body"/>
          </p:nvPr>
        </p:nvSpPr>
        <p:spPr>
          <a:xfrm>
            <a:off x="4351650" y="445025"/>
            <a:ext cx="4226100" cy="20109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70" name="Google Shape;370;p51"/>
          <p:cNvSpPr/>
          <p:nvPr/>
        </p:nvSpPr>
        <p:spPr>
          <a:xfrm>
            <a:off x="566250" y="445025"/>
            <a:ext cx="84600" cy="1077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3 items in a list 1">
  <p:cSld name="TITLE_AND_BODY_1_1_1_2">
    <p:spTree>
      <p:nvGrpSpPr>
        <p:cNvPr id="371" name="Shape 371"/>
        <p:cNvGrpSpPr/>
        <p:nvPr/>
      </p:nvGrpSpPr>
      <p:grpSpPr>
        <a:xfrm>
          <a:off x="0" y="0"/>
          <a:ext cx="0" cy="0"/>
          <a:chOff x="0" y="0"/>
          <a:chExt cx="0" cy="0"/>
        </a:xfrm>
      </p:grpSpPr>
      <p:sp>
        <p:nvSpPr>
          <p:cNvPr id="372" name="Google Shape;372;p52"/>
          <p:cNvSpPr/>
          <p:nvPr/>
        </p:nvSpPr>
        <p:spPr>
          <a:xfrm>
            <a:off x="3322875" y="4474775"/>
            <a:ext cx="2418600" cy="94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52"/>
          <p:cNvSpPr/>
          <p:nvPr/>
        </p:nvSpPr>
        <p:spPr>
          <a:xfrm>
            <a:off x="6079500" y="4474775"/>
            <a:ext cx="2418600" cy="94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52"/>
          <p:cNvSpPr/>
          <p:nvPr/>
        </p:nvSpPr>
        <p:spPr>
          <a:xfrm>
            <a:off x="645900" y="4474800"/>
            <a:ext cx="2418600" cy="94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52"/>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376" name="Google Shape;376;p52"/>
          <p:cNvSpPr txBox="1"/>
          <p:nvPr>
            <p:ph idx="12" type="sldNum"/>
          </p:nvPr>
        </p:nvSpPr>
        <p:spPr>
          <a:xfrm>
            <a:off x="80290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377" name="Google Shape;377;p52"/>
          <p:cNvGrpSpPr/>
          <p:nvPr/>
        </p:nvGrpSpPr>
        <p:grpSpPr>
          <a:xfrm>
            <a:off x="565200" y="1607413"/>
            <a:ext cx="2577600" cy="2867388"/>
            <a:chOff x="565200" y="1607413"/>
            <a:chExt cx="2577600" cy="2867388"/>
          </a:xfrm>
        </p:grpSpPr>
        <p:sp>
          <p:nvSpPr>
            <p:cNvPr id="378" name="Google Shape;378;p52"/>
            <p:cNvSpPr/>
            <p:nvPr/>
          </p:nvSpPr>
          <p:spPr>
            <a:xfrm>
              <a:off x="565200" y="1839600"/>
              <a:ext cx="2577600" cy="2635200"/>
            </a:xfrm>
            <a:prstGeom prst="rect">
              <a:avLst/>
            </a:prstGeom>
            <a:solidFill>
              <a:srgbClr val="FFFFFF"/>
            </a:solidFill>
            <a:ln>
              <a:noFill/>
            </a:ln>
            <a:effectLst>
              <a:outerShdw blurRad="314325" rotWithShape="0" algn="bl" dir="5100000" dist="95250">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Medium"/>
                <a:ea typeface="Inter Medium"/>
                <a:cs typeface="Inter Medium"/>
                <a:sym typeface="Inter Medium"/>
              </a:endParaRPr>
            </a:p>
          </p:txBody>
        </p:sp>
        <p:sp>
          <p:nvSpPr>
            <p:cNvPr id="379" name="Google Shape;379;p52"/>
            <p:cNvSpPr/>
            <p:nvPr/>
          </p:nvSpPr>
          <p:spPr>
            <a:xfrm>
              <a:off x="1622250" y="1607413"/>
              <a:ext cx="463500" cy="463500"/>
            </a:xfrm>
            <a:prstGeom prst="ellipse">
              <a:avLst/>
            </a:prstGeom>
            <a:solidFill>
              <a:srgbClr val="FFFFFF"/>
            </a:solidFill>
            <a:ln cap="flat" cmpd="sng" w="19050">
              <a:solidFill>
                <a:srgbClr val="3EABC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Medium"/>
                <a:ea typeface="Inter Medium"/>
                <a:cs typeface="Inter Medium"/>
                <a:sym typeface="Inter Medium"/>
              </a:endParaRPr>
            </a:p>
          </p:txBody>
        </p:sp>
      </p:grpSp>
      <p:grpSp>
        <p:nvGrpSpPr>
          <p:cNvPr id="380" name="Google Shape;380;p52"/>
          <p:cNvGrpSpPr/>
          <p:nvPr/>
        </p:nvGrpSpPr>
        <p:grpSpPr>
          <a:xfrm>
            <a:off x="3283200" y="1607425"/>
            <a:ext cx="2577600" cy="2867375"/>
            <a:chOff x="3283200" y="1607425"/>
            <a:chExt cx="2577600" cy="2867375"/>
          </a:xfrm>
        </p:grpSpPr>
        <p:sp>
          <p:nvSpPr>
            <p:cNvPr id="381" name="Google Shape;381;p52"/>
            <p:cNvSpPr/>
            <p:nvPr/>
          </p:nvSpPr>
          <p:spPr>
            <a:xfrm>
              <a:off x="3283200" y="1839600"/>
              <a:ext cx="2577600" cy="2635200"/>
            </a:xfrm>
            <a:prstGeom prst="rect">
              <a:avLst/>
            </a:prstGeom>
            <a:solidFill>
              <a:srgbClr val="FFFFFF"/>
            </a:solidFill>
            <a:ln>
              <a:noFill/>
            </a:ln>
            <a:effectLst>
              <a:outerShdw blurRad="314325" rotWithShape="0" algn="bl" dir="5100000" dist="95250">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Medium"/>
                <a:ea typeface="Inter Medium"/>
                <a:cs typeface="Inter Medium"/>
                <a:sym typeface="Inter Medium"/>
              </a:endParaRPr>
            </a:p>
          </p:txBody>
        </p:sp>
        <p:sp>
          <p:nvSpPr>
            <p:cNvPr id="382" name="Google Shape;382;p52"/>
            <p:cNvSpPr/>
            <p:nvPr/>
          </p:nvSpPr>
          <p:spPr>
            <a:xfrm>
              <a:off x="4340250" y="1607425"/>
              <a:ext cx="463500" cy="463500"/>
            </a:xfrm>
            <a:prstGeom prst="ellipse">
              <a:avLst/>
            </a:prstGeom>
            <a:solidFill>
              <a:srgbClr val="FFFFFF"/>
            </a:solidFill>
            <a:ln cap="flat" cmpd="sng" w="19050">
              <a:solidFill>
                <a:srgbClr val="3EABC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Medium"/>
                <a:ea typeface="Inter Medium"/>
                <a:cs typeface="Inter Medium"/>
                <a:sym typeface="Inter Medium"/>
              </a:endParaRPr>
            </a:p>
          </p:txBody>
        </p:sp>
      </p:grpSp>
      <p:grpSp>
        <p:nvGrpSpPr>
          <p:cNvPr id="383" name="Google Shape;383;p52"/>
          <p:cNvGrpSpPr/>
          <p:nvPr/>
        </p:nvGrpSpPr>
        <p:grpSpPr>
          <a:xfrm>
            <a:off x="6001200" y="1607425"/>
            <a:ext cx="2577600" cy="2867375"/>
            <a:chOff x="6001200" y="1607425"/>
            <a:chExt cx="2577600" cy="2867375"/>
          </a:xfrm>
        </p:grpSpPr>
        <p:sp>
          <p:nvSpPr>
            <p:cNvPr id="384" name="Google Shape;384;p52"/>
            <p:cNvSpPr/>
            <p:nvPr/>
          </p:nvSpPr>
          <p:spPr>
            <a:xfrm>
              <a:off x="6001200" y="1839600"/>
              <a:ext cx="2577600" cy="2635200"/>
            </a:xfrm>
            <a:prstGeom prst="rect">
              <a:avLst/>
            </a:prstGeom>
            <a:solidFill>
              <a:srgbClr val="FFFFFF"/>
            </a:solidFill>
            <a:ln>
              <a:noFill/>
            </a:ln>
            <a:effectLst>
              <a:outerShdw blurRad="314325" rotWithShape="0" algn="bl" dir="5100000" dist="95250">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Medium"/>
                <a:ea typeface="Inter Medium"/>
                <a:cs typeface="Inter Medium"/>
                <a:sym typeface="Inter Medium"/>
              </a:endParaRPr>
            </a:p>
          </p:txBody>
        </p:sp>
        <p:sp>
          <p:nvSpPr>
            <p:cNvPr id="385" name="Google Shape;385;p52"/>
            <p:cNvSpPr/>
            <p:nvPr/>
          </p:nvSpPr>
          <p:spPr>
            <a:xfrm>
              <a:off x="7058250" y="1607425"/>
              <a:ext cx="463500" cy="463500"/>
            </a:xfrm>
            <a:prstGeom prst="ellipse">
              <a:avLst/>
            </a:prstGeom>
            <a:solidFill>
              <a:srgbClr val="FFFFFF"/>
            </a:solidFill>
            <a:ln cap="flat" cmpd="sng" w="19050">
              <a:solidFill>
                <a:srgbClr val="3EABC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Medium"/>
                <a:ea typeface="Inter Medium"/>
                <a:cs typeface="Inter Medium"/>
                <a:sym typeface="Inter Medium"/>
              </a:endParaRPr>
            </a:p>
          </p:txBody>
        </p:sp>
      </p:grpSp>
      <p:sp>
        <p:nvSpPr>
          <p:cNvPr id="386" name="Google Shape;386;p52"/>
          <p:cNvSpPr txBox="1"/>
          <p:nvPr/>
        </p:nvSpPr>
        <p:spPr>
          <a:xfrm>
            <a:off x="1607350" y="1619450"/>
            <a:ext cx="485700" cy="43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1"/>
                </a:solidFill>
                <a:latin typeface="Inter"/>
                <a:ea typeface="Inter"/>
                <a:cs typeface="Inter"/>
                <a:sym typeface="Inter"/>
              </a:rPr>
              <a:t>1</a:t>
            </a:r>
            <a:endParaRPr b="1">
              <a:solidFill>
                <a:schemeClr val="accent1"/>
              </a:solidFill>
              <a:latin typeface="Inter"/>
              <a:ea typeface="Inter"/>
              <a:cs typeface="Inter"/>
              <a:sym typeface="Inter"/>
            </a:endParaRPr>
          </a:p>
        </p:txBody>
      </p:sp>
      <p:sp>
        <p:nvSpPr>
          <p:cNvPr id="387" name="Google Shape;387;p52"/>
          <p:cNvSpPr txBox="1"/>
          <p:nvPr/>
        </p:nvSpPr>
        <p:spPr>
          <a:xfrm>
            <a:off x="4329575" y="1619450"/>
            <a:ext cx="485700" cy="43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1"/>
                </a:solidFill>
                <a:latin typeface="Inter"/>
                <a:ea typeface="Inter"/>
                <a:cs typeface="Inter"/>
                <a:sym typeface="Inter"/>
              </a:rPr>
              <a:t>2</a:t>
            </a:r>
            <a:endParaRPr b="1">
              <a:solidFill>
                <a:schemeClr val="accent1"/>
              </a:solidFill>
              <a:latin typeface="Inter"/>
              <a:ea typeface="Inter"/>
              <a:cs typeface="Inter"/>
              <a:sym typeface="Inter"/>
            </a:endParaRPr>
          </a:p>
        </p:txBody>
      </p:sp>
      <p:sp>
        <p:nvSpPr>
          <p:cNvPr id="388" name="Google Shape;388;p52"/>
          <p:cNvSpPr txBox="1"/>
          <p:nvPr/>
        </p:nvSpPr>
        <p:spPr>
          <a:xfrm>
            <a:off x="7050950" y="1619450"/>
            <a:ext cx="485700" cy="43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1"/>
                </a:solidFill>
                <a:latin typeface="Inter"/>
                <a:ea typeface="Inter"/>
                <a:cs typeface="Inter"/>
                <a:sym typeface="Inter"/>
              </a:rPr>
              <a:t>3</a:t>
            </a:r>
            <a:endParaRPr b="1">
              <a:solidFill>
                <a:schemeClr val="accent1"/>
              </a:solidFill>
              <a:latin typeface="Inter"/>
              <a:ea typeface="Inter"/>
              <a:cs typeface="Inter"/>
              <a:sym typeface="Inter"/>
            </a:endParaRPr>
          </a:p>
        </p:txBody>
      </p:sp>
      <p:sp>
        <p:nvSpPr>
          <p:cNvPr id="389" name="Google Shape;389;p52"/>
          <p:cNvSpPr txBox="1"/>
          <p:nvPr>
            <p:ph idx="1" type="body"/>
          </p:nvPr>
        </p:nvSpPr>
        <p:spPr>
          <a:xfrm>
            <a:off x="726750" y="2105225"/>
            <a:ext cx="2261400" cy="21882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390" name="Google Shape;390;p52"/>
          <p:cNvSpPr txBox="1"/>
          <p:nvPr>
            <p:ph idx="2" type="body"/>
          </p:nvPr>
        </p:nvSpPr>
        <p:spPr>
          <a:xfrm>
            <a:off x="3441300" y="2105225"/>
            <a:ext cx="2261400" cy="21882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391" name="Google Shape;391;p52"/>
          <p:cNvSpPr txBox="1"/>
          <p:nvPr>
            <p:ph idx="3" type="body"/>
          </p:nvPr>
        </p:nvSpPr>
        <p:spPr>
          <a:xfrm>
            <a:off x="6155850" y="2105225"/>
            <a:ext cx="2261400" cy="21882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3 items in a list v2 1">
  <p:cSld name="TITLE_AND_BODY_1_1_1_1_2">
    <p:spTree>
      <p:nvGrpSpPr>
        <p:cNvPr id="392" name="Shape 392"/>
        <p:cNvGrpSpPr/>
        <p:nvPr/>
      </p:nvGrpSpPr>
      <p:grpSpPr>
        <a:xfrm>
          <a:off x="0" y="0"/>
          <a:ext cx="0" cy="0"/>
          <a:chOff x="0" y="0"/>
          <a:chExt cx="0" cy="0"/>
        </a:xfrm>
      </p:grpSpPr>
      <p:sp>
        <p:nvSpPr>
          <p:cNvPr id="393" name="Google Shape;393;p53"/>
          <p:cNvSpPr/>
          <p:nvPr/>
        </p:nvSpPr>
        <p:spPr>
          <a:xfrm>
            <a:off x="0" y="0"/>
            <a:ext cx="9144000" cy="38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53"/>
          <p:cNvSpPr/>
          <p:nvPr/>
        </p:nvSpPr>
        <p:spPr>
          <a:xfrm>
            <a:off x="3322875" y="4474775"/>
            <a:ext cx="2418600" cy="94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53"/>
          <p:cNvSpPr/>
          <p:nvPr/>
        </p:nvSpPr>
        <p:spPr>
          <a:xfrm>
            <a:off x="6079500" y="4474775"/>
            <a:ext cx="2418600" cy="94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53"/>
          <p:cNvSpPr/>
          <p:nvPr/>
        </p:nvSpPr>
        <p:spPr>
          <a:xfrm>
            <a:off x="645900" y="4474800"/>
            <a:ext cx="2418600" cy="94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53"/>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2000"/>
              <a:buNone/>
              <a:defRPr>
                <a:solidFill>
                  <a:schemeClr val="dk1"/>
                </a:solidFill>
              </a:defRPr>
            </a:lvl1pPr>
            <a:lvl2pPr lvl="1">
              <a:spcBef>
                <a:spcPts val="0"/>
              </a:spcBef>
              <a:spcAft>
                <a:spcPts val="0"/>
              </a:spcAft>
              <a:buClr>
                <a:schemeClr val="dk1"/>
              </a:buClr>
              <a:buSzPts val="2000"/>
              <a:buNone/>
              <a:defRPr>
                <a:solidFill>
                  <a:schemeClr val="dk1"/>
                </a:solidFill>
              </a:defRPr>
            </a:lvl2pPr>
            <a:lvl3pPr lvl="2">
              <a:spcBef>
                <a:spcPts val="0"/>
              </a:spcBef>
              <a:spcAft>
                <a:spcPts val="0"/>
              </a:spcAft>
              <a:buClr>
                <a:schemeClr val="dk1"/>
              </a:buClr>
              <a:buSzPts val="2000"/>
              <a:buNone/>
              <a:defRPr>
                <a:solidFill>
                  <a:schemeClr val="dk1"/>
                </a:solidFill>
              </a:defRPr>
            </a:lvl3pPr>
            <a:lvl4pPr lvl="3">
              <a:spcBef>
                <a:spcPts val="0"/>
              </a:spcBef>
              <a:spcAft>
                <a:spcPts val="0"/>
              </a:spcAft>
              <a:buClr>
                <a:schemeClr val="dk1"/>
              </a:buClr>
              <a:buSzPts val="2000"/>
              <a:buNone/>
              <a:defRPr>
                <a:solidFill>
                  <a:schemeClr val="dk1"/>
                </a:solidFill>
              </a:defRPr>
            </a:lvl4pPr>
            <a:lvl5pPr lvl="4">
              <a:spcBef>
                <a:spcPts val="0"/>
              </a:spcBef>
              <a:spcAft>
                <a:spcPts val="0"/>
              </a:spcAft>
              <a:buClr>
                <a:schemeClr val="dk1"/>
              </a:buClr>
              <a:buSzPts val="2000"/>
              <a:buNone/>
              <a:defRPr>
                <a:solidFill>
                  <a:schemeClr val="dk1"/>
                </a:solidFill>
              </a:defRPr>
            </a:lvl5pPr>
            <a:lvl6pPr lvl="5">
              <a:spcBef>
                <a:spcPts val="0"/>
              </a:spcBef>
              <a:spcAft>
                <a:spcPts val="0"/>
              </a:spcAft>
              <a:buClr>
                <a:schemeClr val="dk1"/>
              </a:buClr>
              <a:buSzPts val="2000"/>
              <a:buNone/>
              <a:defRPr>
                <a:solidFill>
                  <a:schemeClr val="dk1"/>
                </a:solidFill>
              </a:defRPr>
            </a:lvl6pPr>
            <a:lvl7pPr lvl="6">
              <a:spcBef>
                <a:spcPts val="0"/>
              </a:spcBef>
              <a:spcAft>
                <a:spcPts val="0"/>
              </a:spcAft>
              <a:buClr>
                <a:schemeClr val="dk1"/>
              </a:buClr>
              <a:buSzPts val="2000"/>
              <a:buNone/>
              <a:defRPr>
                <a:solidFill>
                  <a:schemeClr val="dk1"/>
                </a:solidFill>
              </a:defRPr>
            </a:lvl7pPr>
            <a:lvl8pPr lvl="7">
              <a:spcBef>
                <a:spcPts val="0"/>
              </a:spcBef>
              <a:spcAft>
                <a:spcPts val="0"/>
              </a:spcAft>
              <a:buClr>
                <a:schemeClr val="dk1"/>
              </a:buClr>
              <a:buSzPts val="2000"/>
              <a:buNone/>
              <a:defRPr>
                <a:solidFill>
                  <a:schemeClr val="dk1"/>
                </a:solidFill>
              </a:defRPr>
            </a:lvl8pPr>
            <a:lvl9pPr lvl="8">
              <a:spcBef>
                <a:spcPts val="0"/>
              </a:spcBef>
              <a:spcAft>
                <a:spcPts val="0"/>
              </a:spcAft>
              <a:buClr>
                <a:schemeClr val="dk1"/>
              </a:buClr>
              <a:buSzPts val="2000"/>
              <a:buNone/>
              <a:defRPr>
                <a:solidFill>
                  <a:schemeClr val="dk1"/>
                </a:solidFill>
              </a:defRPr>
            </a:lvl9pPr>
          </a:lstStyle>
          <a:p/>
        </p:txBody>
      </p:sp>
      <p:sp>
        <p:nvSpPr>
          <p:cNvPr id="398" name="Google Shape;398;p53"/>
          <p:cNvSpPr txBox="1"/>
          <p:nvPr>
            <p:ph idx="12" type="sldNum"/>
          </p:nvPr>
        </p:nvSpPr>
        <p:spPr>
          <a:xfrm>
            <a:off x="80290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399" name="Google Shape;399;p53"/>
          <p:cNvGrpSpPr/>
          <p:nvPr/>
        </p:nvGrpSpPr>
        <p:grpSpPr>
          <a:xfrm>
            <a:off x="565200" y="1608200"/>
            <a:ext cx="2577600" cy="2866600"/>
            <a:chOff x="565200" y="1608200"/>
            <a:chExt cx="2577600" cy="2866600"/>
          </a:xfrm>
        </p:grpSpPr>
        <p:sp>
          <p:nvSpPr>
            <p:cNvPr id="400" name="Google Shape;400;p53"/>
            <p:cNvSpPr/>
            <p:nvPr/>
          </p:nvSpPr>
          <p:spPr>
            <a:xfrm>
              <a:off x="565200" y="1839600"/>
              <a:ext cx="2577600" cy="2635200"/>
            </a:xfrm>
            <a:prstGeom prst="rect">
              <a:avLst/>
            </a:prstGeom>
            <a:solidFill>
              <a:srgbClr val="FFFFFF"/>
            </a:solidFill>
            <a:ln>
              <a:noFill/>
            </a:ln>
            <a:effectLst>
              <a:outerShdw blurRad="314325" rotWithShape="0" algn="bl" dir="5100000" dist="95250">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Medium"/>
                <a:ea typeface="Inter Medium"/>
                <a:cs typeface="Inter Medium"/>
                <a:sym typeface="Inter Medium"/>
              </a:endParaRPr>
            </a:p>
          </p:txBody>
        </p:sp>
        <p:sp>
          <p:nvSpPr>
            <p:cNvPr id="401" name="Google Shape;401;p53"/>
            <p:cNvSpPr/>
            <p:nvPr/>
          </p:nvSpPr>
          <p:spPr>
            <a:xfrm>
              <a:off x="1561600" y="1608200"/>
              <a:ext cx="510600" cy="510600"/>
            </a:xfrm>
            <a:prstGeom prst="ellipse">
              <a:avLst/>
            </a:prstGeom>
            <a:solidFill>
              <a:srgbClr val="3EABC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Medium"/>
                <a:ea typeface="Inter Medium"/>
                <a:cs typeface="Inter Medium"/>
                <a:sym typeface="Inter Medium"/>
              </a:endParaRPr>
            </a:p>
          </p:txBody>
        </p:sp>
      </p:grpSp>
      <p:grpSp>
        <p:nvGrpSpPr>
          <p:cNvPr id="402" name="Google Shape;402;p53"/>
          <p:cNvGrpSpPr/>
          <p:nvPr/>
        </p:nvGrpSpPr>
        <p:grpSpPr>
          <a:xfrm>
            <a:off x="3283200" y="1608200"/>
            <a:ext cx="2577600" cy="2866600"/>
            <a:chOff x="3283200" y="1608200"/>
            <a:chExt cx="2577600" cy="2866600"/>
          </a:xfrm>
        </p:grpSpPr>
        <p:sp>
          <p:nvSpPr>
            <p:cNvPr id="403" name="Google Shape;403;p53"/>
            <p:cNvSpPr/>
            <p:nvPr/>
          </p:nvSpPr>
          <p:spPr>
            <a:xfrm>
              <a:off x="3283200" y="1839600"/>
              <a:ext cx="2577600" cy="2635200"/>
            </a:xfrm>
            <a:prstGeom prst="rect">
              <a:avLst/>
            </a:prstGeom>
            <a:solidFill>
              <a:srgbClr val="FFFFFF"/>
            </a:solidFill>
            <a:ln>
              <a:noFill/>
            </a:ln>
            <a:effectLst>
              <a:outerShdw blurRad="314325" rotWithShape="0" algn="bl" dir="5100000" dist="95250">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Medium"/>
                <a:ea typeface="Inter Medium"/>
                <a:cs typeface="Inter Medium"/>
                <a:sym typeface="Inter Medium"/>
              </a:endParaRPr>
            </a:p>
          </p:txBody>
        </p:sp>
        <p:sp>
          <p:nvSpPr>
            <p:cNvPr id="404" name="Google Shape;404;p53"/>
            <p:cNvSpPr/>
            <p:nvPr/>
          </p:nvSpPr>
          <p:spPr>
            <a:xfrm>
              <a:off x="4316700" y="1608200"/>
              <a:ext cx="510600" cy="510600"/>
            </a:xfrm>
            <a:prstGeom prst="ellipse">
              <a:avLst/>
            </a:prstGeom>
            <a:solidFill>
              <a:srgbClr val="3EABC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Medium"/>
                <a:ea typeface="Inter Medium"/>
                <a:cs typeface="Inter Medium"/>
                <a:sym typeface="Inter Medium"/>
              </a:endParaRPr>
            </a:p>
          </p:txBody>
        </p:sp>
      </p:grpSp>
      <p:grpSp>
        <p:nvGrpSpPr>
          <p:cNvPr id="405" name="Google Shape;405;p53"/>
          <p:cNvGrpSpPr/>
          <p:nvPr/>
        </p:nvGrpSpPr>
        <p:grpSpPr>
          <a:xfrm>
            <a:off x="6001200" y="1608200"/>
            <a:ext cx="2577600" cy="2866600"/>
            <a:chOff x="6001200" y="1608200"/>
            <a:chExt cx="2577600" cy="2866600"/>
          </a:xfrm>
        </p:grpSpPr>
        <p:sp>
          <p:nvSpPr>
            <p:cNvPr id="406" name="Google Shape;406;p53"/>
            <p:cNvSpPr/>
            <p:nvPr/>
          </p:nvSpPr>
          <p:spPr>
            <a:xfrm>
              <a:off x="6001200" y="1839600"/>
              <a:ext cx="2577600" cy="2635200"/>
            </a:xfrm>
            <a:prstGeom prst="rect">
              <a:avLst/>
            </a:prstGeom>
            <a:solidFill>
              <a:srgbClr val="FFFFFF"/>
            </a:solidFill>
            <a:ln>
              <a:noFill/>
            </a:ln>
            <a:effectLst>
              <a:outerShdw blurRad="314325" rotWithShape="0" algn="bl" dir="5100000" dist="95250">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Medium"/>
                <a:ea typeface="Inter Medium"/>
                <a:cs typeface="Inter Medium"/>
                <a:sym typeface="Inter Medium"/>
              </a:endParaRPr>
            </a:p>
          </p:txBody>
        </p:sp>
        <p:sp>
          <p:nvSpPr>
            <p:cNvPr id="407" name="Google Shape;407;p53"/>
            <p:cNvSpPr/>
            <p:nvPr/>
          </p:nvSpPr>
          <p:spPr>
            <a:xfrm>
              <a:off x="7034700" y="1608200"/>
              <a:ext cx="510600" cy="510600"/>
            </a:xfrm>
            <a:prstGeom prst="ellipse">
              <a:avLst/>
            </a:prstGeom>
            <a:solidFill>
              <a:srgbClr val="3EABC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Medium"/>
                <a:ea typeface="Inter Medium"/>
                <a:cs typeface="Inter Medium"/>
                <a:sym typeface="Inter Medium"/>
              </a:endParaRPr>
            </a:p>
          </p:txBody>
        </p:sp>
      </p:grpSp>
      <p:sp>
        <p:nvSpPr>
          <p:cNvPr id="408" name="Google Shape;408;p53"/>
          <p:cNvSpPr txBox="1"/>
          <p:nvPr/>
        </p:nvSpPr>
        <p:spPr>
          <a:xfrm>
            <a:off x="1566300" y="1619450"/>
            <a:ext cx="513000" cy="48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Inter"/>
                <a:ea typeface="Inter"/>
                <a:cs typeface="Inter"/>
                <a:sym typeface="Inter"/>
              </a:rPr>
              <a:t>1</a:t>
            </a:r>
            <a:endParaRPr b="1">
              <a:solidFill>
                <a:schemeClr val="lt1"/>
              </a:solidFill>
              <a:latin typeface="Inter"/>
              <a:ea typeface="Inter"/>
              <a:cs typeface="Inter"/>
              <a:sym typeface="Inter"/>
            </a:endParaRPr>
          </a:p>
        </p:txBody>
      </p:sp>
      <p:sp>
        <p:nvSpPr>
          <p:cNvPr id="409" name="Google Shape;409;p53"/>
          <p:cNvSpPr txBox="1"/>
          <p:nvPr/>
        </p:nvSpPr>
        <p:spPr>
          <a:xfrm>
            <a:off x="4322725" y="1619575"/>
            <a:ext cx="513000" cy="48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Inter"/>
                <a:ea typeface="Inter"/>
                <a:cs typeface="Inter"/>
                <a:sym typeface="Inter"/>
              </a:rPr>
              <a:t>2</a:t>
            </a:r>
            <a:endParaRPr b="1">
              <a:solidFill>
                <a:schemeClr val="lt1"/>
              </a:solidFill>
              <a:latin typeface="Inter"/>
              <a:ea typeface="Inter"/>
              <a:cs typeface="Inter"/>
              <a:sym typeface="Inter"/>
            </a:endParaRPr>
          </a:p>
        </p:txBody>
      </p:sp>
      <p:sp>
        <p:nvSpPr>
          <p:cNvPr id="410" name="Google Shape;410;p53"/>
          <p:cNvSpPr txBox="1"/>
          <p:nvPr/>
        </p:nvSpPr>
        <p:spPr>
          <a:xfrm>
            <a:off x="7064700" y="1619450"/>
            <a:ext cx="479700" cy="48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Inter"/>
                <a:ea typeface="Inter"/>
                <a:cs typeface="Inter"/>
                <a:sym typeface="Inter"/>
              </a:rPr>
              <a:t>3</a:t>
            </a:r>
            <a:endParaRPr b="1">
              <a:solidFill>
                <a:schemeClr val="lt1"/>
              </a:solidFill>
              <a:latin typeface="Inter"/>
              <a:ea typeface="Inter"/>
              <a:cs typeface="Inter"/>
              <a:sym typeface="Inter"/>
            </a:endParaRPr>
          </a:p>
        </p:txBody>
      </p:sp>
      <p:sp>
        <p:nvSpPr>
          <p:cNvPr id="411" name="Google Shape;411;p53"/>
          <p:cNvSpPr txBox="1"/>
          <p:nvPr>
            <p:ph idx="1" type="body"/>
          </p:nvPr>
        </p:nvSpPr>
        <p:spPr>
          <a:xfrm>
            <a:off x="726750" y="2105225"/>
            <a:ext cx="2261400" cy="21882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412" name="Google Shape;412;p53"/>
          <p:cNvSpPr txBox="1"/>
          <p:nvPr>
            <p:ph idx="2" type="body"/>
          </p:nvPr>
        </p:nvSpPr>
        <p:spPr>
          <a:xfrm>
            <a:off x="3441300" y="2105225"/>
            <a:ext cx="2261400" cy="21882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413" name="Google Shape;413;p53"/>
          <p:cNvSpPr txBox="1"/>
          <p:nvPr>
            <p:ph idx="3" type="body"/>
          </p:nvPr>
        </p:nvSpPr>
        <p:spPr>
          <a:xfrm>
            <a:off x="6155850" y="2105225"/>
            <a:ext cx="2261400" cy="21882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key metrics 1">
  <p:cSld name="TITLE_AND_BODY_1_2_2">
    <p:spTree>
      <p:nvGrpSpPr>
        <p:cNvPr id="414" name="Shape 414"/>
        <p:cNvGrpSpPr/>
        <p:nvPr/>
      </p:nvGrpSpPr>
      <p:grpSpPr>
        <a:xfrm>
          <a:off x="0" y="0"/>
          <a:ext cx="0" cy="0"/>
          <a:chOff x="0" y="0"/>
          <a:chExt cx="0" cy="0"/>
        </a:xfrm>
      </p:grpSpPr>
      <p:sp>
        <p:nvSpPr>
          <p:cNvPr id="415" name="Google Shape;415;p54"/>
          <p:cNvSpPr/>
          <p:nvPr/>
        </p:nvSpPr>
        <p:spPr>
          <a:xfrm>
            <a:off x="569625" y="1377275"/>
            <a:ext cx="2575500" cy="31917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54"/>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000"/>
              <a:buNone/>
              <a:defRPr>
                <a:solidFill>
                  <a:schemeClr val="dk2"/>
                </a:solidFill>
              </a:defRPr>
            </a:lvl1pPr>
            <a:lvl2pPr lvl="1">
              <a:spcBef>
                <a:spcPts val="0"/>
              </a:spcBef>
              <a:spcAft>
                <a:spcPts val="0"/>
              </a:spcAft>
              <a:buClr>
                <a:schemeClr val="dk2"/>
              </a:buClr>
              <a:buSzPts val="2000"/>
              <a:buNone/>
              <a:defRPr>
                <a:solidFill>
                  <a:schemeClr val="dk2"/>
                </a:solidFill>
              </a:defRPr>
            </a:lvl2pPr>
            <a:lvl3pPr lvl="2">
              <a:spcBef>
                <a:spcPts val="0"/>
              </a:spcBef>
              <a:spcAft>
                <a:spcPts val="0"/>
              </a:spcAft>
              <a:buClr>
                <a:schemeClr val="dk2"/>
              </a:buClr>
              <a:buSzPts val="2000"/>
              <a:buNone/>
              <a:defRPr>
                <a:solidFill>
                  <a:schemeClr val="dk2"/>
                </a:solidFill>
              </a:defRPr>
            </a:lvl3pPr>
            <a:lvl4pPr lvl="3">
              <a:spcBef>
                <a:spcPts val="0"/>
              </a:spcBef>
              <a:spcAft>
                <a:spcPts val="0"/>
              </a:spcAft>
              <a:buClr>
                <a:schemeClr val="dk2"/>
              </a:buClr>
              <a:buSzPts val="2000"/>
              <a:buNone/>
              <a:defRPr>
                <a:solidFill>
                  <a:schemeClr val="dk2"/>
                </a:solidFill>
              </a:defRPr>
            </a:lvl4pPr>
            <a:lvl5pPr lvl="4">
              <a:spcBef>
                <a:spcPts val="0"/>
              </a:spcBef>
              <a:spcAft>
                <a:spcPts val="0"/>
              </a:spcAft>
              <a:buClr>
                <a:schemeClr val="dk2"/>
              </a:buClr>
              <a:buSzPts val="2000"/>
              <a:buNone/>
              <a:defRPr>
                <a:solidFill>
                  <a:schemeClr val="dk2"/>
                </a:solidFill>
              </a:defRPr>
            </a:lvl5pPr>
            <a:lvl6pPr lvl="5">
              <a:spcBef>
                <a:spcPts val="0"/>
              </a:spcBef>
              <a:spcAft>
                <a:spcPts val="0"/>
              </a:spcAft>
              <a:buClr>
                <a:schemeClr val="dk2"/>
              </a:buClr>
              <a:buSzPts val="2000"/>
              <a:buNone/>
              <a:defRPr>
                <a:solidFill>
                  <a:schemeClr val="dk2"/>
                </a:solidFill>
              </a:defRPr>
            </a:lvl6pPr>
            <a:lvl7pPr lvl="6">
              <a:spcBef>
                <a:spcPts val="0"/>
              </a:spcBef>
              <a:spcAft>
                <a:spcPts val="0"/>
              </a:spcAft>
              <a:buClr>
                <a:schemeClr val="dk2"/>
              </a:buClr>
              <a:buSzPts val="2000"/>
              <a:buNone/>
              <a:defRPr>
                <a:solidFill>
                  <a:schemeClr val="dk2"/>
                </a:solidFill>
              </a:defRPr>
            </a:lvl7pPr>
            <a:lvl8pPr lvl="7">
              <a:spcBef>
                <a:spcPts val="0"/>
              </a:spcBef>
              <a:spcAft>
                <a:spcPts val="0"/>
              </a:spcAft>
              <a:buClr>
                <a:schemeClr val="dk2"/>
              </a:buClr>
              <a:buSzPts val="2000"/>
              <a:buNone/>
              <a:defRPr>
                <a:solidFill>
                  <a:schemeClr val="dk2"/>
                </a:solidFill>
              </a:defRPr>
            </a:lvl8pPr>
            <a:lvl9pPr lvl="8">
              <a:spcBef>
                <a:spcPts val="0"/>
              </a:spcBef>
              <a:spcAft>
                <a:spcPts val="0"/>
              </a:spcAft>
              <a:buClr>
                <a:schemeClr val="dk2"/>
              </a:buClr>
              <a:buSzPts val="2000"/>
              <a:buNone/>
              <a:defRPr>
                <a:solidFill>
                  <a:schemeClr val="dk2"/>
                </a:solidFill>
              </a:defRPr>
            </a:lvl9pPr>
          </a:lstStyle>
          <a:p/>
        </p:txBody>
      </p:sp>
      <p:sp>
        <p:nvSpPr>
          <p:cNvPr id="417" name="Google Shape;417;p54"/>
          <p:cNvSpPr txBox="1"/>
          <p:nvPr>
            <p:ph idx="12" type="sldNum"/>
          </p:nvPr>
        </p:nvSpPr>
        <p:spPr>
          <a:xfrm>
            <a:off x="80290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18" name="Google Shape;418;p54"/>
          <p:cNvSpPr txBox="1"/>
          <p:nvPr>
            <p:ph idx="1" type="body"/>
          </p:nvPr>
        </p:nvSpPr>
        <p:spPr>
          <a:xfrm>
            <a:off x="812325" y="2376000"/>
            <a:ext cx="2090100" cy="17397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419" name="Google Shape;419;p54"/>
          <p:cNvSpPr/>
          <p:nvPr/>
        </p:nvSpPr>
        <p:spPr>
          <a:xfrm>
            <a:off x="3287688" y="1377275"/>
            <a:ext cx="2575500" cy="31917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54"/>
          <p:cNvSpPr/>
          <p:nvPr/>
        </p:nvSpPr>
        <p:spPr>
          <a:xfrm>
            <a:off x="6005751" y="1377275"/>
            <a:ext cx="2575500" cy="31917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54"/>
          <p:cNvSpPr txBox="1"/>
          <p:nvPr>
            <p:ph idx="2" type="body"/>
          </p:nvPr>
        </p:nvSpPr>
        <p:spPr>
          <a:xfrm>
            <a:off x="3530400" y="2377558"/>
            <a:ext cx="2090100" cy="17397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422" name="Google Shape;422;p54"/>
          <p:cNvSpPr txBox="1"/>
          <p:nvPr>
            <p:ph idx="3" type="body"/>
          </p:nvPr>
        </p:nvSpPr>
        <p:spPr>
          <a:xfrm>
            <a:off x="6239000" y="2377558"/>
            <a:ext cx="2090100" cy="17397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423" name="Google Shape;423;p54"/>
          <p:cNvSpPr txBox="1"/>
          <p:nvPr>
            <p:ph idx="4" type="subTitle"/>
          </p:nvPr>
        </p:nvSpPr>
        <p:spPr>
          <a:xfrm>
            <a:off x="812325" y="1838850"/>
            <a:ext cx="2090100" cy="434400"/>
          </a:xfrm>
          <a:prstGeom prst="rect">
            <a:avLst/>
          </a:prstGeom>
        </p:spPr>
        <p:txBody>
          <a:bodyPr anchorCtr="0" anchor="ctr" bIns="91425" lIns="91425" spcFirstLastPara="1" rIns="91425" wrap="square" tIns="91425">
            <a:normAutofit/>
          </a:bodyPr>
          <a:lstStyle>
            <a:lvl1pPr lvl="0">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2pPr>
            <a:lvl3pPr lvl="2">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3pPr>
            <a:lvl4pPr lvl="3">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4pPr>
            <a:lvl5pPr lvl="4">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5pPr>
            <a:lvl6pPr lvl="5">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6pPr>
            <a:lvl7pPr lvl="6">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7pPr>
            <a:lvl8pPr lvl="7">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8pPr>
            <a:lvl9pPr lvl="8">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9pPr>
          </a:lstStyle>
          <a:p/>
        </p:txBody>
      </p:sp>
      <p:sp>
        <p:nvSpPr>
          <p:cNvPr id="424" name="Google Shape;424;p54"/>
          <p:cNvSpPr txBox="1"/>
          <p:nvPr>
            <p:ph idx="5" type="subTitle"/>
          </p:nvPr>
        </p:nvSpPr>
        <p:spPr>
          <a:xfrm>
            <a:off x="3464688" y="1803600"/>
            <a:ext cx="2221500" cy="5049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2pPr>
            <a:lvl3pPr lvl="2">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3pPr>
            <a:lvl4pPr lvl="3">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4pPr>
            <a:lvl5pPr lvl="4">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5pPr>
            <a:lvl6pPr lvl="5">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6pPr>
            <a:lvl7pPr lvl="6">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7pPr>
            <a:lvl8pPr lvl="7">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8pPr>
            <a:lvl9pPr lvl="8">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9pPr>
          </a:lstStyle>
          <a:p/>
        </p:txBody>
      </p:sp>
      <p:sp>
        <p:nvSpPr>
          <p:cNvPr id="425" name="Google Shape;425;p54"/>
          <p:cNvSpPr txBox="1"/>
          <p:nvPr>
            <p:ph idx="6" type="subTitle"/>
          </p:nvPr>
        </p:nvSpPr>
        <p:spPr>
          <a:xfrm>
            <a:off x="6182738" y="1803600"/>
            <a:ext cx="2221500" cy="5049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2pPr>
            <a:lvl3pPr lvl="2">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3pPr>
            <a:lvl4pPr lvl="3">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4pPr>
            <a:lvl5pPr lvl="4">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5pPr>
            <a:lvl6pPr lvl="5">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6pPr>
            <a:lvl7pPr lvl="6">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7pPr>
            <a:lvl8pPr lvl="7">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8pPr>
            <a:lvl9pPr lvl="8">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2 key metrics v1">
  <p:cSld name="TITLE_AND_BODY_1_2_3">
    <p:spTree>
      <p:nvGrpSpPr>
        <p:cNvPr id="426" name="Shape 426"/>
        <p:cNvGrpSpPr/>
        <p:nvPr/>
      </p:nvGrpSpPr>
      <p:grpSpPr>
        <a:xfrm>
          <a:off x="0" y="0"/>
          <a:ext cx="0" cy="0"/>
          <a:chOff x="0" y="0"/>
          <a:chExt cx="0" cy="0"/>
        </a:xfrm>
      </p:grpSpPr>
      <p:sp>
        <p:nvSpPr>
          <p:cNvPr id="427" name="Google Shape;427;p55"/>
          <p:cNvSpPr/>
          <p:nvPr/>
        </p:nvSpPr>
        <p:spPr>
          <a:xfrm>
            <a:off x="569625" y="1377275"/>
            <a:ext cx="3844200" cy="31917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55"/>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000"/>
              <a:buNone/>
              <a:defRPr>
                <a:solidFill>
                  <a:schemeClr val="dk2"/>
                </a:solidFill>
              </a:defRPr>
            </a:lvl1pPr>
            <a:lvl2pPr lvl="1">
              <a:spcBef>
                <a:spcPts val="0"/>
              </a:spcBef>
              <a:spcAft>
                <a:spcPts val="0"/>
              </a:spcAft>
              <a:buClr>
                <a:schemeClr val="dk2"/>
              </a:buClr>
              <a:buSzPts val="2000"/>
              <a:buNone/>
              <a:defRPr>
                <a:solidFill>
                  <a:schemeClr val="dk2"/>
                </a:solidFill>
              </a:defRPr>
            </a:lvl2pPr>
            <a:lvl3pPr lvl="2">
              <a:spcBef>
                <a:spcPts val="0"/>
              </a:spcBef>
              <a:spcAft>
                <a:spcPts val="0"/>
              </a:spcAft>
              <a:buClr>
                <a:schemeClr val="dk2"/>
              </a:buClr>
              <a:buSzPts val="2000"/>
              <a:buNone/>
              <a:defRPr>
                <a:solidFill>
                  <a:schemeClr val="dk2"/>
                </a:solidFill>
              </a:defRPr>
            </a:lvl3pPr>
            <a:lvl4pPr lvl="3">
              <a:spcBef>
                <a:spcPts val="0"/>
              </a:spcBef>
              <a:spcAft>
                <a:spcPts val="0"/>
              </a:spcAft>
              <a:buClr>
                <a:schemeClr val="dk2"/>
              </a:buClr>
              <a:buSzPts val="2000"/>
              <a:buNone/>
              <a:defRPr>
                <a:solidFill>
                  <a:schemeClr val="dk2"/>
                </a:solidFill>
              </a:defRPr>
            </a:lvl4pPr>
            <a:lvl5pPr lvl="4">
              <a:spcBef>
                <a:spcPts val="0"/>
              </a:spcBef>
              <a:spcAft>
                <a:spcPts val="0"/>
              </a:spcAft>
              <a:buClr>
                <a:schemeClr val="dk2"/>
              </a:buClr>
              <a:buSzPts val="2000"/>
              <a:buNone/>
              <a:defRPr>
                <a:solidFill>
                  <a:schemeClr val="dk2"/>
                </a:solidFill>
              </a:defRPr>
            </a:lvl5pPr>
            <a:lvl6pPr lvl="5">
              <a:spcBef>
                <a:spcPts val="0"/>
              </a:spcBef>
              <a:spcAft>
                <a:spcPts val="0"/>
              </a:spcAft>
              <a:buClr>
                <a:schemeClr val="dk2"/>
              </a:buClr>
              <a:buSzPts val="2000"/>
              <a:buNone/>
              <a:defRPr>
                <a:solidFill>
                  <a:schemeClr val="dk2"/>
                </a:solidFill>
              </a:defRPr>
            </a:lvl6pPr>
            <a:lvl7pPr lvl="6">
              <a:spcBef>
                <a:spcPts val="0"/>
              </a:spcBef>
              <a:spcAft>
                <a:spcPts val="0"/>
              </a:spcAft>
              <a:buClr>
                <a:schemeClr val="dk2"/>
              </a:buClr>
              <a:buSzPts val="2000"/>
              <a:buNone/>
              <a:defRPr>
                <a:solidFill>
                  <a:schemeClr val="dk2"/>
                </a:solidFill>
              </a:defRPr>
            </a:lvl7pPr>
            <a:lvl8pPr lvl="7">
              <a:spcBef>
                <a:spcPts val="0"/>
              </a:spcBef>
              <a:spcAft>
                <a:spcPts val="0"/>
              </a:spcAft>
              <a:buClr>
                <a:schemeClr val="dk2"/>
              </a:buClr>
              <a:buSzPts val="2000"/>
              <a:buNone/>
              <a:defRPr>
                <a:solidFill>
                  <a:schemeClr val="dk2"/>
                </a:solidFill>
              </a:defRPr>
            </a:lvl8pPr>
            <a:lvl9pPr lvl="8">
              <a:spcBef>
                <a:spcPts val="0"/>
              </a:spcBef>
              <a:spcAft>
                <a:spcPts val="0"/>
              </a:spcAft>
              <a:buClr>
                <a:schemeClr val="dk2"/>
              </a:buClr>
              <a:buSzPts val="2000"/>
              <a:buNone/>
              <a:defRPr>
                <a:solidFill>
                  <a:schemeClr val="dk2"/>
                </a:solidFill>
              </a:defRPr>
            </a:lvl9pPr>
          </a:lstStyle>
          <a:p/>
        </p:txBody>
      </p:sp>
      <p:sp>
        <p:nvSpPr>
          <p:cNvPr id="429" name="Google Shape;429;p55"/>
          <p:cNvSpPr txBox="1"/>
          <p:nvPr>
            <p:ph idx="12" type="sldNum"/>
          </p:nvPr>
        </p:nvSpPr>
        <p:spPr>
          <a:xfrm>
            <a:off x="80290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30" name="Google Shape;430;p55"/>
          <p:cNvSpPr txBox="1"/>
          <p:nvPr>
            <p:ph idx="1" type="body"/>
          </p:nvPr>
        </p:nvSpPr>
        <p:spPr>
          <a:xfrm>
            <a:off x="812325" y="2376000"/>
            <a:ext cx="3393000" cy="17397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431" name="Google Shape;431;p55"/>
          <p:cNvSpPr txBox="1"/>
          <p:nvPr>
            <p:ph idx="2" type="subTitle"/>
          </p:nvPr>
        </p:nvSpPr>
        <p:spPr>
          <a:xfrm>
            <a:off x="812325" y="1838850"/>
            <a:ext cx="3393000" cy="434400"/>
          </a:xfrm>
          <a:prstGeom prst="rect">
            <a:avLst/>
          </a:prstGeom>
        </p:spPr>
        <p:txBody>
          <a:bodyPr anchorCtr="0" anchor="ctr" bIns="91425" lIns="91425" spcFirstLastPara="1" rIns="91425" wrap="square" tIns="91425">
            <a:normAutofit/>
          </a:bodyPr>
          <a:lstStyle>
            <a:lvl1pPr lvl="0">
              <a:lnSpc>
                <a:spcPct val="100000"/>
              </a:lnSpc>
              <a:spcBef>
                <a:spcPts val="0"/>
              </a:spcBef>
              <a:spcAft>
                <a:spcPts val="0"/>
              </a:spcAft>
              <a:buClr>
                <a:schemeClr val="accent5"/>
              </a:buClr>
              <a:buSzPts val="2200"/>
              <a:buFont typeface="Space Grotesk SemiBold"/>
              <a:buNone/>
              <a:defRPr sz="2200">
                <a:solidFill>
                  <a:schemeClr val="accent5"/>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Clr>
                <a:schemeClr val="accent5"/>
              </a:buClr>
              <a:buSzPts val="2200"/>
              <a:buFont typeface="Space Grotesk SemiBold"/>
              <a:buNone/>
              <a:defRPr sz="2200">
                <a:solidFill>
                  <a:schemeClr val="accent5"/>
                </a:solidFill>
                <a:latin typeface="Space Grotesk SemiBold"/>
                <a:ea typeface="Space Grotesk SemiBold"/>
                <a:cs typeface="Space Grotesk SemiBold"/>
                <a:sym typeface="Space Grotesk SemiBold"/>
              </a:defRPr>
            </a:lvl2pPr>
            <a:lvl3pPr lvl="2">
              <a:lnSpc>
                <a:spcPct val="100000"/>
              </a:lnSpc>
              <a:spcBef>
                <a:spcPts val="0"/>
              </a:spcBef>
              <a:spcAft>
                <a:spcPts val="0"/>
              </a:spcAft>
              <a:buClr>
                <a:schemeClr val="accent5"/>
              </a:buClr>
              <a:buSzPts val="2200"/>
              <a:buFont typeface="Space Grotesk SemiBold"/>
              <a:buNone/>
              <a:defRPr sz="2200">
                <a:solidFill>
                  <a:schemeClr val="accent5"/>
                </a:solidFill>
                <a:latin typeface="Space Grotesk SemiBold"/>
                <a:ea typeface="Space Grotesk SemiBold"/>
                <a:cs typeface="Space Grotesk SemiBold"/>
                <a:sym typeface="Space Grotesk SemiBold"/>
              </a:defRPr>
            </a:lvl3pPr>
            <a:lvl4pPr lvl="3">
              <a:lnSpc>
                <a:spcPct val="100000"/>
              </a:lnSpc>
              <a:spcBef>
                <a:spcPts val="0"/>
              </a:spcBef>
              <a:spcAft>
                <a:spcPts val="0"/>
              </a:spcAft>
              <a:buClr>
                <a:schemeClr val="accent5"/>
              </a:buClr>
              <a:buSzPts val="2200"/>
              <a:buFont typeface="Space Grotesk SemiBold"/>
              <a:buNone/>
              <a:defRPr sz="2200">
                <a:solidFill>
                  <a:schemeClr val="accent5"/>
                </a:solidFill>
                <a:latin typeface="Space Grotesk SemiBold"/>
                <a:ea typeface="Space Grotesk SemiBold"/>
                <a:cs typeface="Space Grotesk SemiBold"/>
                <a:sym typeface="Space Grotesk SemiBold"/>
              </a:defRPr>
            </a:lvl4pPr>
            <a:lvl5pPr lvl="4">
              <a:lnSpc>
                <a:spcPct val="100000"/>
              </a:lnSpc>
              <a:spcBef>
                <a:spcPts val="0"/>
              </a:spcBef>
              <a:spcAft>
                <a:spcPts val="0"/>
              </a:spcAft>
              <a:buClr>
                <a:schemeClr val="accent5"/>
              </a:buClr>
              <a:buSzPts val="2200"/>
              <a:buFont typeface="Space Grotesk SemiBold"/>
              <a:buNone/>
              <a:defRPr sz="2200">
                <a:solidFill>
                  <a:schemeClr val="accent5"/>
                </a:solidFill>
                <a:latin typeface="Space Grotesk SemiBold"/>
                <a:ea typeface="Space Grotesk SemiBold"/>
                <a:cs typeface="Space Grotesk SemiBold"/>
                <a:sym typeface="Space Grotesk SemiBold"/>
              </a:defRPr>
            </a:lvl5pPr>
            <a:lvl6pPr lvl="5">
              <a:lnSpc>
                <a:spcPct val="100000"/>
              </a:lnSpc>
              <a:spcBef>
                <a:spcPts val="0"/>
              </a:spcBef>
              <a:spcAft>
                <a:spcPts val="0"/>
              </a:spcAft>
              <a:buClr>
                <a:schemeClr val="accent5"/>
              </a:buClr>
              <a:buSzPts val="2200"/>
              <a:buFont typeface="Space Grotesk SemiBold"/>
              <a:buNone/>
              <a:defRPr sz="2200">
                <a:solidFill>
                  <a:schemeClr val="accent5"/>
                </a:solidFill>
                <a:latin typeface="Space Grotesk SemiBold"/>
                <a:ea typeface="Space Grotesk SemiBold"/>
                <a:cs typeface="Space Grotesk SemiBold"/>
                <a:sym typeface="Space Grotesk SemiBold"/>
              </a:defRPr>
            </a:lvl6pPr>
            <a:lvl7pPr lvl="6">
              <a:lnSpc>
                <a:spcPct val="100000"/>
              </a:lnSpc>
              <a:spcBef>
                <a:spcPts val="0"/>
              </a:spcBef>
              <a:spcAft>
                <a:spcPts val="0"/>
              </a:spcAft>
              <a:buClr>
                <a:schemeClr val="accent5"/>
              </a:buClr>
              <a:buSzPts val="2200"/>
              <a:buFont typeface="Space Grotesk SemiBold"/>
              <a:buNone/>
              <a:defRPr sz="2200">
                <a:solidFill>
                  <a:schemeClr val="accent5"/>
                </a:solidFill>
                <a:latin typeface="Space Grotesk SemiBold"/>
                <a:ea typeface="Space Grotesk SemiBold"/>
                <a:cs typeface="Space Grotesk SemiBold"/>
                <a:sym typeface="Space Grotesk SemiBold"/>
              </a:defRPr>
            </a:lvl7pPr>
            <a:lvl8pPr lvl="7">
              <a:lnSpc>
                <a:spcPct val="100000"/>
              </a:lnSpc>
              <a:spcBef>
                <a:spcPts val="0"/>
              </a:spcBef>
              <a:spcAft>
                <a:spcPts val="0"/>
              </a:spcAft>
              <a:buClr>
                <a:schemeClr val="accent5"/>
              </a:buClr>
              <a:buSzPts val="2200"/>
              <a:buFont typeface="Space Grotesk SemiBold"/>
              <a:buNone/>
              <a:defRPr sz="2200">
                <a:solidFill>
                  <a:schemeClr val="accent5"/>
                </a:solidFill>
                <a:latin typeface="Space Grotesk SemiBold"/>
                <a:ea typeface="Space Grotesk SemiBold"/>
                <a:cs typeface="Space Grotesk SemiBold"/>
                <a:sym typeface="Space Grotesk SemiBold"/>
              </a:defRPr>
            </a:lvl8pPr>
            <a:lvl9pPr lvl="8">
              <a:lnSpc>
                <a:spcPct val="100000"/>
              </a:lnSpc>
              <a:spcBef>
                <a:spcPts val="0"/>
              </a:spcBef>
              <a:spcAft>
                <a:spcPts val="0"/>
              </a:spcAft>
              <a:buClr>
                <a:schemeClr val="accent5"/>
              </a:buClr>
              <a:buSzPts val="2200"/>
              <a:buFont typeface="Space Grotesk SemiBold"/>
              <a:buNone/>
              <a:defRPr sz="2200">
                <a:solidFill>
                  <a:schemeClr val="accent5"/>
                </a:solidFill>
                <a:latin typeface="Space Grotesk SemiBold"/>
                <a:ea typeface="Space Grotesk SemiBold"/>
                <a:cs typeface="Space Grotesk SemiBold"/>
                <a:sym typeface="Space Grotesk SemiBold"/>
              </a:defRPr>
            </a:lvl9pPr>
          </a:lstStyle>
          <a:p/>
        </p:txBody>
      </p:sp>
      <p:sp>
        <p:nvSpPr>
          <p:cNvPr id="432" name="Google Shape;432;p55"/>
          <p:cNvSpPr/>
          <p:nvPr/>
        </p:nvSpPr>
        <p:spPr>
          <a:xfrm>
            <a:off x="4733550" y="1377275"/>
            <a:ext cx="3844200" cy="31917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55"/>
          <p:cNvSpPr txBox="1"/>
          <p:nvPr>
            <p:ph idx="3" type="body"/>
          </p:nvPr>
        </p:nvSpPr>
        <p:spPr>
          <a:xfrm>
            <a:off x="4976250" y="2376000"/>
            <a:ext cx="3393000" cy="17397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434" name="Google Shape;434;p55"/>
          <p:cNvSpPr txBox="1"/>
          <p:nvPr>
            <p:ph idx="4" type="subTitle"/>
          </p:nvPr>
        </p:nvSpPr>
        <p:spPr>
          <a:xfrm>
            <a:off x="4976250" y="1838850"/>
            <a:ext cx="3393000" cy="434400"/>
          </a:xfrm>
          <a:prstGeom prst="rect">
            <a:avLst/>
          </a:prstGeom>
        </p:spPr>
        <p:txBody>
          <a:bodyPr anchorCtr="0" anchor="ctr" bIns="91425" lIns="91425" spcFirstLastPara="1" rIns="91425" wrap="square" tIns="91425">
            <a:normAutofit/>
          </a:bodyPr>
          <a:lstStyle>
            <a:lvl1pPr lvl="0">
              <a:lnSpc>
                <a:spcPct val="100000"/>
              </a:lnSpc>
              <a:spcBef>
                <a:spcPts val="0"/>
              </a:spcBef>
              <a:spcAft>
                <a:spcPts val="0"/>
              </a:spcAft>
              <a:buClr>
                <a:schemeClr val="accent5"/>
              </a:buClr>
              <a:buSzPts val="2200"/>
              <a:buFont typeface="Space Grotesk SemiBold"/>
              <a:buNone/>
              <a:defRPr sz="2200">
                <a:solidFill>
                  <a:schemeClr val="accent5"/>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Clr>
                <a:schemeClr val="accent5"/>
              </a:buClr>
              <a:buSzPts val="2200"/>
              <a:buFont typeface="Space Grotesk SemiBold"/>
              <a:buNone/>
              <a:defRPr sz="2200">
                <a:solidFill>
                  <a:schemeClr val="accent5"/>
                </a:solidFill>
                <a:latin typeface="Space Grotesk SemiBold"/>
                <a:ea typeface="Space Grotesk SemiBold"/>
                <a:cs typeface="Space Grotesk SemiBold"/>
                <a:sym typeface="Space Grotesk SemiBold"/>
              </a:defRPr>
            </a:lvl2pPr>
            <a:lvl3pPr lvl="2">
              <a:lnSpc>
                <a:spcPct val="100000"/>
              </a:lnSpc>
              <a:spcBef>
                <a:spcPts val="0"/>
              </a:spcBef>
              <a:spcAft>
                <a:spcPts val="0"/>
              </a:spcAft>
              <a:buClr>
                <a:schemeClr val="accent5"/>
              </a:buClr>
              <a:buSzPts val="2200"/>
              <a:buFont typeface="Space Grotesk SemiBold"/>
              <a:buNone/>
              <a:defRPr sz="2200">
                <a:solidFill>
                  <a:schemeClr val="accent5"/>
                </a:solidFill>
                <a:latin typeface="Space Grotesk SemiBold"/>
                <a:ea typeface="Space Grotesk SemiBold"/>
                <a:cs typeface="Space Grotesk SemiBold"/>
                <a:sym typeface="Space Grotesk SemiBold"/>
              </a:defRPr>
            </a:lvl3pPr>
            <a:lvl4pPr lvl="3">
              <a:lnSpc>
                <a:spcPct val="100000"/>
              </a:lnSpc>
              <a:spcBef>
                <a:spcPts val="0"/>
              </a:spcBef>
              <a:spcAft>
                <a:spcPts val="0"/>
              </a:spcAft>
              <a:buClr>
                <a:schemeClr val="accent5"/>
              </a:buClr>
              <a:buSzPts val="2200"/>
              <a:buFont typeface="Space Grotesk SemiBold"/>
              <a:buNone/>
              <a:defRPr sz="2200">
                <a:solidFill>
                  <a:schemeClr val="accent5"/>
                </a:solidFill>
                <a:latin typeface="Space Grotesk SemiBold"/>
                <a:ea typeface="Space Grotesk SemiBold"/>
                <a:cs typeface="Space Grotesk SemiBold"/>
                <a:sym typeface="Space Grotesk SemiBold"/>
              </a:defRPr>
            </a:lvl4pPr>
            <a:lvl5pPr lvl="4">
              <a:lnSpc>
                <a:spcPct val="100000"/>
              </a:lnSpc>
              <a:spcBef>
                <a:spcPts val="0"/>
              </a:spcBef>
              <a:spcAft>
                <a:spcPts val="0"/>
              </a:spcAft>
              <a:buClr>
                <a:schemeClr val="accent5"/>
              </a:buClr>
              <a:buSzPts val="2200"/>
              <a:buFont typeface="Space Grotesk SemiBold"/>
              <a:buNone/>
              <a:defRPr sz="2200">
                <a:solidFill>
                  <a:schemeClr val="accent5"/>
                </a:solidFill>
                <a:latin typeface="Space Grotesk SemiBold"/>
                <a:ea typeface="Space Grotesk SemiBold"/>
                <a:cs typeface="Space Grotesk SemiBold"/>
                <a:sym typeface="Space Grotesk SemiBold"/>
              </a:defRPr>
            </a:lvl5pPr>
            <a:lvl6pPr lvl="5">
              <a:lnSpc>
                <a:spcPct val="100000"/>
              </a:lnSpc>
              <a:spcBef>
                <a:spcPts val="0"/>
              </a:spcBef>
              <a:spcAft>
                <a:spcPts val="0"/>
              </a:spcAft>
              <a:buClr>
                <a:schemeClr val="accent5"/>
              </a:buClr>
              <a:buSzPts val="2200"/>
              <a:buFont typeface="Space Grotesk SemiBold"/>
              <a:buNone/>
              <a:defRPr sz="2200">
                <a:solidFill>
                  <a:schemeClr val="accent5"/>
                </a:solidFill>
                <a:latin typeface="Space Grotesk SemiBold"/>
                <a:ea typeface="Space Grotesk SemiBold"/>
                <a:cs typeface="Space Grotesk SemiBold"/>
                <a:sym typeface="Space Grotesk SemiBold"/>
              </a:defRPr>
            </a:lvl6pPr>
            <a:lvl7pPr lvl="6">
              <a:lnSpc>
                <a:spcPct val="100000"/>
              </a:lnSpc>
              <a:spcBef>
                <a:spcPts val="0"/>
              </a:spcBef>
              <a:spcAft>
                <a:spcPts val="0"/>
              </a:spcAft>
              <a:buClr>
                <a:schemeClr val="accent5"/>
              </a:buClr>
              <a:buSzPts val="2200"/>
              <a:buFont typeface="Space Grotesk SemiBold"/>
              <a:buNone/>
              <a:defRPr sz="2200">
                <a:solidFill>
                  <a:schemeClr val="accent5"/>
                </a:solidFill>
                <a:latin typeface="Space Grotesk SemiBold"/>
                <a:ea typeface="Space Grotesk SemiBold"/>
                <a:cs typeface="Space Grotesk SemiBold"/>
                <a:sym typeface="Space Grotesk SemiBold"/>
              </a:defRPr>
            </a:lvl7pPr>
            <a:lvl8pPr lvl="7">
              <a:lnSpc>
                <a:spcPct val="100000"/>
              </a:lnSpc>
              <a:spcBef>
                <a:spcPts val="0"/>
              </a:spcBef>
              <a:spcAft>
                <a:spcPts val="0"/>
              </a:spcAft>
              <a:buClr>
                <a:schemeClr val="accent5"/>
              </a:buClr>
              <a:buSzPts val="2200"/>
              <a:buFont typeface="Space Grotesk SemiBold"/>
              <a:buNone/>
              <a:defRPr sz="2200">
                <a:solidFill>
                  <a:schemeClr val="accent5"/>
                </a:solidFill>
                <a:latin typeface="Space Grotesk SemiBold"/>
                <a:ea typeface="Space Grotesk SemiBold"/>
                <a:cs typeface="Space Grotesk SemiBold"/>
                <a:sym typeface="Space Grotesk SemiBold"/>
              </a:defRPr>
            </a:lvl8pPr>
            <a:lvl9pPr lvl="8">
              <a:lnSpc>
                <a:spcPct val="100000"/>
              </a:lnSpc>
              <a:spcBef>
                <a:spcPts val="0"/>
              </a:spcBef>
              <a:spcAft>
                <a:spcPts val="0"/>
              </a:spcAft>
              <a:buClr>
                <a:schemeClr val="accent5"/>
              </a:buClr>
              <a:buSzPts val="2200"/>
              <a:buFont typeface="Space Grotesk SemiBold"/>
              <a:buNone/>
              <a:defRPr sz="2200">
                <a:solidFill>
                  <a:schemeClr val="accent5"/>
                </a:solidFill>
                <a:latin typeface="Space Grotesk SemiBold"/>
                <a:ea typeface="Space Grotesk SemiBold"/>
                <a:cs typeface="Space Grotesk SemiBold"/>
                <a:sym typeface="Space Grotesk SemiBold"/>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key metrics v2">
  <p:cSld name="TITLE_AND_BODY_1_2_1_1">
    <p:spTree>
      <p:nvGrpSpPr>
        <p:cNvPr id="435" name="Shape 435"/>
        <p:cNvGrpSpPr/>
        <p:nvPr/>
      </p:nvGrpSpPr>
      <p:grpSpPr>
        <a:xfrm>
          <a:off x="0" y="0"/>
          <a:ext cx="0" cy="0"/>
          <a:chOff x="0" y="0"/>
          <a:chExt cx="0" cy="0"/>
        </a:xfrm>
      </p:grpSpPr>
      <p:sp>
        <p:nvSpPr>
          <p:cNvPr id="436" name="Google Shape;436;p56"/>
          <p:cNvSpPr/>
          <p:nvPr/>
        </p:nvSpPr>
        <p:spPr>
          <a:xfrm rot="10800000">
            <a:off x="0" y="2566200"/>
            <a:ext cx="9144000" cy="2577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56"/>
          <p:cNvSpPr/>
          <p:nvPr/>
        </p:nvSpPr>
        <p:spPr>
          <a:xfrm>
            <a:off x="569625" y="1377275"/>
            <a:ext cx="2575500" cy="28758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56"/>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000"/>
              <a:buNone/>
              <a:defRPr>
                <a:solidFill>
                  <a:schemeClr val="dk2"/>
                </a:solidFill>
              </a:defRPr>
            </a:lvl1pPr>
            <a:lvl2pPr lvl="1">
              <a:spcBef>
                <a:spcPts val="0"/>
              </a:spcBef>
              <a:spcAft>
                <a:spcPts val="0"/>
              </a:spcAft>
              <a:buClr>
                <a:schemeClr val="dk2"/>
              </a:buClr>
              <a:buSzPts val="2000"/>
              <a:buNone/>
              <a:defRPr>
                <a:solidFill>
                  <a:schemeClr val="dk2"/>
                </a:solidFill>
              </a:defRPr>
            </a:lvl2pPr>
            <a:lvl3pPr lvl="2">
              <a:spcBef>
                <a:spcPts val="0"/>
              </a:spcBef>
              <a:spcAft>
                <a:spcPts val="0"/>
              </a:spcAft>
              <a:buClr>
                <a:schemeClr val="dk2"/>
              </a:buClr>
              <a:buSzPts val="2000"/>
              <a:buNone/>
              <a:defRPr>
                <a:solidFill>
                  <a:schemeClr val="dk2"/>
                </a:solidFill>
              </a:defRPr>
            </a:lvl3pPr>
            <a:lvl4pPr lvl="3">
              <a:spcBef>
                <a:spcPts val="0"/>
              </a:spcBef>
              <a:spcAft>
                <a:spcPts val="0"/>
              </a:spcAft>
              <a:buClr>
                <a:schemeClr val="dk2"/>
              </a:buClr>
              <a:buSzPts val="2000"/>
              <a:buNone/>
              <a:defRPr>
                <a:solidFill>
                  <a:schemeClr val="dk2"/>
                </a:solidFill>
              </a:defRPr>
            </a:lvl4pPr>
            <a:lvl5pPr lvl="4">
              <a:spcBef>
                <a:spcPts val="0"/>
              </a:spcBef>
              <a:spcAft>
                <a:spcPts val="0"/>
              </a:spcAft>
              <a:buClr>
                <a:schemeClr val="dk2"/>
              </a:buClr>
              <a:buSzPts val="2000"/>
              <a:buNone/>
              <a:defRPr>
                <a:solidFill>
                  <a:schemeClr val="dk2"/>
                </a:solidFill>
              </a:defRPr>
            </a:lvl5pPr>
            <a:lvl6pPr lvl="5">
              <a:spcBef>
                <a:spcPts val="0"/>
              </a:spcBef>
              <a:spcAft>
                <a:spcPts val="0"/>
              </a:spcAft>
              <a:buClr>
                <a:schemeClr val="dk2"/>
              </a:buClr>
              <a:buSzPts val="2000"/>
              <a:buNone/>
              <a:defRPr>
                <a:solidFill>
                  <a:schemeClr val="dk2"/>
                </a:solidFill>
              </a:defRPr>
            </a:lvl6pPr>
            <a:lvl7pPr lvl="6">
              <a:spcBef>
                <a:spcPts val="0"/>
              </a:spcBef>
              <a:spcAft>
                <a:spcPts val="0"/>
              </a:spcAft>
              <a:buClr>
                <a:schemeClr val="dk2"/>
              </a:buClr>
              <a:buSzPts val="2000"/>
              <a:buNone/>
              <a:defRPr>
                <a:solidFill>
                  <a:schemeClr val="dk2"/>
                </a:solidFill>
              </a:defRPr>
            </a:lvl7pPr>
            <a:lvl8pPr lvl="7">
              <a:spcBef>
                <a:spcPts val="0"/>
              </a:spcBef>
              <a:spcAft>
                <a:spcPts val="0"/>
              </a:spcAft>
              <a:buClr>
                <a:schemeClr val="dk2"/>
              </a:buClr>
              <a:buSzPts val="2000"/>
              <a:buNone/>
              <a:defRPr>
                <a:solidFill>
                  <a:schemeClr val="dk2"/>
                </a:solidFill>
              </a:defRPr>
            </a:lvl8pPr>
            <a:lvl9pPr lvl="8">
              <a:spcBef>
                <a:spcPts val="0"/>
              </a:spcBef>
              <a:spcAft>
                <a:spcPts val="0"/>
              </a:spcAft>
              <a:buClr>
                <a:schemeClr val="dk2"/>
              </a:buClr>
              <a:buSzPts val="2000"/>
              <a:buNone/>
              <a:defRPr>
                <a:solidFill>
                  <a:schemeClr val="dk2"/>
                </a:solidFill>
              </a:defRPr>
            </a:lvl9pPr>
          </a:lstStyle>
          <a:p/>
        </p:txBody>
      </p:sp>
      <p:sp>
        <p:nvSpPr>
          <p:cNvPr id="439" name="Google Shape;439;p56"/>
          <p:cNvSpPr txBox="1"/>
          <p:nvPr>
            <p:ph idx="12" type="sldNum"/>
          </p:nvPr>
        </p:nvSpPr>
        <p:spPr>
          <a:xfrm>
            <a:off x="80290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40" name="Google Shape;440;p56"/>
          <p:cNvSpPr txBox="1"/>
          <p:nvPr>
            <p:ph idx="1" type="body"/>
          </p:nvPr>
        </p:nvSpPr>
        <p:spPr>
          <a:xfrm>
            <a:off x="821800" y="2449762"/>
            <a:ext cx="2090100" cy="10167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441" name="Google Shape;441;p56"/>
          <p:cNvSpPr/>
          <p:nvPr/>
        </p:nvSpPr>
        <p:spPr>
          <a:xfrm>
            <a:off x="3287700" y="1377275"/>
            <a:ext cx="2575500" cy="28758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56"/>
          <p:cNvSpPr/>
          <p:nvPr/>
        </p:nvSpPr>
        <p:spPr>
          <a:xfrm>
            <a:off x="6005750" y="1377275"/>
            <a:ext cx="2575500" cy="28758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56"/>
          <p:cNvSpPr txBox="1"/>
          <p:nvPr>
            <p:ph idx="2" type="body"/>
          </p:nvPr>
        </p:nvSpPr>
        <p:spPr>
          <a:xfrm>
            <a:off x="3530388" y="2449762"/>
            <a:ext cx="2090100" cy="10167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444" name="Google Shape;444;p56"/>
          <p:cNvSpPr txBox="1"/>
          <p:nvPr>
            <p:ph idx="3" type="body"/>
          </p:nvPr>
        </p:nvSpPr>
        <p:spPr>
          <a:xfrm>
            <a:off x="6238988" y="2449762"/>
            <a:ext cx="2090100" cy="10167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445" name="Google Shape;445;p56"/>
          <p:cNvSpPr/>
          <p:nvPr/>
        </p:nvSpPr>
        <p:spPr>
          <a:xfrm>
            <a:off x="566250" y="1958350"/>
            <a:ext cx="84600" cy="39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46" name="Google Shape;446;p56"/>
          <p:cNvSpPr/>
          <p:nvPr/>
        </p:nvSpPr>
        <p:spPr>
          <a:xfrm>
            <a:off x="3295463" y="1958350"/>
            <a:ext cx="84600" cy="39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47" name="Google Shape;447;p56"/>
          <p:cNvSpPr/>
          <p:nvPr/>
        </p:nvSpPr>
        <p:spPr>
          <a:xfrm>
            <a:off x="6008788" y="1958350"/>
            <a:ext cx="84600" cy="39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48" name="Google Shape;448;p56"/>
          <p:cNvSpPr txBox="1"/>
          <p:nvPr>
            <p:ph idx="4" type="subTitle"/>
          </p:nvPr>
        </p:nvSpPr>
        <p:spPr>
          <a:xfrm>
            <a:off x="821800" y="1937950"/>
            <a:ext cx="2090100" cy="4344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200"/>
              <a:buFont typeface="Space Grotesk"/>
              <a:buNone/>
              <a:defRPr b="1" sz="1200">
                <a:solidFill>
                  <a:schemeClr val="accent5"/>
                </a:solidFill>
                <a:latin typeface="Space Grotesk"/>
                <a:ea typeface="Space Grotesk"/>
                <a:cs typeface="Space Grotesk"/>
                <a:sym typeface="Space Grotesk"/>
              </a:defRPr>
            </a:lvl1pPr>
            <a:lvl2pPr lvl="1">
              <a:lnSpc>
                <a:spcPct val="100000"/>
              </a:lnSpc>
              <a:spcBef>
                <a:spcPts val="0"/>
              </a:spcBef>
              <a:spcAft>
                <a:spcPts val="0"/>
              </a:spcAft>
              <a:buSzPts val="1200"/>
              <a:buFont typeface="Space Grotesk"/>
              <a:buNone/>
              <a:defRPr b="1" sz="1200">
                <a:latin typeface="Space Grotesk"/>
                <a:ea typeface="Space Grotesk"/>
                <a:cs typeface="Space Grotesk"/>
                <a:sym typeface="Space Grotesk"/>
              </a:defRPr>
            </a:lvl2pPr>
            <a:lvl3pPr lvl="2">
              <a:lnSpc>
                <a:spcPct val="100000"/>
              </a:lnSpc>
              <a:spcBef>
                <a:spcPts val="0"/>
              </a:spcBef>
              <a:spcAft>
                <a:spcPts val="0"/>
              </a:spcAft>
              <a:buSzPts val="1200"/>
              <a:buFont typeface="Space Grotesk"/>
              <a:buNone/>
              <a:defRPr b="1" sz="1200">
                <a:latin typeface="Space Grotesk"/>
                <a:ea typeface="Space Grotesk"/>
                <a:cs typeface="Space Grotesk"/>
                <a:sym typeface="Space Grotesk"/>
              </a:defRPr>
            </a:lvl3pPr>
            <a:lvl4pPr lvl="3">
              <a:lnSpc>
                <a:spcPct val="100000"/>
              </a:lnSpc>
              <a:spcBef>
                <a:spcPts val="0"/>
              </a:spcBef>
              <a:spcAft>
                <a:spcPts val="0"/>
              </a:spcAft>
              <a:buSzPts val="1200"/>
              <a:buFont typeface="Space Grotesk"/>
              <a:buNone/>
              <a:defRPr b="1" sz="1200">
                <a:latin typeface="Space Grotesk"/>
                <a:ea typeface="Space Grotesk"/>
                <a:cs typeface="Space Grotesk"/>
                <a:sym typeface="Space Grotesk"/>
              </a:defRPr>
            </a:lvl4pPr>
            <a:lvl5pPr lvl="4">
              <a:lnSpc>
                <a:spcPct val="100000"/>
              </a:lnSpc>
              <a:spcBef>
                <a:spcPts val="0"/>
              </a:spcBef>
              <a:spcAft>
                <a:spcPts val="0"/>
              </a:spcAft>
              <a:buSzPts val="1200"/>
              <a:buFont typeface="Space Grotesk"/>
              <a:buNone/>
              <a:defRPr b="1" sz="1200">
                <a:latin typeface="Space Grotesk"/>
                <a:ea typeface="Space Grotesk"/>
                <a:cs typeface="Space Grotesk"/>
                <a:sym typeface="Space Grotesk"/>
              </a:defRPr>
            </a:lvl5pPr>
            <a:lvl6pPr lvl="5">
              <a:lnSpc>
                <a:spcPct val="100000"/>
              </a:lnSpc>
              <a:spcBef>
                <a:spcPts val="0"/>
              </a:spcBef>
              <a:spcAft>
                <a:spcPts val="0"/>
              </a:spcAft>
              <a:buSzPts val="1200"/>
              <a:buFont typeface="Space Grotesk"/>
              <a:buNone/>
              <a:defRPr b="1" sz="1200">
                <a:latin typeface="Space Grotesk"/>
                <a:ea typeface="Space Grotesk"/>
                <a:cs typeface="Space Grotesk"/>
                <a:sym typeface="Space Grotesk"/>
              </a:defRPr>
            </a:lvl6pPr>
            <a:lvl7pPr lvl="6">
              <a:lnSpc>
                <a:spcPct val="100000"/>
              </a:lnSpc>
              <a:spcBef>
                <a:spcPts val="0"/>
              </a:spcBef>
              <a:spcAft>
                <a:spcPts val="0"/>
              </a:spcAft>
              <a:buSzPts val="1200"/>
              <a:buFont typeface="Space Grotesk"/>
              <a:buNone/>
              <a:defRPr b="1" sz="1200">
                <a:latin typeface="Space Grotesk"/>
                <a:ea typeface="Space Grotesk"/>
                <a:cs typeface="Space Grotesk"/>
                <a:sym typeface="Space Grotesk"/>
              </a:defRPr>
            </a:lvl7pPr>
            <a:lvl8pPr lvl="7">
              <a:lnSpc>
                <a:spcPct val="100000"/>
              </a:lnSpc>
              <a:spcBef>
                <a:spcPts val="0"/>
              </a:spcBef>
              <a:spcAft>
                <a:spcPts val="0"/>
              </a:spcAft>
              <a:buSzPts val="1200"/>
              <a:buFont typeface="Space Grotesk"/>
              <a:buNone/>
              <a:defRPr b="1" sz="1200">
                <a:latin typeface="Space Grotesk"/>
                <a:ea typeface="Space Grotesk"/>
                <a:cs typeface="Space Grotesk"/>
                <a:sym typeface="Space Grotesk"/>
              </a:defRPr>
            </a:lvl8pPr>
            <a:lvl9pPr lvl="8">
              <a:lnSpc>
                <a:spcPct val="100000"/>
              </a:lnSpc>
              <a:spcBef>
                <a:spcPts val="0"/>
              </a:spcBef>
              <a:spcAft>
                <a:spcPts val="0"/>
              </a:spcAft>
              <a:buSzPts val="1200"/>
              <a:buFont typeface="Space Grotesk"/>
              <a:buNone/>
              <a:defRPr b="1" sz="1200">
                <a:latin typeface="Space Grotesk"/>
                <a:ea typeface="Space Grotesk"/>
                <a:cs typeface="Space Grotesk"/>
                <a:sym typeface="Space Grotesk"/>
              </a:defRPr>
            </a:lvl9pPr>
          </a:lstStyle>
          <a:p/>
        </p:txBody>
      </p:sp>
      <p:sp>
        <p:nvSpPr>
          <p:cNvPr id="449" name="Google Shape;449;p56"/>
          <p:cNvSpPr txBox="1"/>
          <p:nvPr>
            <p:ph idx="5" type="subTitle"/>
          </p:nvPr>
        </p:nvSpPr>
        <p:spPr>
          <a:xfrm>
            <a:off x="3530388" y="1937950"/>
            <a:ext cx="2090100" cy="4344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200"/>
              <a:buFont typeface="Space Grotesk"/>
              <a:buNone/>
              <a:defRPr b="1" sz="1200">
                <a:solidFill>
                  <a:schemeClr val="accent5"/>
                </a:solidFill>
                <a:latin typeface="Space Grotesk"/>
                <a:ea typeface="Space Grotesk"/>
                <a:cs typeface="Space Grotesk"/>
                <a:sym typeface="Space Grotesk"/>
              </a:defRPr>
            </a:lvl1pPr>
            <a:lvl2pPr lvl="1">
              <a:lnSpc>
                <a:spcPct val="100000"/>
              </a:lnSpc>
              <a:spcBef>
                <a:spcPts val="0"/>
              </a:spcBef>
              <a:spcAft>
                <a:spcPts val="0"/>
              </a:spcAft>
              <a:buSzPts val="1200"/>
              <a:buFont typeface="Space Grotesk"/>
              <a:buNone/>
              <a:defRPr b="1" sz="1200">
                <a:latin typeface="Space Grotesk"/>
                <a:ea typeface="Space Grotesk"/>
                <a:cs typeface="Space Grotesk"/>
                <a:sym typeface="Space Grotesk"/>
              </a:defRPr>
            </a:lvl2pPr>
            <a:lvl3pPr lvl="2">
              <a:lnSpc>
                <a:spcPct val="100000"/>
              </a:lnSpc>
              <a:spcBef>
                <a:spcPts val="0"/>
              </a:spcBef>
              <a:spcAft>
                <a:spcPts val="0"/>
              </a:spcAft>
              <a:buSzPts val="1200"/>
              <a:buFont typeface="Space Grotesk"/>
              <a:buNone/>
              <a:defRPr b="1" sz="1200">
                <a:latin typeface="Space Grotesk"/>
                <a:ea typeface="Space Grotesk"/>
                <a:cs typeface="Space Grotesk"/>
                <a:sym typeface="Space Grotesk"/>
              </a:defRPr>
            </a:lvl3pPr>
            <a:lvl4pPr lvl="3">
              <a:lnSpc>
                <a:spcPct val="100000"/>
              </a:lnSpc>
              <a:spcBef>
                <a:spcPts val="0"/>
              </a:spcBef>
              <a:spcAft>
                <a:spcPts val="0"/>
              </a:spcAft>
              <a:buSzPts val="1200"/>
              <a:buFont typeface="Space Grotesk"/>
              <a:buNone/>
              <a:defRPr b="1" sz="1200">
                <a:latin typeface="Space Grotesk"/>
                <a:ea typeface="Space Grotesk"/>
                <a:cs typeface="Space Grotesk"/>
                <a:sym typeface="Space Grotesk"/>
              </a:defRPr>
            </a:lvl4pPr>
            <a:lvl5pPr lvl="4">
              <a:lnSpc>
                <a:spcPct val="100000"/>
              </a:lnSpc>
              <a:spcBef>
                <a:spcPts val="0"/>
              </a:spcBef>
              <a:spcAft>
                <a:spcPts val="0"/>
              </a:spcAft>
              <a:buSzPts val="1200"/>
              <a:buFont typeface="Space Grotesk"/>
              <a:buNone/>
              <a:defRPr b="1" sz="1200">
                <a:latin typeface="Space Grotesk"/>
                <a:ea typeface="Space Grotesk"/>
                <a:cs typeface="Space Grotesk"/>
                <a:sym typeface="Space Grotesk"/>
              </a:defRPr>
            </a:lvl5pPr>
            <a:lvl6pPr lvl="5">
              <a:lnSpc>
                <a:spcPct val="100000"/>
              </a:lnSpc>
              <a:spcBef>
                <a:spcPts val="0"/>
              </a:spcBef>
              <a:spcAft>
                <a:spcPts val="0"/>
              </a:spcAft>
              <a:buSzPts val="1200"/>
              <a:buFont typeface="Space Grotesk"/>
              <a:buNone/>
              <a:defRPr b="1" sz="1200">
                <a:latin typeface="Space Grotesk"/>
                <a:ea typeface="Space Grotesk"/>
                <a:cs typeface="Space Grotesk"/>
                <a:sym typeface="Space Grotesk"/>
              </a:defRPr>
            </a:lvl6pPr>
            <a:lvl7pPr lvl="6">
              <a:lnSpc>
                <a:spcPct val="100000"/>
              </a:lnSpc>
              <a:spcBef>
                <a:spcPts val="0"/>
              </a:spcBef>
              <a:spcAft>
                <a:spcPts val="0"/>
              </a:spcAft>
              <a:buSzPts val="1200"/>
              <a:buFont typeface="Space Grotesk"/>
              <a:buNone/>
              <a:defRPr b="1" sz="1200">
                <a:latin typeface="Space Grotesk"/>
                <a:ea typeface="Space Grotesk"/>
                <a:cs typeface="Space Grotesk"/>
                <a:sym typeface="Space Grotesk"/>
              </a:defRPr>
            </a:lvl7pPr>
            <a:lvl8pPr lvl="7">
              <a:lnSpc>
                <a:spcPct val="100000"/>
              </a:lnSpc>
              <a:spcBef>
                <a:spcPts val="0"/>
              </a:spcBef>
              <a:spcAft>
                <a:spcPts val="0"/>
              </a:spcAft>
              <a:buSzPts val="1200"/>
              <a:buFont typeface="Space Grotesk"/>
              <a:buNone/>
              <a:defRPr b="1" sz="1200">
                <a:latin typeface="Space Grotesk"/>
                <a:ea typeface="Space Grotesk"/>
                <a:cs typeface="Space Grotesk"/>
                <a:sym typeface="Space Grotesk"/>
              </a:defRPr>
            </a:lvl8pPr>
            <a:lvl9pPr lvl="8">
              <a:lnSpc>
                <a:spcPct val="100000"/>
              </a:lnSpc>
              <a:spcBef>
                <a:spcPts val="0"/>
              </a:spcBef>
              <a:spcAft>
                <a:spcPts val="0"/>
              </a:spcAft>
              <a:buSzPts val="1200"/>
              <a:buFont typeface="Space Grotesk"/>
              <a:buNone/>
              <a:defRPr b="1" sz="1200">
                <a:latin typeface="Space Grotesk"/>
                <a:ea typeface="Space Grotesk"/>
                <a:cs typeface="Space Grotesk"/>
                <a:sym typeface="Space Grotesk"/>
              </a:defRPr>
            </a:lvl9pPr>
          </a:lstStyle>
          <a:p/>
        </p:txBody>
      </p:sp>
      <p:sp>
        <p:nvSpPr>
          <p:cNvPr id="450" name="Google Shape;450;p56"/>
          <p:cNvSpPr txBox="1"/>
          <p:nvPr>
            <p:ph idx="6" type="subTitle"/>
          </p:nvPr>
        </p:nvSpPr>
        <p:spPr>
          <a:xfrm>
            <a:off x="6238988" y="1937950"/>
            <a:ext cx="2090100" cy="4344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200"/>
              <a:buFont typeface="Space Grotesk"/>
              <a:buNone/>
              <a:defRPr b="1" sz="1200">
                <a:solidFill>
                  <a:schemeClr val="accent5"/>
                </a:solidFill>
                <a:latin typeface="Space Grotesk"/>
                <a:ea typeface="Space Grotesk"/>
                <a:cs typeface="Space Grotesk"/>
                <a:sym typeface="Space Grotesk"/>
              </a:defRPr>
            </a:lvl1pPr>
            <a:lvl2pPr lvl="1">
              <a:lnSpc>
                <a:spcPct val="100000"/>
              </a:lnSpc>
              <a:spcBef>
                <a:spcPts val="0"/>
              </a:spcBef>
              <a:spcAft>
                <a:spcPts val="0"/>
              </a:spcAft>
              <a:buSzPts val="1200"/>
              <a:buFont typeface="Space Grotesk"/>
              <a:buNone/>
              <a:defRPr b="1" sz="1200">
                <a:latin typeface="Space Grotesk"/>
                <a:ea typeface="Space Grotesk"/>
                <a:cs typeface="Space Grotesk"/>
                <a:sym typeface="Space Grotesk"/>
              </a:defRPr>
            </a:lvl2pPr>
            <a:lvl3pPr lvl="2">
              <a:lnSpc>
                <a:spcPct val="100000"/>
              </a:lnSpc>
              <a:spcBef>
                <a:spcPts val="0"/>
              </a:spcBef>
              <a:spcAft>
                <a:spcPts val="0"/>
              </a:spcAft>
              <a:buSzPts val="1200"/>
              <a:buFont typeface="Space Grotesk"/>
              <a:buNone/>
              <a:defRPr b="1" sz="1200">
                <a:latin typeface="Space Grotesk"/>
                <a:ea typeface="Space Grotesk"/>
                <a:cs typeface="Space Grotesk"/>
                <a:sym typeface="Space Grotesk"/>
              </a:defRPr>
            </a:lvl3pPr>
            <a:lvl4pPr lvl="3">
              <a:lnSpc>
                <a:spcPct val="100000"/>
              </a:lnSpc>
              <a:spcBef>
                <a:spcPts val="0"/>
              </a:spcBef>
              <a:spcAft>
                <a:spcPts val="0"/>
              </a:spcAft>
              <a:buSzPts val="1200"/>
              <a:buFont typeface="Space Grotesk"/>
              <a:buNone/>
              <a:defRPr b="1" sz="1200">
                <a:latin typeface="Space Grotesk"/>
                <a:ea typeface="Space Grotesk"/>
                <a:cs typeface="Space Grotesk"/>
                <a:sym typeface="Space Grotesk"/>
              </a:defRPr>
            </a:lvl4pPr>
            <a:lvl5pPr lvl="4">
              <a:lnSpc>
                <a:spcPct val="100000"/>
              </a:lnSpc>
              <a:spcBef>
                <a:spcPts val="0"/>
              </a:spcBef>
              <a:spcAft>
                <a:spcPts val="0"/>
              </a:spcAft>
              <a:buSzPts val="1200"/>
              <a:buFont typeface="Space Grotesk"/>
              <a:buNone/>
              <a:defRPr b="1" sz="1200">
                <a:latin typeface="Space Grotesk"/>
                <a:ea typeface="Space Grotesk"/>
                <a:cs typeface="Space Grotesk"/>
                <a:sym typeface="Space Grotesk"/>
              </a:defRPr>
            </a:lvl5pPr>
            <a:lvl6pPr lvl="5">
              <a:lnSpc>
                <a:spcPct val="100000"/>
              </a:lnSpc>
              <a:spcBef>
                <a:spcPts val="0"/>
              </a:spcBef>
              <a:spcAft>
                <a:spcPts val="0"/>
              </a:spcAft>
              <a:buSzPts val="1200"/>
              <a:buFont typeface="Space Grotesk"/>
              <a:buNone/>
              <a:defRPr b="1" sz="1200">
                <a:latin typeface="Space Grotesk"/>
                <a:ea typeface="Space Grotesk"/>
                <a:cs typeface="Space Grotesk"/>
                <a:sym typeface="Space Grotesk"/>
              </a:defRPr>
            </a:lvl6pPr>
            <a:lvl7pPr lvl="6">
              <a:lnSpc>
                <a:spcPct val="100000"/>
              </a:lnSpc>
              <a:spcBef>
                <a:spcPts val="0"/>
              </a:spcBef>
              <a:spcAft>
                <a:spcPts val="0"/>
              </a:spcAft>
              <a:buSzPts val="1200"/>
              <a:buFont typeface="Space Grotesk"/>
              <a:buNone/>
              <a:defRPr b="1" sz="1200">
                <a:latin typeface="Space Grotesk"/>
                <a:ea typeface="Space Grotesk"/>
                <a:cs typeface="Space Grotesk"/>
                <a:sym typeface="Space Grotesk"/>
              </a:defRPr>
            </a:lvl7pPr>
            <a:lvl8pPr lvl="7">
              <a:lnSpc>
                <a:spcPct val="100000"/>
              </a:lnSpc>
              <a:spcBef>
                <a:spcPts val="0"/>
              </a:spcBef>
              <a:spcAft>
                <a:spcPts val="0"/>
              </a:spcAft>
              <a:buSzPts val="1200"/>
              <a:buFont typeface="Space Grotesk"/>
              <a:buNone/>
              <a:defRPr b="1" sz="1200">
                <a:latin typeface="Space Grotesk"/>
                <a:ea typeface="Space Grotesk"/>
                <a:cs typeface="Space Grotesk"/>
                <a:sym typeface="Space Grotesk"/>
              </a:defRPr>
            </a:lvl8pPr>
            <a:lvl9pPr lvl="8">
              <a:lnSpc>
                <a:spcPct val="100000"/>
              </a:lnSpc>
              <a:spcBef>
                <a:spcPts val="0"/>
              </a:spcBef>
              <a:spcAft>
                <a:spcPts val="0"/>
              </a:spcAft>
              <a:buSzPts val="1200"/>
              <a:buFont typeface="Space Grotesk"/>
              <a:buNone/>
              <a:defRPr b="1" sz="1200">
                <a:latin typeface="Space Grotesk"/>
                <a:ea typeface="Space Grotesk"/>
                <a:cs typeface="Space Grotesk"/>
                <a:sym typeface="Space Grotesk"/>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2 key metrics v2">
  <p:cSld name="TITLE_AND_BODY_1_2_1_3">
    <p:spTree>
      <p:nvGrpSpPr>
        <p:cNvPr id="451" name="Shape 451"/>
        <p:cNvGrpSpPr/>
        <p:nvPr/>
      </p:nvGrpSpPr>
      <p:grpSpPr>
        <a:xfrm>
          <a:off x="0" y="0"/>
          <a:ext cx="0" cy="0"/>
          <a:chOff x="0" y="0"/>
          <a:chExt cx="0" cy="0"/>
        </a:xfrm>
      </p:grpSpPr>
      <p:sp>
        <p:nvSpPr>
          <p:cNvPr id="452" name="Google Shape;452;p57"/>
          <p:cNvSpPr/>
          <p:nvPr/>
        </p:nvSpPr>
        <p:spPr>
          <a:xfrm rot="10800000">
            <a:off x="0" y="2566200"/>
            <a:ext cx="9144000" cy="2577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57"/>
          <p:cNvSpPr/>
          <p:nvPr/>
        </p:nvSpPr>
        <p:spPr>
          <a:xfrm>
            <a:off x="569625" y="1377275"/>
            <a:ext cx="3559800" cy="28758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57"/>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000"/>
              <a:buNone/>
              <a:defRPr>
                <a:solidFill>
                  <a:schemeClr val="dk2"/>
                </a:solidFill>
              </a:defRPr>
            </a:lvl1pPr>
            <a:lvl2pPr lvl="1">
              <a:spcBef>
                <a:spcPts val="0"/>
              </a:spcBef>
              <a:spcAft>
                <a:spcPts val="0"/>
              </a:spcAft>
              <a:buClr>
                <a:schemeClr val="dk2"/>
              </a:buClr>
              <a:buSzPts val="2000"/>
              <a:buNone/>
              <a:defRPr>
                <a:solidFill>
                  <a:schemeClr val="dk2"/>
                </a:solidFill>
              </a:defRPr>
            </a:lvl2pPr>
            <a:lvl3pPr lvl="2">
              <a:spcBef>
                <a:spcPts val="0"/>
              </a:spcBef>
              <a:spcAft>
                <a:spcPts val="0"/>
              </a:spcAft>
              <a:buClr>
                <a:schemeClr val="dk2"/>
              </a:buClr>
              <a:buSzPts val="2000"/>
              <a:buNone/>
              <a:defRPr>
                <a:solidFill>
                  <a:schemeClr val="dk2"/>
                </a:solidFill>
              </a:defRPr>
            </a:lvl3pPr>
            <a:lvl4pPr lvl="3">
              <a:spcBef>
                <a:spcPts val="0"/>
              </a:spcBef>
              <a:spcAft>
                <a:spcPts val="0"/>
              </a:spcAft>
              <a:buClr>
                <a:schemeClr val="dk2"/>
              </a:buClr>
              <a:buSzPts val="2000"/>
              <a:buNone/>
              <a:defRPr>
                <a:solidFill>
                  <a:schemeClr val="dk2"/>
                </a:solidFill>
              </a:defRPr>
            </a:lvl4pPr>
            <a:lvl5pPr lvl="4">
              <a:spcBef>
                <a:spcPts val="0"/>
              </a:spcBef>
              <a:spcAft>
                <a:spcPts val="0"/>
              </a:spcAft>
              <a:buClr>
                <a:schemeClr val="dk2"/>
              </a:buClr>
              <a:buSzPts val="2000"/>
              <a:buNone/>
              <a:defRPr>
                <a:solidFill>
                  <a:schemeClr val="dk2"/>
                </a:solidFill>
              </a:defRPr>
            </a:lvl5pPr>
            <a:lvl6pPr lvl="5">
              <a:spcBef>
                <a:spcPts val="0"/>
              </a:spcBef>
              <a:spcAft>
                <a:spcPts val="0"/>
              </a:spcAft>
              <a:buClr>
                <a:schemeClr val="dk2"/>
              </a:buClr>
              <a:buSzPts val="2000"/>
              <a:buNone/>
              <a:defRPr>
                <a:solidFill>
                  <a:schemeClr val="dk2"/>
                </a:solidFill>
              </a:defRPr>
            </a:lvl6pPr>
            <a:lvl7pPr lvl="6">
              <a:spcBef>
                <a:spcPts val="0"/>
              </a:spcBef>
              <a:spcAft>
                <a:spcPts val="0"/>
              </a:spcAft>
              <a:buClr>
                <a:schemeClr val="dk2"/>
              </a:buClr>
              <a:buSzPts val="2000"/>
              <a:buNone/>
              <a:defRPr>
                <a:solidFill>
                  <a:schemeClr val="dk2"/>
                </a:solidFill>
              </a:defRPr>
            </a:lvl7pPr>
            <a:lvl8pPr lvl="7">
              <a:spcBef>
                <a:spcPts val="0"/>
              </a:spcBef>
              <a:spcAft>
                <a:spcPts val="0"/>
              </a:spcAft>
              <a:buClr>
                <a:schemeClr val="dk2"/>
              </a:buClr>
              <a:buSzPts val="2000"/>
              <a:buNone/>
              <a:defRPr>
                <a:solidFill>
                  <a:schemeClr val="dk2"/>
                </a:solidFill>
              </a:defRPr>
            </a:lvl8pPr>
            <a:lvl9pPr lvl="8">
              <a:spcBef>
                <a:spcPts val="0"/>
              </a:spcBef>
              <a:spcAft>
                <a:spcPts val="0"/>
              </a:spcAft>
              <a:buClr>
                <a:schemeClr val="dk2"/>
              </a:buClr>
              <a:buSzPts val="2000"/>
              <a:buNone/>
              <a:defRPr>
                <a:solidFill>
                  <a:schemeClr val="dk2"/>
                </a:solidFill>
              </a:defRPr>
            </a:lvl9pPr>
          </a:lstStyle>
          <a:p/>
        </p:txBody>
      </p:sp>
      <p:sp>
        <p:nvSpPr>
          <p:cNvPr id="455" name="Google Shape;455;p57"/>
          <p:cNvSpPr txBox="1"/>
          <p:nvPr>
            <p:ph idx="12" type="sldNum"/>
          </p:nvPr>
        </p:nvSpPr>
        <p:spPr>
          <a:xfrm>
            <a:off x="80290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56" name="Google Shape;456;p57"/>
          <p:cNvSpPr txBox="1"/>
          <p:nvPr>
            <p:ph idx="1" type="body"/>
          </p:nvPr>
        </p:nvSpPr>
        <p:spPr>
          <a:xfrm>
            <a:off x="821800" y="2449750"/>
            <a:ext cx="3099000" cy="10167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457" name="Google Shape;457;p57"/>
          <p:cNvSpPr/>
          <p:nvPr/>
        </p:nvSpPr>
        <p:spPr>
          <a:xfrm>
            <a:off x="566250" y="1958350"/>
            <a:ext cx="84600" cy="39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58" name="Google Shape;458;p57"/>
          <p:cNvSpPr txBox="1"/>
          <p:nvPr>
            <p:ph idx="2" type="subTitle"/>
          </p:nvPr>
        </p:nvSpPr>
        <p:spPr>
          <a:xfrm>
            <a:off x="821800" y="1937950"/>
            <a:ext cx="3099000" cy="4344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2000"/>
              <a:buFont typeface="Space Grotesk"/>
              <a:buNone/>
              <a:defRPr b="1" sz="2000">
                <a:solidFill>
                  <a:schemeClr val="accent5"/>
                </a:solidFill>
                <a:latin typeface="Space Grotesk"/>
                <a:ea typeface="Space Grotesk"/>
                <a:cs typeface="Space Grotesk"/>
                <a:sym typeface="Space Grotesk"/>
              </a:defRPr>
            </a:lvl1pPr>
            <a:lvl2pPr lvl="1">
              <a:lnSpc>
                <a:spcPct val="100000"/>
              </a:lnSpc>
              <a:spcBef>
                <a:spcPts val="0"/>
              </a:spcBef>
              <a:spcAft>
                <a:spcPts val="0"/>
              </a:spcAft>
              <a:buSzPts val="2000"/>
              <a:buFont typeface="Space Grotesk"/>
              <a:buNone/>
              <a:defRPr b="1" sz="2000">
                <a:latin typeface="Space Grotesk"/>
                <a:ea typeface="Space Grotesk"/>
                <a:cs typeface="Space Grotesk"/>
                <a:sym typeface="Space Grotesk"/>
              </a:defRPr>
            </a:lvl2pPr>
            <a:lvl3pPr lvl="2">
              <a:lnSpc>
                <a:spcPct val="100000"/>
              </a:lnSpc>
              <a:spcBef>
                <a:spcPts val="0"/>
              </a:spcBef>
              <a:spcAft>
                <a:spcPts val="0"/>
              </a:spcAft>
              <a:buSzPts val="2000"/>
              <a:buFont typeface="Space Grotesk"/>
              <a:buNone/>
              <a:defRPr b="1" sz="2000">
                <a:latin typeface="Space Grotesk"/>
                <a:ea typeface="Space Grotesk"/>
                <a:cs typeface="Space Grotesk"/>
                <a:sym typeface="Space Grotesk"/>
              </a:defRPr>
            </a:lvl3pPr>
            <a:lvl4pPr lvl="3">
              <a:lnSpc>
                <a:spcPct val="100000"/>
              </a:lnSpc>
              <a:spcBef>
                <a:spcPts val="0"/>
              </a:spcBef>
              <a:spcAft>
                <a:spcPts val="0"/>
              </a:spcAft>
              <a:buSzPts val="2000"/>
              <a:buFont typeface="Space Grotesk"/>
              <a:buNone/>
              <a:defRPr b="1" sz="2000">
                <a:latin typeface="Space Grotesk"/>
                <a:ea typeface="Space Grotesk"/>
                <a:cs typeface="Space Grotesk"/>
                <a:sym typeface="Space Grotesk"/>
              </a:defRPr>
            </a:lvl4pPr>
            <a:lvl5pPr lvl="4">
              <a:lnSpc>
                <a:spcPct val="100000"/>
              </a:lnSpc>
              <a:spcBef>
                <a:spcPts val="0"/>
              </a:spcBef>
              <a:spcAft>
                <a:spcPts val="0"/>
              </a:spcAft>
              <a:buSzPts val="2000"/>
              <a:buFont typeface="Space Grotesk"/>
              <a:buNone/>
              <a:defRPr b="1" sz="2000">
                <a:latin typeface="Space Grotesk"/>
                <a:ea typeface="Space Grotesk"/>
                <a:cs typeface="Space Grotesk"/>
                <a:sym typeface="Space Grotesk"/>
              </a:defRPr>
            </a:lvl5pPr>
            <a:lvl6pPr lvl="5">
              <a:lnSpc>
                <a:spcPct val="100000"/>
              </a:lnSpc>
              <a:spcBef>
                <a:spcPts val="0"/>
              </a:spcBef>
              <a:spcAft>
                <a:spcPts val="0"/>
              </a:spcAft>
              <a:buSzPts val="2000"/>
              <a:buFont typeface="Space Grotesk"/>
              <a:buNone/>
              <a:defRPr b="1" sz="2000">
                <a:latin typeface="Space Grotesk"/>
                <a:ea typeface="Space Grotesk"/>
                <a:cs typeface="Space Grotesk"/>
                <a:sym typeface="Space Grotesk"/>
              </a:defRPr>
            </a:lvl6pPr>
            <a:lvl7pPr lvl="6">
              <a:lnSpc>
                <a:spcPct val="100000"/>
              </a:lnSpc>
              <a:spcBef>
                <a:spcPts val="0"/>
              </a:spcBef>
              <a:spcAft>
                <a:spcPts val="0"/>
              </a:spcAft>
              <a:buSzPts val="2000"/>
              <a:buFont typeface="Space Grotesk"/>
              <a:buNone/>
              <a:defRPr b="1" sz="2000">
                <a:latin typeface="Space Grotesk"/>
                <a:ea typeface="Space Grotesk"/>
                <a:cs typeface="Space Grotesk"/>
                <a:sym typeface="Space Grotesk"/>
              </a:defRPr>
            </a:lvl7pPr>
            <a:lvl8pPr lvl="7">
              <a:lnSpc>
                <a:spcPct val="100000"/>
              </a:lnSpc>
              <a:spcBef>
                <a:spcPts val="0"/>
              </a:spcBef>
              <a:spcAft>
                <a:spcPts val="0"/>
              </a:spcAft>
              <a:buSzPts val="2000"/>
              <a:buFont typeface="Space Grotesk"/>
              <a:buNone/>
              <a:defRPr b="1" sz="2000">
                <a:latin typeface="Space Grotesk"/>
                <a:ea typeface="Space Grotesk"/>
                <a:cs typeface="Space Grotesk"/>
                <a:sym typeface="Space Grotesk"/>
              </a:defRPr>
            </a:lvl8pPr>
            <a:lvl9pPr lvl="8">
              <a:lnSpc>
                <a:spcPct val="100000"/>
              </a:lnSpc>
              <a:spcBef>
                <a:spcPts val="0"/>
              </a:spcBef>
              <a:spcAft>
                <a:spcPts val="0"/>
              </a:spcAft>
              <a:buSzPts val="2000"/>
              <a:buFont typeface="Space Grotesk"/>
              <a:buNone/>
              <a:defRPr b="1" sz="2000">
                <a:latin typeface="Space Grotesk"/>
                <a:ea typeface="Space Grotesk"/>
                <a:cs typeface="Space Grotesk"/>
                <a:sym typeface="Space Grotesk"/>
              </a:defRPr>
            </a:lvl9pPr>
          </a:lstStyle>
          <a:p/>
        </p:txBody>
      </p:sp>
      <p:sp>
        <p:nvSpPr>
          <p:cNvPr id="459" name="Google Shape;459;p57"/>
          <p:cNvSpPr/>
          <p:nvPr/>
        </p:nvSpPr>
        <p:spPr>
          <a:xfrm>
            <a:off x="5017950" y="1377275"/>
            <a:ext cx="3559800" cy="28758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57"/>
          <p:cNvSpPr txBox="1"/>
          <p:nvPr>
            <p:ph idx="3" type="body"/>
          </p:nvPr>
        </p:nvSpPr>
        <p:spPr>
          <a:xfrm>
            <a:off x="5270125" y="2449750"/>
            <a:ext cx="3099000" cy="10167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461" name="Google Shape;461;p57"/>
          <p:cNvSpPr/>
          <p:nvPr/>
        </p:nvSpPr>
        <p:spPr>
          <a:xfrm>
            <a:off x="5014575" y="1958350"/>
            <a:ext cx="84600" cy="39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62" name="Google Shape;462;p57"/>
          <p:cNvSpPr txBox="1"/>
          <p:nvPr>
            <p:ph idx="4" type="subTitle"/>
          </p:nvPr>
        </p:nvSpPr>
        <p:spPr>
          <a:xfrm>
            <a:off x="5270125" y="1937950"/>
            <a:ext cx="3099000" cy="4344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2000"/>
              <a:buFont typeface="Space Grotesk"/>
              <a:buNone/>
              <a:defRPr b="1" sz="2000">
                <a:solidFill>
                  <a:schemeClr val="accent5"/>
                </a:solidFill>
                <a:latin typeface="Space Grotesk"/>
                <a:ea typeface="Space Grotesk"/>
                <a:cs typeface="Space Grotesk"/>
                <a:sym typeface="Space Grotesk"/>
              </a:defRPr>
            </a:lvl1pPr>
            <a:lvl2pPr lvl="1">
              <a:lnSpc>
                <a:spcPct val="100000"/>
              </a:lnSpc>
              <a:spcBef>
                <a:spcPts val="0"/>
              </a:spcBef>
              <a:spcAft>
                <a:spcPts val="0"/>
              </a:spcAft>
              <a:buSzPts val="2000"/>
              <a:buFont typeface="Space Grotesk"/>
              <a:buNone/>
              <a:defRPr b="1" sz="2000">
                <a:latin typeface="Space Grotesk"/>
                <a:ea typeface="Space Grotesk"/>
                <a:cs typeface="Space Grotesk"/>
                <a:sym typeface="Space Grotesk"/>
              </a:defRPr>
            </a:lvl2pPr>
            <a:lvl3pPr lvl="2">
              <a:lnSpc>
                <a:spcPct val="100000"/>
              </a:lnSpc>
              <a:spcBef>
                <a:spcPts val="0"/>
              </a:spcBef>
              <a:spcAft>
                <a:spcPts val="0"/>
              </a:spcAft>
              <a:buSzPts val="2000"/>
              <a:buFont typeface="Space Grotesk"/>
              <a:buNone/>
              <a:defRPr b="1" sz="2000">
                <a:latin typeface="Space Grotesk"/>
                <a:ea typeface="Space Grotesk"/>
                <a:cs typeface="Space Grotesk"/>
                <a:sym typeface="Space Grotesk"/>
              </a:defRPr>
            </a:lvl3pPr>
            <a:lvl4pPr lvl="3">
              <a:lnSpc>
                <a:spcPct val="100000"/>
              </a:lnSpc>
              <a:spcBef>
                <a:spcPts val="0"/>
              </a:spcBef>
              <a:spcAft>
                <a:spcPts val="0"/>
              </a:spcAft>
              <a:buSzPts val="2000"/>
              <a:buFont typeface="Space Grotesk"/>
              <a:buNone/>
              <a:defRPr b="1" sz="2000">
                <a:latin typeface="Space Grotesk"/>
                <a:ea typeface="Space Grotesk"/>
                <a:cs typeface="Space Grotesk"/>
                <a:sym typeface="Space Grotesk"/>
              </a:defRPr>
            </a:lvl4pPr>
            <a:lvl5pPr lvl="4">
              <a:lnSpc>
                <a:spcPct val="100000"/>
              </a:lnSpc>
              <a:spcBef>
                <a:spcPts val="0"/>
              </a:spcBef>
              <a:spcAft>
                <a:spcPts val="0"/>
              </a:spcAft>
              <a:buSzPts val="2000"/>
              <a:buFont typeface="Space Grotesk"/>
              <a:buNone/>
              <a:defRPr b="1" sz="2000">
                <a:latin typeface="Space Grotesk"/>
                <a:ea typeface="Space Grotesk"/>
                <a:cs typeface="Space Grotesk"/>
                <a:sym typeface="Space Grotesk"/>
              </a:defRPr>
            </a:lvl5pPr>
            <a:lvl6pPr lvl="5">
              <a:lnSpc>
                <a:spcPct val="100000"/>
              </a:lnSpc>
              <a:spcBef>
                <a:spcPts val="0"/>
              </a:spcBef>
              <a:spcAft>
                <a:spcPts val="0"/>
              </a:spcAft>
              <a:buSzPts val="2000"/>
              <a:buFont typeface="Space Grotesk"/>
              <a:buNone/>
              <a:defRPr b="1" sz="2000">
                <a:latin typeface="Space Grotesk"/>
                <a:ea typeface="Space Grotesk"/>
                <a:cs typeface="Space Grotesk"/>
                <a:sym typeface="Space Grotesk"/>
              </a:defRPr>
            </a:lvl6pPr>
            <a:lvl7pPr lvl="6">
              <a:lnSpc>
                <a:spcPct val="100000"/>
              </a:lnSpc>
              <a:spcBef>
                <a:spcPts val="0"/>
              </a:spcBef>
              <a:spcAft>
                <a:spcPts val="0"/>
              </a:spcAft>
              <a:buSzPts val="2000"/>
              <a:buFont typeface="Space Grotesk"/>
              <a:buNone/>
              <a:defRPr b="1" sz="2000">
                <a:latin typeface="Space Grotesk"/>
                <a:ea typeface="Space Grotesk"/>
                <a:cs typeface="Space Grotesk"/>
                <a:sym typeface="Space Grotesk"/>
              </a:defRPr>
            </a:lvl7pPr>
            <a:lvl8pPr lvl="7">
              <a:lnSpc>
                <a:spcPct val="100000"/>
              </a:lnSpc>
              <a:spcBef>
                <a:spcPts val="0"/>
              </a:spcBef>
              <a:spcAft>
                <a:spcPts val="0"/>
              </a:spcAft>
              <a:buSzPts val="2000"/>
              <a:buFont typeface="Space Grotesk"/>
              <a:buNone/>
              <a:defRPr b="1" sz="2000">
                <a:latin typeface="Space Grotesk"/>
                <a:ea typeface="Space Grotesk"/>
                <a:cs typeface="Space Grotesk"/>
                <a:sym typeface="Space Grotesk"/>
              </a:defRPr>
            </a:lvl8pPr>
            <a:lvl9pPr lvl="8">
              <a:lnSpc>
                <a:spcPct val="100000"/>
              </a:lnSpc>
              <a:spcBef>
                <a:spcPts val="0"/>
              </a:spcBef>
              <a:spcAft>
                <a:spcPts val="0"/>
              </a:spcAft>
              <a:buSzPts val="2000"/>
              <a:buFont typeface="Space Grotesk"/>
              <a:buNone/>
              <a:defRPr b="1" sz="2000">
                <a:latin typeface="Space Grotesk"/>
                <a:ea typeface="Space Grotesk"/>
                <a:cs typeface="Space Grotesk"/>
                <a:sym typeface="Space Grotesk"/>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key metrics v4">
  <p:cSld name="TITLE_AND_BODY_1_2_1_1_1">
    <p:spTree>
      <p:nvGrpSpPr>
        <p:cNvPr id="463" name="Shape 463"/>
        <p:cNvGrpSpPr/>
        <p:nvPr/>
      </p:nvGrpSpPr>
      <p:grpSpPr>
        <a:xfrm>
          <a:off x="0" y="0"/>
          <a:ext cx="0" cy="0"/>
          <a:chOff x="0" y="0"/>
          <a:chExt cx="0" cy="0"/>
        </a:xfrm>
      </p:grpSpPr>
      <p:sp>
        <p:nvSpPr>
          <p:cNvPr id="464" name="Google Shape;464;p58"/>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000"/>
              <a:buNone/>
              <a:defRPr>
                <a:solidFill>
                  <a:schemeClr val="dk2"/>
                </a:solidFill>
              </a:defRPr>
            </a:lvl1pPr>
            <a:lvl2pPr lvl="1">
              <a:spcBef>
                <a:spcPts val="0"/>
              </a:spcBef>
              <a:spcAft>
                <a:spcPts val="0"/>
              </a:spcAft>
              <a:buClr>
                <a:schemeClr val="dk2"/>
              </a:buClr>
              <a:buSzPts val="2000"/>
              <a:buNone/>
              <a:defRPr>
                <a:solidFill>
                  <a:schemeClr val="dk2"/>
                </a:solidFill>
              </a:defRPr>
            </a:lvl2pPr>
            <a:lvl3pPr lvl="2">
              <a:spcBef>
                <a:spcPts val="0"/>
              </a:spcBef>
              <a:spcAft>
                <a:spcPts val="0"/>
              </a:spcAft>
              <a:buClr>
                <a:schemeClr val="dk2"/>
              </a:buClr>
              <a:buSzPts val="2000"/>
              <a:buNone/>
              <a:defRPr>
                <a:solidFill>
                  <a:schemeClr val="dk2"/>
                </a:solidFill>
              </a:defRPr>
            </a:lvl3pPr>
            <a:lvl4pPr lvl="3">
              <a:spcBef>
                <a:spcPts val="0"/>
              </a:spcBef>
              <a:spcAft>
                <a:spcPts val="0"/>
              </a:spcAft>
              <a:buClr>
                <a:schemeClr val="dk2"/>
              </a:buClr>
              <a:buSzPts val="2000"/>
              <a:buNone/>
              <a:defRPr>
                <a:solidFill>
                  <a:schemeClr val="dk2"/>
                </a:solidFill>
              </a:defRPr>
            </a:lvl4pPr>
            <a:lvl5pPr lvl="4">
              <a:spcBef>
                <a:spcPts val="0"/>
              </a:spcBef>
              <a:spcAft>
                <a:spcPts val="0"/>
              </a:spcAft>
              <a:buClr>
                <a:schemeClr val="dk2"/>
              </a:buClr>
              <a:buSzPts val="2000"/>
              <a:buNone/>
              <a:defRPr>
                <a:solidFill>
                  <a:schemeClr val="dk2"/>
                </a:solidFill>
              </a:defRPr>
            </a:lvl5pPr>
            <a:lvl6pPr lvl="5">
              <a:spcBef>
                <a:spcPts val="0"/>
              </a:spcBef>
              <a:spcAft>
                <a:spcPts val="0"/>
              </a:spcAft>
              <a:buClr>
                <a:schemeClr val="dk2"/>
              </a:buClr>
              <a:buSzPts val="2000"/>
              <a:buNone/>
              <a:defRPr>
                <a:solidFill>
                  <a:schemeClr val="dk2"/>
                </a:solidFill>
              </a:defRPr>
            </a:lvl6pPr>
            <a:lvl7pPr lvl="6">
              <a:spcBef>
                <a:spcPts val="0"/>
              </a:spcBef>
              <a:spcAft>
                <a:spcPts val="0"/>
              </a:spcAft>
              <a:buClr>
                <a:schemeClr val="dk2"/>
              </a:buClr>
              <a:buSzPts val="2000"/>
              <a:buNone/>
              <a:defRPr>
                <a:solidFill>
                  <a:schemeClr val="dk2"/>
                </a:solidFill>
              </a:defRPr>
            </a:lvl7pPr>
            <a:lvl8pPr lvl="7">
              <a:spcBef>
                <a:spcPts val="0"/>
              </a:spcBef>
              <a:spcAft>
                <a:spcPts val="0"/>
              </a:spcAft>
              <a:buClr>
                <a:schemeClr val="dk2"/>
              </a:buClr>
              <a:buSzPts val="2000"/>
              <a:buNone/>
              <a:defRPr>
                <a:solidFill>
                  <a:schemeClr val="dk2"/>
                </a:solidFill>
              </a:defRPr>
            </a:lvl8pPr>
            <a:lvl9pPr lvl="8">
              <a:spcBef>
                <a:spcPts val="0"/>
              </a:spcBef>
              <a:spcAft>
                <a:spcPts val="0"/>
              </a:spcAft>
              <a:buClr>
                <a:schemeClr val="dk2"/>
              </a:buClr>
              <a:buSzPts val="2000"/>
              <a:buNone/>
              <a:defRPr>
                <a:solidFill>
                  <a:schemeClr val="dk2"/>
                </a:solidFill>
              </a:defRPr>
            </a:lvl9pPr>
          </a:lstStyle>
          <a:p/>
        </p:txBody>
      </p:sp>
      <p:sp>
        <p:nvSpPr>
          <p:cNvPr id="465" name="Google Shape;465;p58"/>
          <p:cNvSpPr txBox="1"/>
          <p:nvPr>
            <p:ph idx="12" type="sldNum"/>
          </p:nvPr>
        </p:nvSpPr>
        <p:spPr>
          <a:xfrm>
            <a:off x="80290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66" name="Google Shape;466;p58"/>
          <p:cNvSpPr txBox="1"/>
          <p:nvPr>
            <p:ph idx="1" type="body"/>
          </p:nvPr>
        </p:nvSpPr>
        <p:spPr>
          <a:xfrm>
            <a:off x="663050" y="2816837"/>
            <a:ext cx="2090100" cy="1016700"/>
          </a:xfrm>
          <a:prstGeom prst="rect">
            <a:avLst/>
          </a:prstGeom>
        </p:spPr>
        <p:txBody>
          <a:bodyPr anchorCtr="0" anchor="t" bIns="91425" lIns="91425" spcFirstLastPara="1" rIns="91425" wrap="square" tIns="91425">
            <a:normAutofit/>
          </a:bodyPr>
          <a:lstStyle>
            <a:lvl1pPr indent="-298450" lvl="0" marL="457200" algn="ctr">
              <a:spcBef>
                <a:spcPts val="0"/>
              </a:spcBef>
              <a:spcAft>
                <a:spcPts val="0"/>
              </a:spcAft>
              <a:buSzPts val="11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467" name="Google Shape;467;p58"/>
          <p:cNvSpPr txBox="1"/>
          <p:nvPr>
            <p:ph idx="2" type="body"/>
          </p:nvPr>
        </p:nvSpPr>
        <p:spPr>
          <a:xfrm>
            <a:off x="3526950" y="2816837"/>
            <a:ext cx="2090100" cy="1016700"/>
          </a:xfrm>
          <a:prstGeom prst="rect">
            <a:avLst/>
          </a:prstGeom>
        </p:spPr>
        <p:txBody>
          <a:bodyPr anchorCtr="0" anchor="t" bIns="91425" lIns="91425" spcFirstLastPara="1" rIns="91425" wrap="square" tIns="91425">
            <a:normAutofit/>
          </a:bodyPr>
          <a:lstStyle>
            <a:lvl1pPr indent="-298450" lvl="0" marL="457200" algn="ctr">
              <a:spcBef>
                <a:spcPts val="0"/>
              </a:spcBef>
              <a:spcAft>
                <a:spcPts val="0"/>
              </a:spcAft>
              <a:buSzPts val="11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468" name="Google Shape;468;p58"/>
          <p:cNvSpPr txBox="1"/>
          <p:nvPr>
            <p:ph idx="3" type="body"/>
          </p:nvPr>
        </p:nvSpPr>
        <p:spPr>
          <a:xfrm>
            <a:off x="6390850" y="2816837"/>
            <a:ext cx="2090100" cy="1016700"/>
          </a:xfrm>
          <a:prstGeom prst="rect">
            <a:avLst/>
          </a:prstGeom>
        </p:spPr>
        <p:txBody>
          <a:bodyPr anchorCtr="0" anchor="t" bIns="91425" lIns="91425" spcFirstLastPara="1" rIns="91425" wrap="square" tIns="91425">
            <a:normAutofit/>
          </a:bodyPr>
          <a:lstStyle>
            <a:lvl1pPr indent="-298450" lvl="0" marL="457200" algn="ctr">
              <a:spcBef>
                <a:spcPts val="0"/>
              </a:spcBef>
              <a:spcAft>
                <a:spcPts val="0"/>
              </a:spcAft>
              <a:buSzPts val="11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469" name="Google Shape;469;p58"/>
          <p:cNvSpPr txBox="1"/>
          <p:nvPr>
            <p:ph idx="4" type="subTitle"/>
          </p:nvPr>
        </p:nvSpPr>
        <p:spPr>
          <a:xfrm>
            <a:off x="1091900" y="1827700"/>
            <a:ext cx="1232400" cy="4344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5"/>
              </a:buClr>
              <a:buSzPts val="1600"/>
              <a:buFont typeface="Space Grotesk"/>
              <a:buNone/>
              <a:defRPr b="1" sz="1600">
                <a:solidFill>
                  <a:schemeClr val="accent5"/>
                </a:solidFill>
                <a:latin typeface="Space Grotesk"/>
                <a:ea typeface="Space Grotesk"/>
                <a:cs typeface="Space Grotesk"/>
                <a:sym typeface="Space Grotesk"/>
              </a:defRPr>
            </a:lvl1pPr>
            <a:lvl2pPr lvl="1" algn="ctr">
              <a:lnSpc>
                <a:spcPct val="100000"/>
              </a:lnSpc>
              <a:spcBef>
                <a:spcPts val="0"/>
              </a:spcBef>
              <a:spcAft>
                <a:spcPts val="0"/>
              </a:spcAft>
              <a:buSzPts val="1600"/>
              <a:buFont typeface="Space Grotesk"/>
              <a:buNone/>
              <a:defRPr b="1" sz="1600">
                <a:latin typeface="Space Grotesk"/>
                <a:ea typeface="Space Grotesk"/>
                <a:cs typeface="Space Grotesk"/>
                <a:sym typeface="Space Grotesk"/>
              </a:defRPr>
            </a:lvl2pPr>
            <a:lvl3pPr lvl="2" algn="ctr">
              <a:lnSpc>
                <a:spcPct val="100000"/>
              </a:lnSpc>
              <a:spcBef>
                <a:spcPts val="0"/>
              </a:spcBef>
              <a:spcAft>
                <a:spcPts val="0"/>
              </a:spcAft>
              <a:buSzPts val="1600"/>
              <a:buFont typeface="Space Grotesk"/>
              <a:buNone/>
              <a:defRPr b="1" sz="1600">
                <a:latin typeface="Space Grotesk"/>
                <a:ea typeface="Space Grotesk"/>
                <a:cs typeface="Space Grotesk"/>
                <a:sym typeface="Space Grotesk"/>
              </a:defRPr>
            </a:lvl3pPr>
            <a:lvl4pPr lvl="3" algn="ctr">
              <a:lnSpc>
                <a:spcPct val="100000"/>
              </a:lnSpc>
              <a:spcBef>
                <a:spcPts val="0"/>
              </a:spcBef>
              <a:spcAft>
                <a:spcPts val="0"/>
              </a:spcAft>
              <a:buSzPts val="1600"/>
              <a:buFont typeface="Space Grotesk"/>
              <a:buNone/>
              <a:defRPr b="1" sz="1600">
                <a:latin typeface="Space Grotesk"/>
                <a:ea typeface="Space Grotesk"/>
                <a:cs typeface="Space Grotesk"/>
                <a:sym typeface="Space Grotesk"/>
              </a:defRPr>
            </a:lvl4pPr>
            <a:lvl5pPr lvl="4" algn="ctr">
              <a:lnSpc>
                <a:spcPct val="100000"/>
              </a:lnSpc>
              <a:spcBef>
                <a:spcPts val="0"/>
              </a:spcBef>
              <a:spcAft>
                <a:spcPts val="0"/>
              </a:spcAft>
              <a:buSzPts val="1600"/>
              <a:buFont typeface="Space Grotesk"/>
              <a:buNone/>
              <a:defRPr b="1" sz="1600">
                <a:latin typeface="Space Grotesk"/>
                <a:ea typeface="Space Grotesk"/>
                <a:cs typeface="Space Grotesk"/>
                <a:sym typeface="Space Grotesk"/>
              </a:defRPr>
            </a:lvl5pPr>
            <a:lvl6pPr lvl="5" algn="ctr">
              <a:lnSpc>
                <a:spcPct val="100000"/>
              </a:lnSpc>
              <a:spcBef>
                <a:spcPts val="0"/>
              </a:spcBef>
              <a:spcAft>
                <a:spcPts val="0"/>
              </a:spcAft>
              <a:buSzPts val="1600"/>
              <a:buFont typeface="Space Grotesk"/>
              <a:buNone/>
              <a:defRPr b="1" sz="1600">
                <a:latin typeface="Space Grotesk"/>
                <a:ea typeface="Space Grotesk"/>
                <a:cs typeface="Space Grotesk"/>
                <a:sym typeface="Space Grotesk"/>
              </a:defRPr>
            </a:lvl6pPr>
            <a:lvl7pPr lvl="6" algn="ctr">
              <a:lnSpc>
                <a:spcPct val="100000"/>
              </a:lnSpc>
              <a:spcBef>
                <a:spcPts val="0"/>
              </a:spcBef>
              <a:spcAft>
                <a:spcPts val="0"/>
              </a:spcAft>
              <a:buSzPts val="1600"/>
              <a:buFont typeface="Space Grotesk"/>
              <a:buNone/>
              <a:defRPr b="1" sz="1600">
                <a:latin typeface="Space Grotesk"/>
                <a:ea typeface="Space Grotesk"/>
                <a:cs typeface="Space Grotesk"/>
                <a:sym typeface="Space Grotesk"/>
              </a:defRPr>
            </a:lvl7pPr>
            <a:lvl8pPr lvl="7" algn="ctr">
              <a:lnSpc>
                <a:spcPct val="100000"/>
              </a:lnSpc>
              <a:spcBef>
                <a:spcPts val="0"/>
              </a:spcBef>
              <a:spcAft>
                <a:spcPts val="0"/>
              </a:spcAft>
              <a:buSzPts val="1600"/>
              <a:buFont typeface="Space Grotesk"/>
              <a:buNone/>
              <a:defRPr b="1" sz="1600">
                <a:latin typeface="Space Grotesk"/>
                <a:ea typeface="Space Grotesk"/>
                <a:cs typeface="Space Grotesk"/>
                <a:sym typeface="Space Grotesk"/>
              </a:defRPr>
            </a:lvl8pPr>
            <a:lvl9pPr lvl="8" algn="ctr">
              <a:lnSpc>
                <a:spcPct val="100000"/>
              </a:lnSpc>
              <a:spcBef>
                <a:spcPts val="0"/>
              </a:spcBef>
              <a:spcAft>
                <a:spcPts val="0"/>
              </a:spcAft>
              <a:buSzPts val="1600"/>
              <a:buFont typeface="Space Grotesk"/>
              <a:buNone/>
              <a:defRPr b="1" sz="1600">
                <a:latin typeface="Space Grotesk"/>
                <a:ea typeface="Space Grotesk"/>
                <a:cs typeface="Space Grotesk"/>
                <a:sym typeface="Space Grotesk"/>
              </a:defRPr>
            </a:lvl9pPr>
          </a:lstStyle>
          <a:p/>
        </p:txBody>
      </p:sp>
      <p:sp>
        <p:nvSpPr>
          <p:cNvPr id="470" name="Google Shape;470;p58"/>
          <p:cNvSpPr txBox="1"/>
          <p:nvPr>
            <p:ph idx="5" type="subTitle"/>
          </p:nvPr>
        </p:nvSpPr>
        <p:spPr>
          <a:xfrm>
            <a:off x="3955800" y="1827700"/>
            <a:ext cx="1232400" cy="4344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5"/>
              </a:buClr>
              <a:buSzPts val="1600"/>
              <a:buFont typeface="Space Grotesk"/>
              <a:buNone/>
              <a:defRPr b="1" sz="1600">
                <a:solidFill>
                  <a:schemeClr val="accent5"/>
                </a:solidFill>
                <a:latin typeface="Space Grotesk"/>
                <a:ea typeface="Space Grotesk"/>
                <a:cs typeface="Space Grotesk"/>
                <a:sym typeface="Space Grotesk"/>
              </a:defRPr>
            </a:lvl1pPr>
            <a:lvl2pPr lvl="1" algn="ctr">
              <a:lnSpc>
                <a:spcPct val="100000"/>
              </a:lnSpc>
              <a:spcBef>
                <a:spcPts val="0"/>
              </a:spcBef>
              <a:spcAft>
                <a:spcPts val="0"/>
              </a:spcAft>
              <a:buSzPts val="1600"/>
              <a:buFont typeface="Space Grotesk"/>
              <a:buNone/>
              <a:defRPr b="1" sz="1600">
                <a:latin typeface="Space Grotesk"/>
                <a:ea typeface="Space Grotesk"/>
                <a:cs typeface="Space Grotesk"/>
                <a:sym typeface="Space Grotesk"/>
              </a:defRPr>
            </a:lvl2pPr>
            <a:lvl3pPr lvl="2" algn="ctr">
              <a:lnSpc>
                <a:spcPct val="100000"/>
              </a:lnSpc>
              <a:spcBef>
                <a:spcPts val="0"/>
              </a:spcBef>
              <a:spcAft>
                <a:spcPts val="0"/>
              </a:spcAft>
              <a:buSzPts val="1600"/>
              <a:buFont typeface="Space Grotesk"/>
              <a:buNone/>
              <a:defRPr b="1" sz="1600">
                <a:latin typeface="Space Grotesk"/>
                <a:ea typeface="Space Grotesk"/>
                <a:cs typeface="Space Grotesk"/>
                <a:sym typeface="Space Grotesk"/>
              </a:defRPr>
            </a:lvl3pPr>
            <a:lvl4pPr lvl="3" algn="ctr">
              <a:lnSpc>
                <a:spcPct val="100000"/>
              </a:lnSpc>
              <a:spcBef>
                <a:spcPts val="0"/>
              </a:spcBef>
              <a:spcAft>
                <a:spcPts val="0"/>
              </a:spcAft>
              <a:buSzPts val="1600"/>
              <a:buFont typeface="Space Grotesk"/>
              <a:buNone/>
              <a:defRPr b="1" sz="1600">
                <a:latin typeface="Space Grotesk"/>
                <a:ea typeface="Space Grotesk"/>
                <a:cs typeface="Space Grotesk"/>
                <a:sym typeface="Space Grotesk"/>
              </a:defRPr>
            </a:lvl4pPr>
            <a:lvl5pPr lvl="4" algn="ctr">
              <a:lnSpc>
                <a:spcPct val="100000"/>
              </a:lnSpc>
              <a:spcBef>
                <a:spcPts val="0"/>
              </a:spcBef>
              <a:spcAft>
                <a:spcPts val="0"/>
              </a:spcAft>
              <a:buSzPts val="1600"/>
              <a:buFont typeface="Space Grotesk"/>
              <a:buNone/>
              <a:defRPr b="1" sz="1600">
                <a:latin typeface="Space Grotesk"/>
                <a:ea typeface="Space Grotesk"/>
                <a:cs typeface="Space Grotesk"/>
                <a:sym typeface="Space Grotesk"/>
              </a:defRPr>
            </a:lvl5pPr>
            <a:lvl6pPr lvl="5" algn="ctr">
              <a:lnSpc>
                <a:spcPct val="100000"/>
              </a:lnSpc>
              <a:spcBef>
                <a:spcPts val="0"/>
              </a:spcBef>
              <a:spcAft>
                <a:spcPts val="0"/>
              </a:spcAft>
              <a:buSzPts val="1600"/>
              <a:buFont typeface="Space Grotesk"/>
              <a:buNone/>
              <a:defRPr b="1" sz="1600">
                <a:latin typeface="Space Grotesk"/>
                <a:ea typeface="Space Grotesk"/>
                <a:cs typeface="Space Grotesk"/>
                <a:sym typeface="Space Grotesk"/>
              </a:defRPr>
            </a:lvl6pPr>
            <a:lvl7pPr lvl="6" algn="ctr">
              <a:lnSpc>
                <a:spcPct val="100000"/>
              </a:lnSpc>
              <a:spcBef>
                <a:spcPts val="0"/>
              </a:spcBef>
              <a:spcAft>
                <a:spcPts val="0"/>
              </a:spcAft>
              <a:buSzPts val="1600"/>
              <a:buFont typeface="Space Grotesk"/>
              <a:buNone/>
              <a:defRPr b="1" sz="1600">
                <a:latin typeface="Space Grotesk"/>
                <a:ea typeface="Space Grotesk"/>
                <a:cs typeface="Space Grotesk"/>
                <a:sym typeface="Space Grotesk"/>
              </a:defRPr>
            </a:lvl7pPr>
            <a:lvl8pPr lvl="7" algn="ctr">
              <a:lnSpc>
                <a:spcPct val="100000"/>
              </a:lnSpc>
              <a:spcBef>
                <a:spcPts val="0"/>
              </a:spcBef>
              <a:spcAft>
                <a:spcPts val="0"/>
              </a:spcAft>
              <a:buSzPts val="1600"/>
              <a:buFont typeface="Space Grotesk"/>
              <a:buNone/>
              <a:defRPr b="1" sz="1600">
                <a:latin typeface="Space Grotesk"/>
                <a:ea typeface="Space Grotesk"/>
                <a:cs typeface="Space Grotesk"/>
                <a:sym typeface="Space Grotesk"/>
              </a:defRPr>
            </a:lvl8pPr>
            <a:lvl9pPr lvl="8" algn="ctr">
              <a:lnSpc>
                <a:spcPct val="100000"/>
              </a:lnSpc>
              <a:spcBef>
                <a:spcPts val="0"/>
              </a:spcBef>
              <a:spcAft>
                <a:spcPts val="0"/>
              </a:spcAft>
              <a:buSzPts val="1600"/>
              <a:buFont typeface="Space Grotesk"/>
              <a:buNone/>
              <a:defRPr b="1" sz="1600">
                <a:latin typeface="Space Grotesk"/>
                <a:ea typeface="Space Grotesk"/>
                <a:cs typeface="Space Grotesk"/>
                <a:sym typeface="Space Grotesk"/>
              </a:defRPr>
            </a:lvl9pPr>
          </a:lstStyle>
          <a:p/>
        </p:txBody>
      </p:sp>
      <p:sp>
        <p:nvSpPr>
          <p:cNvPr id="471" name="Google Shape;471;p58"/>
          <p:cNvSpPr txBox="1"/>
          <p:nvPr>
            <p:ph idx="6" type="subTitle"/>
          </p:nvPr>
        </p:nvSpPr>
        <p:spPr>
          <a:xfrm>
            <a:off x="6819700" y="1827700"/>
            <a:ext cx="1232400" cy="4344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5"/>
              </a:buClr>
              <a:buSzPts val="1600"/>
              <a:buFont typeface="Space Grotesk"/>
              <a:buNone/>
              <a:defRPr b="1" sz="1600">
                <a:solidFill>
                  <a:schemeClr val="accent5"/>
                </a:solidFill>
                <a:latin typeface="Space Grotesk"/>
                <a:ea typeface="Space Grotesk"/>
                <a:cs typeface="Space Grotesk"/>
                <a:sym typeface="Space Grotesk"/>
              </a:defRPr>
            </a:lvl1pPr>
            <a:lvl2pPr lvl="1" algn="ctr">
              <a:lnSpc>
                <a:spcPct val="100000"/>
              </a:lnSpc>
              <a:spcBef>
                <a:spcPts val="0"/>
              </a:spcBef>
              <a:spcAft>
                <a:spcPts val="0"/>
              </a:spcAft>
              <a:buSzPts val="1600"/>
              <a:buFont typeface="Space Grotesk"/>
              <a:buNone/>
              <a:defRPr b="1" sz="1600">
                <a:latin typeface="Space Grotesk"/>
                <a:ea typeface="Space Grotesk"/>
                <a:cs typeface="Space Grotesk"/>
                <a:sym typeface="Space Grotesk"/>
              </a:defRPr>
            </a:lvl2pPr>
            <a:lvl3pPr lvl="2" algn="ctr">
              <a:lnSpc>
                <a:spcPct val="100000"/>
              </a:lnSpc>
              <a:spcBef>
                <a:spcPts val="0"/>
              </a:spcBef>
              <a:spcAft>
                <a:spcPts val="0"/>
              </a:spcAft>
              <a:buSzPts val="1600"/>
              <a:buFont typeface="Space Grotesk"/>
              <a:buNone/>
              <a:defRPr b="1" sz="1600">
                <a:latin typeface="Space Grotesk"/>
                <a:ea typeface="Space Grotesk"/>
                <a:cs typeface="Space Grotesk"/>
                <a:sym typeface="Space Grotesk"/>
              </a:defRPr>
            </a:lvl3pPr>
            <a:lvl4pPr lvl="3" algn="ctr">
              <a:lnSpc>
                <a:spcPct val="100000"/>
              </a:lnSpc>
              <a:spcBef>
                <a:spcPts val="0"/>
              </a:spcBef>
              <a:spcAft>
                <a:spcPts val="0"/>
              </a:spcAft>
              <a:buSzPts val="1600"/>
              <a:buFont typeface="Space Grotesk"/>
              <a:buNone/>
              <a:defRPr b="1" sz="1600">
                <a:latin typeface="Space Grotesk"/>
                <a:ea typeface="Space Grotesk"/>
                <a:cs typeface="Space Grotesk"/>
                <a:sym typeface="Space Grotesk"/>
              </a:defRPr>
            </a:lvl4pPr>
            <a:lvl5pPr lvl="4" algn="ctr">
              <a:lnSpc>
                <a:spcPct val="100000"/>
              </a:lnSpc>
              <a:spcBef>
                <a:spcPts val="0"/>
              </a:spcBef>
              <a:spcAft>
                <a:spcPts val="0"/>
              </a:spcAft>
              <a:buSzPts val="1600"/>
              <a:buFont typeface="Space Grotesk"/>
              <a:buNone/>
              <a:defRPr b="1" sz="1600">
                <a:latin typeface="Space Grotesk"/>
                <a:ea typeface="Space Grotesk"/>
                <a:cs typeface="Space Grotesk"/>
                <a:sym typeface="Space Grotesk"/>
              </a:defRPr>
            </a:lvl5pPr>
            <a:lvl6pPr lvl="5" algn="ctr">
              <a:lnSpc>
                <a:spcPct val="100000"/>
              </a:lnSpc>
              <a:spcBef>
                <a:spcPts val="0"/>
              </a:spcBef>
              <a:spcAft>
                <a:spcPts val="0"/>
              </a:spcAft>
              <a:buSzPts val="1600"/>
              <a:buFont typeface="Space Grotesk"/>
              <a:buNone/>
              <a:defRPr b="1" sz="1600">
                <a:latin typeface="Space Grotesk"/>
                <a:ea typeface="Space Grotesk"/>
                <a:cs typeface="Space Grotesk"/>
                <a:sym typeface="Space Grotesk"/>
              </a:defRPr>
            </a:lvl6pPr>
            <a:lvl7pPr lvl="6" algn="ctr">
              <a:lnSpc>
                <a:spcPct val="100000"/>
              </a:lnSpc>
              <a:spcBef>
                <a:spcPts val="0"/>
              </a:spcBef>
              <a:spcAft>
                <a:spcPts val="0"/>
              </a:spcAft>
              <a:buSzPts val="1600"/>
              <a:buFont typeface="Space Grotesk"/>
              <a:buNone/>
              <a:defRPr b="1" sz="1600">
                <a:latin typeface="Space Grotesk"/>
                <a:ea typeface="Space Grotesk"/>
                <a:cs typeface="Space Grotesk"/>
                <a:sym typeface="Space Grotesk"/>
              </a:defRPr>
            </a:lvl7pPr>
            <a:lvl8pPr lvl="7" algn="ctr">
              <a:lnSpc>
                <a:spcPct val="100000"/>
              </a:lnSpc>
              <a:spcBef>
                <a:spcPts val="0"/>
              </a:spcBef>
              <a:spcAft>
                <a:spcPts val="0"/>
              </a:spcAft>
              <a:buSzPts val="1600"/>
              <a:buFont typeface="Space Grotesk"/>
              <a:buNone/>
              <a:defRPr b="1" sz="1600">
                <a:latin typeface="Space Grotesk"/>
                <a:ea typeface="Space Grotesk"/>
                <a:cs typeface="Space Grotesk"/>
                <a:sym typeface="Space Grotesk"/>
              </a:defRPr>
            </a:lvl8pPr>
            <a:lvl9pPr lvl="8" algn="ctr">
              <a:lnSpc>
                <a:spcPct val="100000"/>
              </a:lnSpc>
              <a:spcBef>
                <a:spcPts val="0"/>
              </a:spcBef>
              <a:spcAft>
                <a:spcPts val="0"/>
              </a:spcAft>
              <a:buSzPts val="1600"/>
              <a:buFont typeface="Space Grotesk"/>
              <a:buNone/>
              <a:defRPr b="1" sz="1600">
                <a:latin typeface="Space Grotesk"/>
                <a:ea typeface="Space Grotesk"/>
                <a:cs typeface="Space Grotesk"/>
                <a:sym typeface="Space Grotesk"/>
              </a:defRPr>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key metrics v3">
  <p:cSld name="TITLE_AND_BODY_1_2_1_1_2">
    <p:spTree>
      <p:nvGrpSpPr>
        <p:cNvPr id="472" name="Shape 472"/>
        <p:cNvGrpSpPr/>
        <p:nvPr/>
      </p:nvGrpSpPr>
      <p:grpSpPr>
        <a:xfrm>
          <a:off x="0" y="0"/>
          <a:ext cx="0" cy="0"/>
          <a:chOff x="0" y="0"/>
          <a:chExt cx="0" cy="0"/>
        </a:xfrm>
      </p:grpSpPr>
      <p:sp>
        <p:nvSpPr>
          <p:cNvPr id="473" name="Google Shape;473;p59"/>
          <p:cNvSpPr/>
          <p:nvPr/>
        </p:nvSpPr>
        <p:spPr>
          <a:xfrm>
            <a:off x="7549675" y="138175"/>
            <a:ext cx="1746600" cy="5157600"/>
          </a:xfrm>
          <a:prstGeom prst="rect">
            <a:avLst/>
          </a:prstGeom>
          <a:solidFill>
            <a:srgbClr val="3EABCA"/>
          </a:solidFill>
          <a:ln cap="flat" cmpd="sng" w="9525">
            <a:solidFill>
              <a:srgbClr val="3EABC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474" name="Google Shape;474;p59"/>
          <p:cNvSpPr/>
          <p:nvPr/>
        </p:nvSpPr>
        <p:spPr>
          <a:xfrm>
            <a:off x="4836675" y="432300"/>
            <a:ext cx="4157400" cy="1197600"/>
          </a:xfrm>
          <a:prstGeom prst="rect">
            <a:avLst/>
          </a:prstGeom>
          <a:solidFill>
            <a:srgbClr val="FFFFFF"/>
          </a:solidFill>
          <a:ln cap="flat" cmpd="sng" w="9525">
            <a:solidFill>
              <a:srgbClr val="6BAB90"/>
            </a:solidFill>
            <a:prstDash val="solid"/>
            <a:round/>
            <a:headEnd len="sm" w="sm" type="none"/>
            <a:tailEnd len="sm" w="sm" type="none"/>
          </a:ln>
          <a:effectLst>
            <a:outerShdw blurRad="228600" rotWithShape="0" algn="bl" dir="6360000" dist="104775">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475" name="Google Shape;475;p59"/>
          <p:cNvSpPr txBox="1"/>
          <p:nvPr/>
        </p:nvSpPr>
        <p:spPr>
          <a:xfrm>
            <a:off x="4871963" y="2445113"/>
            <a:ext cx="4157400" cy="714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000">
              <a:solidFill>
                <a:srgbClr val="134D57"/>
              </a:solidFill>
              <a:latin typeface="Inter"/>
              <a:ea typeface="Inter"/>
              <a:cs typeface="Inter"/>
              <a:sym typeface="Inter"/>
            </a:endParaRPr>
          </a:p>
        </p:txBody>
      </p:sp>
      <p:sp>
        <p:nvSpPr>
          <p:cNvPr id="476" name="Google Shape;476;p59"/>
          <p:cNvSpPr txBox="1"/>
          <p:nvPr>
            <p:ph idx="1" type="body"/>
          </p:nvPr>
        </p:nvSpPr>
        <p:spPr>
          <a:xfrm>
            <a:off x="4836675" y="753900"/>
            <a:ext cx="4157400" cy="714300"/>
          </a:xfrm>
          <a:prstGeom prst="rect">
            <a:avLst/>
          </a:prstGeom>
        </p:spPr>
        <p:txBody>
          <a:bodyPr anchorCtr="0" anchor="b" bIns="91425" lIns="91425"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7" name="Google Shape;477;p59"/>
          <p:cNvSpPr/>
          <p:nvPr/>
        </p:nvSpPr>
        <p:spPr>
          <a:xfrm>
            <a:off x="4849313" y="2123513"/>
            <a:ext cx="4157400" cy="1197600"/>
          </a:xfrm>
          <a:prstGeom prst="rect">
            <a:avLst/>
          </a:prstGeom>
          <a:solidFill>
            <a:srgbClr val="FFFFFF"/>
          </a:solidFill>
          <a:ln cap="flat" cmpd="sng" w="9525">
            <a:solidFill>
              <a:srgbClr val="3EABCA"/>
            </a:solidFill>
            <a:prstDash val="solid"/>
            <a:round/>
            <a:headEnd len="sm" w="sm" type="none"/>
            <a:tailEnd len="sm" w="sm" type="none"/>
          </a:ln>
          <a:effectLst>
            <a:outerShdw blurRad="228600" rotWithShape="0" algn="bl" dir="6360000" dist="104775">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478" name="Google Shape;478;p59"/>
          <p:cNvSpPr/>
          <p:nvPr/>
        </p:nvSpPr>
        <p:spPr>
          <a:xfrm>
            <a:off x="4835850" y="385830"/>
            <a:ext cx="729900" cy="48900"/>
          </a:xfrm>
          <a:prstGeom prst="rect">
            <a:avLst/>
          </a:prstGeom>
          <a:solidFill>
            <a:srgbClr val="6BAB9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479" name="Google Shape;479;p59"/>
          <p:cNvSpPr/>
          <p:nvPr/>
        </p:nvSpPr>
        <p:spPr>
          <a:xfrm>
            <a:off x="4844097" y="2074630"/>
            <a:ext cx="729900" cy="48900"/>
          </a:xfrm>
          <a:prstGeom prst="rect">
            <a:avLst/>
          </a:prstGeom>
          <a:solidFill>
            <a:srgbClr val="3EABC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480" name="Google Shape;480;p59"/>
          <p:cNvSpPr txBox="1"/>
          <p:nvPr>
            <p:ph type="title"/>
          </p:nvPr>
        </p:nvSpPr>
        <p:spPr>
          <a:xfrm>
            <a:off x="194525" y="2313175"/>
            <a:ext cx="3458100" cy="502800"/>
          </a:xfrm>
          <a:prstGeom prst="rect">
            <a:avLst/>
          </a:prstGeom>
        </p:spPr>
        <p:txBody>
          <a:bodyPr anchorCtr="0" anchor="ctr" bIns="91425" lIns="91425" spcFirstLastPara="1" rIns="91425" wrap="square" tIns="91425">
            <a:noAutofit/>
          </a:bodyPr>
          <a:lstStyle>
            <a:lvl1pPr lvl="0">
              <a:spcBef>
                <a:spcPts val="0"/>
              </a:spcBef>
              <a:spcAft>
                <a:spcPts val="0"/>
              </a:spcAft>
              <a:buSzPts val="2000"/>
              <a:buFont typeface="Space Grotesk SemiBold"/>
              <a:buNone/>
              <a:defRPr b="0">
                <a:latin typeface="Space Grotesk SemiBold"/>
                <a:ea typeface="Space Grotesk SemiBold"/>
                <a:cs typeface="Space Grotesk SemiBold"/>
                <a:sym typeface="Space Grotesk SemiBold"/>
              </a:defRPr>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481" name="Google Shape;481;p59"/>
          <p:cNvSpPr txBox="1"/>
          <p:nvPr>
            <p:ph idx="2" type="subTitle"/>
          </p:nvPr>
        </p:nvSpPr>
        <p:spPr>
          <a:xfrm>
            <a:off x="4834050" y="432300"/>
            <a:ext cx="4157400" cy="3216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2" name="Google Shape;482;p59"/>
          <p:cNvSpPr txBox="1"/>
          <p:nvPr>
            <p:ph idx="3" type="subTitle"/>
          </p:nvPr>
        </p:nvSpPr>
        <p:spPr>
          <a:xfrm>
            <a:off x="4849313" y="2123500"/>
            <a:ext cx="4157400" cy="3216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3" name="Google Shape;483;p59"/>
          <p:cNvSpPr txBox="1"/>
          <p:nvPr>
            <p:ph idx="4" type="body"/>
          </p:nvPr>
        </p:nvSpPr>
        <p:spPr>
          <a:xfrm>
            <a:off x="4849313" y="2445113"/>
            <a:ext cx="4157400" cy="714300"/>
          </a:xfrm>
          <a:prstGeom prst="rect">
            <a:avLst/>
          </a:prstGeom>
        </p:spPr>
        <p:txBody>
          <a:bodyPr anchorCtr="0" anchor="b" bIns="91425" lIns="91425"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84" name="Google Shape;484;p59"/>
          <p:cNvSpPr/>
          <p:nvPr/>
        </p:nvSpPr>
        <p:spPr>
          <a:xfrm>
            <a:off x="4849313" y="3814725"/>
            <a:ext cx="4157400" cy="1197600"/>
          </a:xfrm>
          <a:prstGeom prst="rect">
            <a:avLst/>
          </a:prstGeom>
          <a:solidFill>
            <a:srgbClr val="FFFFFF"/>
          </a:solidFill>
          <a:ln cap="flat" cmpd="sng" w="9525">
            <a:solidFill>
              <a:srgbClr val="F9744D"/>
            </a:solidFill>
            <a:prstDash val="solid"/>
            <a:round/>
            <a:headEnd len="sm" w="sm" type="none"/>
            <a:tailEnd len="sm" w="sm" type="none"/>
          </a:ln>
          <a:effectLst>
            <a:outerShdw blurRad="228600" rotWithShape="0" algn="bl" dir="6360000" dist="104775">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485" name="Google Shape;485;p59"/>
          <p:cNvSpPr/>
          <p:nvPr/>
        </p:nvSpPr>
        <p:spPr>
          <a:xfrm>
            <a:off x="4844097" y="3763430"/>
            <a:ext cx="729900" cy="48900"/>
          </a:xfrm>
          <a:prstGeom prst="rect">
            <a:avLst/>
          </a:prstGeom>
          <a:solidFill>
            <a:srgbClr val="F9744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486" name="Google Shape;486;p59"/>
          <p:cNvSpPr txBox="1"/>
          <p:nvPr>
            <p:ph idx="5" type="subTitle"/>
          </p:nvPr>
        </p:nvSpPr>
        <p:spPr>
          <a:xfrm>
            <a:off x="4849313" y="3814750"/>
            <a:ext cx="4157400" cy="3216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7" name="Google Shape;487;p59"/>
          <p:cNvSpPr txBox="1"/>
          <p:nvPr>
            <p:ph idx="6" type="body"/>
          </p:nvPr>
        </p:nvSpPr>
        <p:spPr>
          <a:xfrm>
            <a:off x="4849313" y="4133875"/>
            <a:ext cx="4157400" cy="714300"/>
          </a:xfrm>
          <a:prstGeom prst="rect">
            <a:avLst/>
          </a:prstGeom>
        </p:spPr>
        <p:txBody>
          <a:bodyPr anchorCtr="0" anchor="b" bIns="91425" lIns="91425"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rows and headers">
  <p:cSld name="MAIN_POINT_2_1">
    <p:spTree>
      <p:nvGrpSpPr>
        <p:cNvPr id="488" name="Shape 488"/>
        <p:cNvGrpSpPr/>
        <p:nvPr/>
      </p:nvGrpSpPr>
      <p:grpSpPr>
        <a:xfrm>
          <a:off x="0" y="0"/>
          <a:ext cx="0" cy="0"/>
          <a:chOff x="0" y="0"/>
          <a:chExt cx="0" cy="0"/>
        </a:xfrm>
      </p:grpSpPr>
      <p:sp>
        <p:nvSpPr>
          <p:cNvPr id="489" name="Google Shape;489;p60"/>
          <p:cNvSpPr txBox="1"/>
          <p:nvPr>
            <p:ph type="title"/>
          </p:nvPr>
        </p:nvSpPr>
        <p:spPr>
          <a:xfrm>
            <a:off x="566250" y="445025"/>
            <a:ext cx="7099200" cy="9321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90" name="Google Shape;490;p60"/>
          <p:cNvSpPr txBox="1"/>
          <p:nvPr>
            <p:ph idx="12" type="sldNum"/>
          </p:nvPr>
        </p:nvSpPr>
        <p:spPr>
          <a:xfrm>
            <a:off x="7999953" y="4663224"/>
            <a:ext cx="5778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91" name="Google Shape;491;p60"/>
          <p:cNvSpPr txBox="1"/>
          <p:nvPr>
            <p:ph idx="1" type="body"/>
          </p:nvPr>
        </p:nvSpPr>
        <p:spPr>
          <a:xfrm>
            <a:off x="3556273" y="2688525"/>
            <a:ext cx="4746900" cy="6633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492" name="Google Shape;492;p60"/>
          <p:cNvSpPr txBox="1"/>
          <p:nvPr>
            <p:ph idx="2" type="body"/>
          </p:nvPr>
        </p:nvSpPr>
        <p:spPr>
          <a:xfrm>
            <a:off x="3556273" y="1389725"/>
            <a:ext cx="4746900" cy="6633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493" name="Google Shape;493;p60"/>
          <p:cNvSpPr txBox="1"/>
          <p:nvPr>
            <p:ph idx="3" type="body"/>
          </p:nvPr>
        </p:nvSpPr>
        <p:spPr>
          <a:xfrm>
            <a:off x="3556273" y="3903738"/>
            <a:ext cx="4746900" cy="6633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494" name="Google Shape;494;p60"/>
          <p:cNvSpPr txBox="1"/>
          <p:nvPr>
            <p:ph idx="4" type="subTitle"/>
          </p:nvPr>
        </p:nvSpPr>
        <p:spPr>
          <a:xfrm>
            <a:off x="566250" y="2688525"/>
            <a:ext cx="2478000" cy="663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2pPr>
            <a:lvl3pPr lvl="2">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3pPr>
            <a:lvl4pPr lvl="3">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4pPr>
            <a:lvl5pPr lvl="4">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5pPr>
            <a:lvl6pPr lvl="5">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6pPr>
            <a:lvl7pPr lvl="6">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7pPr>
            <a:lvl8pPr lvl="7">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8pPr>
            <a:lvl9pPr lvl="8">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9pPr>
          </a:lstStyle>
          <a:p/>
        </p:txBody>
      </p:sp>
      <p:sp>
        <p:nvSpPr>
          <p:cNvPr id="495" name="Google Shape;495;p60"/>
          <p:cNvSpPr txBox="1"/>
          <p:nvPr>
            <p:ph idx="5" type="subTitle"/>
          </p:nvPr>
        </p:nvSpPr>
        <p:spPr>
          <a:xfrm>
            <a:off x="566250" y="1389725"/>
            <a:ext cx="2478000" cy="663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2pPr>
            <a:lvl3pPr lvl="2">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3pPr>
            <a:lvl4pPr lvl="3">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4pPr>
            <a:lvl5pPr lvl="4">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5pPr>
            <a:lvl6pPr lvl="5">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6pPr>
            <a:lvl7pPr lvl="6">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7pPr>
            <a:lvl8pPr lvl="7">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8pPr>
            <a:lvl9pPr lvl="8">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9pPr>
          </a:lstStyle>
          <a:p/>
        </p:txBody>
      </p:sp>
      <p:sp>
        <p:nvSpPr>
          <p:cNvPr id="496" name="Google Shape;496;p60"/>
          <p:cNvSpPr txBox="1"/>
          <p:nvPr>
            <p:ph idx="6" type="subTitle"/>
          </p:nvPr>
        </p:nvSpPr>
        <p:spPr>
          <a:xfrm>
            <a:off x="566250" y="3903738"/>
            <a:ext cx="2478000" cy="663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2pPr>
            <a:lvl3pPr lvl="2">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3pPr>
            <a:lvl4pPr lvl="3">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4pPr>
            <a:lvl5pPr lvl="4">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5pPr>
            <a:lvl6pPr lvl="5">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6pPr>
            <a:lvl7pPr lvl="6">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7pPr>
            <a:lvl8pPr lvl="7">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8pPr>
            <a:lvl9pPr lvl="8">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headers">
  <p:cSld name="MAIN_POINT_2_1_1">
    <p:spTree>
      <p:nvGrpSpPr>
        <p:cNvPr id="497" name="Shape 497"/>
        <p:cNvGrpSpPr/>
        <p:nvPr/>
      </p:nvGrpSpPr>
      <p:grpSpPr>
        <a:xfrm>
          <a:off x="0" y="0"/>
          <a:ext cx="0" cy="0"/>
          <a:chOff x="0" y="0"/>
          <a:chExt cx="0" cy="0"/>
        </a:xfrm>
      </p:grpSpPr>
      <p:sp>
        <p:nvSpPr>
          <p:cNvPr id="498" name="Google Shape;498;p61"/>
          <p:cNvSpPr/>
          <p:nvPr/>
        </p:nvSpPr>
        <p:spPr>
          <a:xfrm rot="10800000">
            <a:off x="670000" y="2622850"/>
            <a:ext cx="137100" cy="681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99" name="Google Shape;499;p61"/>
          <p:cNvSpPr/>
          <p:nvPr/>
        </p:nvSpPr>
        <p:spPr>
          <a:xfrm rot="10800000">
            <a:off x="669925" y="3694275"/>
            <a:ext cx="144000" cy="6819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500" name="Google Shape;500;p61"/>
          <p:cNvSpPr/>
          <p:nvPr/>
        </p:nvSpPr>
        <p:spPr>
          <a:xfrm rot="10800000">
            <a:off x="669925" y="1532825"/>
            <a:ext cx="144000" cy="681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501" name="Google Shape;501;p61"/>
          <p:cNvSpPr txBox="1"/>
          <p:nvPr>
            <p:ph type="title"/>
          </p:nvPr>
        </p:nvSpPr>
        <p:spPr>
          <a:xfrm>
            <a:off x="566250" y="445025"/>
            <a:ext cx="7099200" cy="9321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02" name="Google Shape;502;p61"/>
          <p:cNvSpPr txBox="1"/>
          <p:nvPr>
            <p:ph idx="12" type="sldNum"/>
          </p:nvPr>
        </p:nvSpPr>
        <p:spPr>
          <a:xfrm>
            <a:off x="7999953" y="4663224"/>
            <a:ext cx="5778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03" name="Google Shape;503;p61"/>
          <p:cNvSpPr/>
          <p:nvPr/>
        </p:nvSpPr>
        <p:spPr>
          <a:xfrm>
            <a:off x="810450" y="1377275"/>
            <a:ext cx="6610800" cy="9930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61"/>
          <p:cNvSpPr/>
          <p:nvPr/>
        </p:nvSpPr>
        <p:spPr>
          <a:xfrm>
            <a:off x="810450" y="2458000"/>
            <a:ext cx="6610800" cy="9930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61"/>
          <p:cNvSpPr/>
          <p:nvPr/>
        </p:nvSpPr>
        <p:spPr>
          <a:xfrm>
            <a:off x="810450" y="3538725"/>
            <a:ext cx="6610800" cy="9930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61"/>
          <p:cNvSpPr txBox="1"/>
          <p:nvPr>
            <p:ph idx="1" type="subTitle"/>
          </p:nvPr>
        </p:nvSpPr>
        <p:spPr>
          <a:xfrm>
            <a:off x="893850" y="2622850"/>
            <a:ext cx="6444000" cy="6633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2pPr>
            <a:lvl3pPr lvl="2">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3pPr>
            <a:lvl4pPr lvl="3">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4pPr>
            <a:lvl5pPr lvl="4">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5pPr>
            <a:lvl6pPr lvl="5">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6pPr>
            <a:lvl7pPr lvl="6">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7pPr>
            <a:lvl8pPr lvl="7">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8pPr>
            <a:lvl9pPr lvl="8">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9pPr>
          </a:lstStyle>
          <a:p/>
        </p:txBody>
      </p:sp>
      <p:sp>
        <p:nvSpPr>
          <p:cNvPr id="507" name="Google Shape;507;p61"/>
          <p:cNvSpPr txBox="1"/>
          <p:nvPr>
            <p:ph idx="2" type="subTitle"/>
          </p:nvPr>
        </p:nvSpPr>
        <p:spPr>
          <a:xfrm>
            <a:off x="893850" y="1542125"/>
            <a:ext cx="6444000" cy="6633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2pPr>
            <a:lvl3pPr lvl="2">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3pPr>
            <a:lvl4pPr lvl="3">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4pPr>
            <a:lvl5pPr lvl="4">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5pPr>
            <a:lvl6pPr lvl="5">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6pPr>
            <a:lvl7pPr lvl="6">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7pPr>
            <a:lvl8pPr lvl="7">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8pPr>
            <a:lvl9pPr lvl="8">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9pPr>
          </a:lstStyle>
          <a:p/>
        </p:txBody>
      </p:sp>
      <p:sp>
        <p:nvSpPr>
          <p:cNvPr id="508" name="Google Shape;508;p61"/>
          <p:cNvSpPr txBox="1"/>
          <p:nvPr>
            <p:ph idx="3" type="subTitle"/>
          </p:nvPr>
        </p:nvSpPr>
        <p:spPr>
          <a:xfrm>
            <a:off x="893850" y="3694275"/>
            <a:ext cx="6444000" cy="6633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2pPr>
            <a:lvl3pPr lvl="2">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3pPr>
            <a:lvl4pPr lvl="3">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4pPr>
            <a:lvl5pPr lvl="4">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5pPr>
            <a:lvl6pPr lvl="5">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6pPr>
            <a:lvl7pPr lvl="6">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7pPr>
            <a:lvl8pPr lvl="7">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8pPr>
            <a:lvl9pPr lvl="8">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paragraphs 1">
  <p:cSld name="TITLE_AND_BODY_1_1_1_1_1_1">
    <p:spTree>
      <p:nvGrpSpPr>
        <p:cNvPr id="509" name="Shape 509"/>
        <p:cNvGrpSpPr/>
        <p:nvPr/>
      </p:nvGrpSpPr>
      <p:grpSpPr>
        <a:xfrm>
          <a:off x="0" y="0"/>
          <a:ext cx="0" cy="0"/>
          <a:chOff x="0" y="0"/>
          <a:chExt cx="0" cy="0"/>
        </a:xfrm>
      </p:grpSpPr>
      <p:sp>
        <p:nvSpPr>
          <p:cNvPr id="510" name="Google Shape;510;p62"/>
          <p:cNvSpPr/>
          <p:nvPr/>
        </p:nvSpPr>
        <p:spPr>
          <a:xfrm>
            <a:off x="645900" y="1479743"/>
            <a:ext cx="2418600" cy="31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511" name="Google Shape;511;p62"/>
          <p:cNvSpPr/>
          <p:nvPr/>
        </p:nvSpPr>
        <p:spPr>
          <a:xfrm>
            <a:off x="6079500" y="1479717"/>
            <a:ext cx="2418600" cy="318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512" name="Google Shape;512;p62"/>
          <p:cNvSpPr/>
          <p:nvPr/>
        </p:nvSpPr>
        <p:spPr>
          <a:xfrm>
            <a:off x="3358950" y="1479717"/>
            <a:ext cx="2418600" cy="318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513" name="Google Shape;513;p62"/>
          <p:cNvSpPr/>
          <p:nvPr/>
        </p:nvSpPr>
        <p:spPr>
          <a:xfrm>
            <a:off x="0" y="0"/>
            <a:ext cx="9144000" cy="759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514" name="Google Shape;514;p62"/>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2000"/>
              <a:buNone/>
              <a:defRPr>
                <a:solidFill>
                  <a:schemeClr val="dk1"/>
                </a:solidFill>
              </a:defRPr>
            </a:lvl1pPr>
            <a:lvl2pPr lvl="1">
              <a:spcBef>
                <a:spcPts val="0"/>
              </a:spcBef>
              <a:spcAft>
                <a:spcPts val="0"/>
              </a:spcAft>
              <a:buClr>
                <a:schemeClr val="dk1"/>
              </a:buClr>
              <a:buSzPts val="2000"/>
              <a:buNone/>
              <a:defRPr>
                <a:solidFill>
                  <a:schemeClr val="dk1"/>
                </a:solidFill>
              </a:defRPr>
            </a:lvl2pPr>
            <a:lvl3pPr lvl="2">
              <a:spcBef>
                <a:spcPts val="0"/>
              </a:spcBef>
              <a:spcAft>
                <a:spcPts val="0"/>
              </a:spcAft>
              <a:buClr>
                <a:schemeClr val="dk1"/>
              </a:buClr>
              <a:buSzPts val="2000"/>
              <a:buNone/>
              <a:defRPr>
                <a:solidFill>
                  <a:schemeClr val="dk1"/>
                </a:solidFill>
              </a:defRPr>
            </a:lvl3pPr>
            <a:lvl4pPr lvl="3">
              <a:spcBef>
                <a:spcPts val="0"/>
              </a:spcBef>
              <a:spcAft>
                <a:spcPts val="0"/>
              </a:spcAft>
              <a:buClr>
                <a:schemeClr val="dk1"/>
              </a:buClr>
              <a:buSzPts val="2000"/>
              <a:buNone/>
              <a:defRPr>
                <a:solidFill>
                  <a:schemeClr val="dk1"/>
                </a:solidFill>
              </a:defRPr>
            </a:lvl4pPr>
            <a:lvl5pPr lvl="4">
              <a:spcBef>
                <a:spcPts val="0"/>
              </a:spcBef>
              <a:spcAft>
                <a:spcPts val="0"/>
              </a:spcAft>
              <a:buClr>
                <a:schemeClr val="dk1"/>
              </a:buClr>
              <a:buSzPts val="2000"/>
              <a:buNone/>
              <a:defRPr>
                <a:solidFill>
                  <a:schemeClr val="dk1"/>
                </a:solidFill>
              </a:defRPr>
            </a:lvl5pPr>
            <a:lvl6pPr lvl="5">
              <a:spcBef>
                <a:spcPts val="0"/>
              </a:spcBef>
              <a:spcAft>
                <a:spcPts val="0"/>
              </a:spcAft>
              <a:buClr>
                <a:schemeClr val="dk1"/>
              </a:buClr>
              <a:buSzPts val="2000"/>
              <a:buNone/>
              <a:defRPr>
                <a:solidFill>
                  <a:schemeClr val="dk1"/>
                </a:solidFill>
              </a:defRPr>
            </a:lvl6pPr>
            <a:lvl7pPr lvl="6">
              <a:spcBef>
                <a:spcPts val="0"/>
              </a:spcBef>
              <a:spcAft>
                <a:spcPts val="0"/>
              </a:spcAft>
              <a:buClr>
                <a:schemeClr val="dk1"/>
              </a:buClr>
              <a:buSzPts val="2000"/>
              <a:buNone/>
              <a:defRPr>
                <a:solidFill>
                  <a:schemeClr val="dk1"/>
                </a:solidFill>
              </a:defRPr>
            </a:lvl7pPr>
            <a:lvl8pPr lvl="7">
              <a:spcBef>
                <a:spcPts val="0"/>
              </a:spcBef>
              <a:spcAft>
                <a:spcPts val="0"/>
              </a:spcAft>
              <a:buClr>
                <a:schemeClr val="dk1"/>
              </a:buClr>
              <a:buSzPts val="2000"/>
              <a:buNone/>
              <a:defRPr>
                <a:solidFill>
                  <a:schemeClr val="dk1"/>
                </a:solidFill>
              </a:defRPr>
            </a:lvl8pPr>
            <a:lvl9pPr lvl="8">
              <a:spcBef>
                <a:spcPts val="0"/>
              </a:spcBef>
              <a:spcAft>
                <a:spcPts val="0"/>
              </a:spcAft>
              <a:buClr>
                <a:schemeClr val="dk1"/>
              </a:buClr>
              <a:buSzPts val="2000"/>
              <a:buNone/>
              <a:defRPr>
                <a:solidFill>
                  <a:schemeClr val="dk1"/>
                </a:solidFill>
              </a:defRPr>
            </a:lvl9pPr>
          </a:lstStyle>
          <a:p/>
        </p:txBody>
      </p:sp>
      <p:sp>
        <p:nvSpPr>
          <p:cNvPr id="515" name="Google Shape;515;p62"/>
          <p:cNvSpPr txBox="1"/>
          <p:nvPr>
            <p:ph idx="12" type="sldNum"/>
          </p:nvPr>
        </p:nvSpPr>
        <p:spPr>
          <a:xfrm>
            <a:off x="80290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16" name="Google Shape;516;p62"/>
          <p:cNvSpPr txBox="1"/>
          <p:nvPr>
            <p:ph idx="1" type="body"/>
          </p:nvPr>
        </p:nvSpPr>
        <p:spPr>
          <a:xfrm>
            <a:off x="723450" y="1547526"/>
            <a:ext cx="2261400" cy="21882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517" name="Google Shape;517;p62"/>
          <p:cNvSpPr txBox="1"/>
          <p:nvPr>
            <p:ph idx="2" type="body"/>
          </p:nvPr>
        </p:nvSpPr>
        <p:spPr>
          <a:xfrm>
            <a:off x="6149550" y="1547526"/>
            <a:ext cx="2261400" cy="21882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518" name="Google Shape;518;p62"/>
          <p:cNvSpPr txBox="1"/>
          <p:nvPr>
            <p:ph idx="3" type="body"/>
          </p:nvPr>
        </p:nvSpPr>
        <p:spPr>
          <a:xfrm>
            <a:off x="3436500" y="1547526"/>
            <a:ext cx="2261400" cy="21882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columns-v2 - o">
  <p:cSld name="TITLE_AND_BODY_2_1">
    <p:spTree>
      <p:nvGrpSpPr>
        <p:cNvPr id="519" name="Shape 519"/>
        <p:cNvGrpSpPr/>
        <p:nvPr/>
      </p:nvGrpSpPr>
      <p:grpSpPr>
        <a:xfrm>
          <a:off x="0" y="0"/>
          <a:ext cx="0" cy="0"/>
          <a:chOff x="0" y="0"/>
          <a:chExt cx="0" cy="0"/>
        </a:xfrm>
      </p:grpSpPr>
      <p:sp>
        <p:nvSpPr>
          <p:cNvPr id="520" name="Google Shape;520;p63"/>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000"/>
              <a:buNone/>
              <a:defRPr>
                <a:solidFill>
                  <a:schemeClr val="dk2"/>
                </a:solidFill>
              </a:defRPr>
            </a:lvl1pPr>
            <a:lvl2pPr lvl="1">
              <a:spcBef>
                <a:spcPts val="0"/>
              </a:spcBef>
              <a:spcAft>
                <a:spcPts val="0"/>
              </a:spcAft>
              <a:buClr>
                <a:schemeClr val="dk2"/>
              </a:buClr>
              <a:buSzPts val="2000"/>
              <a:buNone/>
              <a:defRPr>
                <a:solidFill>
                  <a:schemeClr val="dk2"/>
                </a:solidFill>
              </a:defRPr>
            </a:lvl2pPr>
            <a:lvl3pPr lvl="2">
              <a:spcBef>
                <a:spcPts val="0"/>
              </a:spcBef>
              <a:spcAft>
                <a:spcPts val="0"/>
              </a:spcAft>
              <a:buClr>
                <a:schemeClr val="dk2"/>
              </a:buClr>
              <a:buSzPts val="2000"/>
              <a:buNone/>
              <a:defRPr>
                <a:solidFill>
                  <a:schemeClr val="dk2"/>
                </a:solidFill>
              </a:defRPr>
            </a:lvl3pPr>
            <a:lvl4pPr lvl="3">
              <a:spcBef>
                <a:spcPts val="0"/>
              </a:spcBef>
              <a:spcAft>
                <a:spcPts val="0"/>
              </a:spcAft>
              <a:buClr>
                <a:schemeClr val="dk2"/>
              </a:buClr>
              <a:buSzPts val="2000"/>
              <a:buNone/>
              <a:defRPr>
                <a:solidFill>
                  <a:schemeClr val="dk2"/>
                </a:solidFill>
              </a:defRPr>
            </a:lvl4pPr>
            <a:lvl5pPr lvl="4">
              <a:spcBef>
                <a:spcPts val="0"/>
              </a:spcBef>
              <a:spcAft>
                <a:spcPts val="0"/>
              </a:spcAft>
              <a:buClr>
                <a:schemeClr val="dk2"/>
              </a:buClr>
              <a:buSzPts val="2000"/>
              <a:buNone/>
              <a:defRPr>
                <a:solidFill>
                  <a:schemeClr val="dk2"/>
                </a:solidFill>
              </a:defRPr>
            </a:lvl5pPr>
            <a:lvl6pPr lvl="5">
              <a:spcBef>
                <a:spcPts val="0"/>
              </a:spcBef>
              <a:spcAft>
                <a:spcPts val="0"/>
              </a:spcAft>
              <a:buClr>
                <a:schemeClr val="dk2"/>
              </a:buClr>
              <a:buSzPts val="2000"/>
              <a:buNone/>
              <a:defRPr>
                <a:solidFill>
                  <a:schemeClr val="dk2"/>
                </a:solidFill>
              </a:defRPr>
            </a:lvl6pPr>
            <a:lvl7pPr lvl="6">
              <a:spcBef>
                <a:spcPts val="0"/>
              </a:spcBef>
              <a:spcAft>
                <a:spcPts val="0"/>
              </a:spcAft>
              <a:buClr>
                <a:schemeClr val="dk2"/>
              </a:buClr>
              <a:buSzPts val="2000"/>
              <a:buNone/>
              <a:defRPr>
                <a:solidFill>
                  <a:schemeClr val="dk2"/>
                </a:solidFill>
              </a:defRPr>
            </a:lvl7pPr>
            <a:lvl8pPr lvl="7">
              <a:spcBef>
                <a:spcPts val="0"/>
              </a:spcBef>
              <a:spcAft>
                <a:spcPts val="0"/>
              </a:spcAft>
              <a:buClr>
                <a:schemeClr val="dk2"/>
              </a:buClr>
              <a:buSzPts val="2000"/>
              <a:buNone/>
              <a:defRPr>
                <a:solidFill>
                  <a:schemeClr val="dk2"/>
                </a:solidFill>
              </a:defRPr>
            </a:lvl8pPr>
            <a:lvl9pPr lvl="8">
              <a:spcBef>
                <a:spcPts val="0"/>
              </a:spcBef>
              <a:spcAft>
                <a:spcPts val="0"/>
              </a:spcAft>
              <a:buClr>
                <a:schemeClr val="dk2"/>
              </a:buClr>
              <a:buSzPts val="2000"/>
              <a:buNone/>
              <a:defRPr>
                <a:solidFill>
                  <a:schemeClr val="dk2"/>
                </a:solidFill>
              </a:defRPr>
            </a:lvl9pPr>
          </a:lstStyle>
          <a:p/>
        </p:txBody>
      </p:sp>
      <p:sp>
        <p:nvSpPr>
          <p:cNvPr id="521" name="Google Shape;521;p63"/>
          <p:cNvSpPr txBox="1"/>
          <p:nvPr>
            <p:ph idx="1" type="body"/>
          </p:nvPr>
        </p:nvSpPr>
        <p:spPr>
          <a:xfrm>
            <a:off x="659850" y="1904400"/>
            <a:ext cx="2444700" cy="26283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522" name="Google Shape;522;p63"/>
          <p:cNvSpPr txBox="1"/>
          <p:nvPr>
            <p:ph idx="12" type="sldNum"/>
          </p:nvPr>
        </p:nvSpPr>
        <p:spPr>
          <a:xfrm>
            <a:off x="80290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23" name="Google Shape;523;p63"/>
          <p:cNvSpPr/>
          <p:nvPr/>
        </p:nvSpPr>
        <p:spPr>
          <a:xfrm>
            <a:off x="566250" y="1370350"/>
            <a:ext cx="54000" cy="39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524" name="Google Shape;524;p63"/>
          <p:cNvSpPr/>
          <p:nvPr/>
        </p:nvSpPr>
        <p:spPr>
          <a:xfrm>
            <a:off x="566250" y="1738675"/>
            <a:ext cx="17400" cy="2830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525" name="Google Shape;525;p63"/>
          <p:cNvSpPr txBox="1"/>
          <p:nvPr>
            <p:ph idx="2" type="subTitle"/>
          </p:nvPr>
        </p:nvSpPr>
        <p:spPr>
          <a:xfrm>
            <a:off x="688590" y="1367825"/>
            <a:ext cx="2415600" cy="4344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2pPr>
            <a:lvl3pPr lvl="2">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3pPr>
            <a:lvl4pPr lvl="3">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4pPr>
            <a:lvl5pPr lvl="4">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5pPr>
            <a:lvl6pPr lvl="5">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6pPr>
            <a:lvl7pPr lvl="6">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7pPr>
            <a:lvl8pPr lvl="7">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8pPr>
            <a:lvl9pPr lvl="8">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9pPr>
          </a:lstStyle>
          <a:p/>
        </p:txBody>
      </p:sp>
      <p:sp>
        <p:nvSpPr>
          <p:cNvPr id="526" name="Google Shape;526;p63"/>
          <p:cNvSpPr txBox="1"/>
          <p:nvPr>
            <p:ph idx="3" type="body"/>
          </p:nvPr>
        </p:nvSpPr>
        <p:spPr>
          <a:xfrm>
            <a:off x="3396450" y="1904400"/>
            <a:ext cx="2444700" cy="26283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527" name="Google Shape;527;p63"/>
          <p:cNvSpPr/>
          <p:nvPr/>
        </p:nvSpPr>
        <p:spPr>
          <a:xfrm>
            <a:off x="3302850" y="1370350"/>
            <a:ext cx="54000" cy="39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528" name="Google Shape;528;p63"/>
          <p:cNvSpPr/>
          <p:nvPr/>
        </p:nvSpPr>
        <p:spPr>
          <a:xfrm>
            <a:off x="3302850" y="1738675"/>
            <a:ext cx="17400" cy="2830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529" name="Google Shape;529;p63"/>
          <p:cNvSpPr txBox="1"/>
          <p:nvPr>
            <p:ph idx="4" type="subTitle"/>
          </p:nvPr>
        </p:nvSpPr>
        <p:spPr>
          <a:xfrm>
            <a:off x="3425190" y="1367825"/>
            <a:ext cx="2415600" cy="4344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2pPr>
            <a:lvl3pPr lvl="2">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3pPr>
            <a:lvl4pPr lvl="3">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4pPr>
            <a:lvl5pPr lvl="4">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5pPr>
            <a:lvl6pPr lvl="5">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6pPr>
            <a:lvl7pPr lvl="6">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7pPr>
            <a:lvl8pPr lvl="7">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8pPr>
            <a:lvl9pPr lvl="8">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9pPr>
          </a:lstStyle>
          <a:p/>
        </p:txBody>
      </p:sp>
      <p:sp>
        <p:nvSpPr>
          <p:cNvPr id="530" name="Google Shape;530;p63"/>
          <p:cNvSpPr txBox="1"/>
          <p:nvPr>
            <p:ph idx="5" type="body"/>
          </p:nvPr>
        </p:nvSpPr>
        <p:spPr>
          <a:xfrm>
            <a:off x="6133050" y="1904400"/>
            <a:ext cx="2444700" cy="26283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531" name="Google Shape;531;p63"/>
          <p:cNvSpPr/>
          <p:nvPr/>
        </p:nvSpPr>
        <p:spPr>
          <a:xfrm>
            <a:off x="6039450" y="1370350"/>
            <a:ext cx="54000" cy="39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532" name="Google Shape;532;p63"/>
          <p:cNvSpPr/>
          <p:nvPr/>
        </p:nvSpPr>
        <p:spPr>
          <a:xfrm>
            <a:off x="6039450" y="1738675"/>
            <a:ext cx="17400" cy="2830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533" name="Google Shape;533;p63"/>
          <p:cNvSpPr txBox="1"/>
          <p:nvPr>
            <p:ph idx="6" type="subTitle"/>
          </p:nvPr>
        </p:nvSpPr>
        <p:spPr>
          <a:xfrm>
            <a:off x="6161790" y="1367825"/>
            <a:ext cx="2415600" cy="4344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2pPr>
            <a:lvl3pPr lvl="2">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3pPr>
            <a:lvl4pPr lvl="3">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4pPr>
            <a:lvl5pPr lvl="4">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5pPr>
            <a:lvl6pPr lvl="5">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6pPr>
            <a:lvl7pPr lvl="6">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7pPr>
            <a:lvl8pPr lvl="7">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8pPr>
            <a:lvl9pPr lvl="8">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9pPr>
          </a:lstStyle>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columns - o">
  <p:cSld name="TITLE_AND_BODY_1_3_2">
    <p:spTree>
      <p:nvGrpSpPr>
        <p:cNvPr id="534" name="Shape 534"/>
        <p:cNvGrpSpPr/>
        <p:nvPr/>
      </p:nvGrpSpPr>
      <p:grpSpPr>
        <a:xfrm>
          <a:off x="0" y="0"/>
          <a:ext cx="0" cy="0"/>
          <a:chOff x="0" y="0"/>
          <a:chExt cx="0" cy="0"/>
        </a:xfrm>
      </p:grpSpPr>
      <p:sp>
        <p:nvSpPr>
          <p:cNvPr id="535" name="Google Shape;535;p64"/>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000"/>
              <a:buNone/>
              <a:defRPr>
                <a:solidFill>
                  <a:schemeClr val="dk2"/>
                </a:solidFill>
              </a:defRPr>
            </a:lvl1pPr>
            <a:lvl2pPr lvl="1">
              <a:spcBef>
                <a:spcPts val="0"/>
              </a:spcBef>
              <a:spcAft>
                <a:spcPts val="0"/>
              </a:spcAft>
              <a:buClr>
                <a:schemeClr val="dk2"/>
              </a:buClr>
              <a:buSzPts val="2000"/>
              <a:buNone/>
              <a:defRPr>
                <a:solidFill>
                  <a:schemeClr val="dk2"/>
                </a:solidFill>
              </a:defRPr>
            </a:lvl2pPr>
            <a:lvl3pPr lvl="2">
              <a:spcBef>
                <a:spcPts val="0"/>
              </a:spcBef>
              <a:spcAft>
                <a:spcPts val="0"/>
              </a:spcAft>
              <a:buClr>
                <a:schemeClr val="dk2"/>
              </a:buClr>
              <a:buSzPts val="2000"/>
              <a:buNone/>
              <a:defRPr>
                <a:solidFill>
                  <a:schemeClr val="dk2"/>
                </a:solidFill>
              </a:defRPr>
            </a:lvl3pPr>
            <a:lvl4pPr lvl="3">
              <a:spcBef>
                <a:spcPts val="0"/>
              </a:spcBef>
              <a:spcAft>
                <a:spcPts val="0"/>
              </a:spcAft>
              <a:buClr>
                <a:schemeClr val="dk2"/>
              </a:buClr>
              <a:buSzPts val="2000"/>
              <a:buNone/>
              <a:defRPr>
                <a:solidFill>
                  <a:schemeClr val="dk2"/>
                </a:solidFill>
              </a:defRPr>
            </a:lvl4pPr>
            <a:lvl5pPr lvl="4">
              <a:spcBef>
                <a:spcPts val="0"/>
              </a:spcBef>
              <a:spcAft>
                <a:spcPts val="0"/>
              </a:spcAft>
              <a:buClr>
                <a:schemeClr val="dk2"/>
              </a:buClr>
              <a:buSzPts val="2000"/>
              <a:buNone/>
              <a:defRPr>
                <a:solidFill>
                  <a:schemeClr val="dk2"/>
                </a:solidFill>
              </a:defRPr>
            </a:lvl5pPr>
            <a:lvl6pPr lvl="5">
              <a:spcBef>
                <a:spcPts val="0"/>
              </a:spcBef>
              <a:spcAft>
                <a:spcPts val="0"/>
              </a:spcAft>
              <a:buClr>
                <a:schemeClr val="dk2"/>
              </a:buClr>
              <a:buSzPts val="2000"/>
              <a:buNone/>
              <a:defRPr>
                <a:solidFill>
                  <a:schemeClr val="dk2"/>
                </a:solidFill>
              </a:defRPr>
            </a:lvl6pPr>
            <a:lvl7pPr lvl="6">
              <a:spcBef>
                <a:spcPts val="0"/>
              </a:spcBef>
              <a:spcAft>
                <a:spcPts val="0"/>
              </a:spcAft>
              <a:buClr>
                <a:schemeClr val="dk2"/>
              </a:buClr>
              <a:buSzPts val="2000"/>
              <a:buNone/>
              <a:defRPr>
                <a:solidFill>
                  <a:schemeClr val="dk2"/>
                </a:solidFill>
              </a:defRPr>
            </a:lvl7pPr>
            <a:lvl8pPr lvl="7">
              <a:spcBef>
                <a:spcPts val="0"/>
              </a:spcBef>
              <a:spcAft>
                <a:spcPts val="0"/>
              </a:spcAft>
              <a:buClr>
                <a:schemeClr val="dk2"/>
              </a:buClr>
              <a:buSzPts val="2000"/>
              <a:buNone/>
              <a:defRPr>
                <a:solidFill>
                  <a:schemeClr val="dk2"/>
                </a:solidFill>
              </a:defRPr>
            </a:lvl8pPr>
            <a:lvl9pPr lvl="8">
              <a:spcBef>
                <a:spcPts val="0"/>
              </a:spcBef>
              <a:spcAft>
                <a:spcPts val="0"/>
              </a:spcAft>
              <a:buClr>
                <a:schemeClr val="dk2"/>
              </a:buClr>
              <a:buSzPts val="2000"/>
              <a:buNone/>
              <a:defRPr>
                <a:solidFill>
                  <a:schemeClr val="dk2"/>
                </a:solidFill>
              </a:defRPr>
            </a:lvl9pPr>
          </a:lstStyle>
          <a:p/>
        </p:txBody>
      </p:sp>
      <p:sp>
        <p:nvSpPr>
          <p:cNvPr id="536" name="Google Shape;536;p64"/>
          <p:cNvSpPr txBox="1"/>
          <p:nvPr>
            <p:ph idx="12" type="sldNum"/>
          </p:nvPr>
        </p:nvSpPr>
        <p:spPr>
          <a:xfrm>
            <a:off x="80290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37" name="Google Shape;537;p64"/>
          <p:cNvSpPr txBox="1"/>
          <p:nvPr>
            <p:ph idx="1" type="body"/>
          </p:nvPr>
        </p:nvSpPr>
        <p:spPr>
          <a:xfrm>
            <a:off x="642375" y="2008800"/>
            <a:ext cx="2546400" cy="24636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538" name="Google Shape;538;p64"/>
          <p:cNvSpPr/>
          <p:nvPr/>
        </p:nvSpPr>
        <p:spPr>
          <a:xfrm>
            <a:off x="566250" y="1454400"/>
            <a:ext cx="54000" cy="39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64"/>
          <p:cNvSpPr txBox="1"/>
          <p:nvPr>
            <p:ph idx="2" type="subTitle"/>
          </p:nvPr>
        </p:nvSpPr>
        <p:spPr>
          <a:xfrm>
            <a:off x="642375" y="1434000"/>
            <a:ext cx="2415000" cy="4344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2pPr>
            <a:lvl3pPr lvl="2">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3pPr>
            <a:lvl4pPr lvl="3">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4pPr>
            <a:lvl5pPr lvl="4">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5pPr>
            <a:lvl6pPr lvl="5">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6pPr>
            <a:lvl7pPr lvl="6">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7pPr>
            <a:lvl8pPr lvl="7">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8pPr>
            <a:lvl9pPr lvl="8">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9pPr>
          </a:lstStyle>
          <a:p/>
        </p:txBody>
      </p:sp>
      <p:sp>
        <p:nvSpPr>
          <p:cNvPr id="540" name="Google Shape;540;p64"/>
          <p:cNvSpPr txBox="1"/>
          <p:nvPr>
            <p:ph idx="3" type="body"/>
          </p:nvPr>
        </p:nvSpPr>
        <p:spPr>
          <a:xfrm>
            <a:off x="3330200" y="2008800"/>
            <a:ext cx="2546400" cy="24636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541" name="Google Shape;541;p64"/>
          <p:cNvSpPr/>
          <p:nvPr/>
        </p:nvSpPr>
        <p:spPr>
          <a:xfrm>
            <a:off x="3254063" y="1454400"/>
            <a:ext cx="54000" cy="39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64"/>
          <p:cNvSpPr txBox="1"/>
          <p:nvPr>
            <p:ph idx="4" type="subTitle"/>
          </p:nvPr>
        </p:nvSpPr>
        <p:spPr>
          <a:xfrm>
            <a:off x="3330200" y="1434000"/>
            <a:ext cx="2415000" cy="4344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2pPr>
            <a:lvl3pPr lvl="2">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3pPr>
            <a:lvl4pPr lvl="3">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4pPr>
            <a:lvl5pPr lvl="4">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5pPr>
            <a:lvl6pPr lvl="5">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6pPr>
            <a:lvl7pPr lvl="6">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7pPr>
            <a:lvl8pPr lvl="7">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8pPr>
            <a:lvl9pPr lvl="8">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9pPr>
          </a:lstStyle>
          <a:p/>
        </p:txBody>
      </p:sp>
      <p:sp>
        <p:nvSpPr>
          <p:cNvPr id="543" name="Google Shape;543;p64"/>
          <p:cNvSpPr txBox="1"/>
          <p:nvPr>
            <p:ph idx="5" type="body"/>
          </p:nvPr>
        </p:nvSpPr>
        <p:spPr>
          <a:xfrm>
            <a:off x="6018025" y="2008800"/>
            <a:ext cx="2546400" cy="24636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544" name="Google Shape;544;p64"/>
          <p:cNvSpPr/>
          <p:nvPr/>
        </p:nvSpPr>
        <p:spPr>
          <a:xfrm>
            <a:off x="5941888" y="1454400"/>
            <a:ext cx="54000" cy="39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64"/>
          <p:cNvSpPr txBox="1"/>
          <p:nvPr>
            <p:ph idx="6" type="subTitle"/>
          </p:nvPr>
        </p:nvSpPr>
        <p:spPr>
          <a:xfrm>
            <a:off x="6018025" y="1434000"/>
            <a:ext cx="2415000" cy="4344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2pPr>
            <a:lvl3pPr lvl="2">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3pPr>
            <a:lvl4pPr lvl="3">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4pPr>
            <a:lvl5pPr lvl="4">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5pPr>
            <a:lvl6pPr lvl="5">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6pPr>
            <a:lvl7pPr lvl="6">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7pPr>
            <a:lvl8pPr lvl="7">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8pPr>
            <a:lvl9pPr lvl="8">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9pPr>
          </a:lstStyle>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columns">
  <p:cSld name="CUSTOM_25">
    <p:spTree>
      <p:nvGrpSpPr>
        <p:cNvPr id="546" name="Shape 546"/>
        <p:cNvGrpSpPr/>
        <p:nvPr/>
      </p:nvGrpSpPr>
      <p:grpSpPr>
        <a:xfrm>
          <a:off x="0" y="0"/>
          <a:ext cx="0" cy="0"/>
          <a:chOff x="0" y="0"/>
          <a:chExt cx="0" cy="0"/>
        </a:xfrm>
      </p:grpSpPr>
      <p:sp>
        <p:nvSpPr>
          <p:cNvPr id="547" name="Google Shape;547;p65"/>
          <p:cNvSpPr txBox="1"/>
          <p:nvPr>
            <p:ph type="title"/>
          </p:nvPr>
        </p:nvSpPr>
        <p:spPr>
          <a:xfrm>
            <a:off x="566250" y="445025"/>
            <a:ext cx="8011500" cy="472200"/>
          </a:xfrm>
          <a:prstGeom prst="rect">
            <a:avLst/>
          </a:prstGeom>
        </p:spPr>
        <p:txBody>
          <a:bodyPr anchorCtr="0" anchor="t" bIns="91425" lIns="91425" spcFirstLastPara="1" rIns="91425" wrap="square" tIns="91425">
            <a:noAutofit/>
          </a:bodyPr>
          <a:lstStyle>
            <a:lvl1pPr lvl="0" algn="l">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548" name="Google Shape;548;p65"/>
          <p:cNvSpPr txBox="1"/>
          <p:nvPr>
            <p:ph idx="1" type="subTitle"/>
          </p:nvPr>
        </p:nvSpPr>
        <p:spPr>
          <a:xfrm>
            <a:off x="566250" y="1380866"/>
            <a:ext cx="2707500" cy="537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5"/>
              </a:buClr>
              <a:buSzPts val="1200"/>
              <a:buNone/>
              <a:defRPr b="1" sz="1200">
                <a:solidFill>
                  <a:schemeClr val="accent5"/>
                </a:solidFill>
              </a:defRPr>
            </a:lvl1pPr>
            <a:lvl2pPr lvl="1">
              <a:lnSpc>
                <a:spcPct val="100000"/>
              </a:lnSpc>
              <a:spcBef>
                <a:spcPts val="0"/>
              </a:spcBef>
              <a:spcAft>
                <a:spcPts val="0"/>
              </a:spcAft>
              <a:buClr>
                <a:schemeClr val="accent5"/>
              </a:buClr>
              <a:buSzPts val="1200"/>
              <a:buNone/>
              <a:defRPr b="1" sz="1200">
                <a:solidFill>
                  <a:schemeClr val="accent5"/>
                </a:solidFill>
              </a:defRPr>
            </a:lvl2pPr>
            <a:lvl3pPr lvl="2">
              <a:lnSpc>
                <a:spcPct val="100000"/>
              </a:lnSpc>
              <a:spcBef>
                <a:spcPts val="0"/>
              </a:spcBef>
              <a:spcAft>
                <a:spcPts val="0"/>
              </a:spcAft>
              <a:buClr>
                <a:schemeClr val="accent5"/>
              </a:buClr>
              <a:buSzPts val="1200"/>
              <a:buNone/>
              <a:defRPr b="1" sz="1200">
                <a:solidFill>
                  <a:schemeClr val="accent5"/>
                </a:solidFill>
              </a:defRPr>
            </a:lvl3pPr>
            <a:lvl4pPr lvl="3">
              <a:lnSpc>
                <a:spcPct val="100000"/>
              </a:lnSpc>
              <a:spcBef>
                <a:spcPts val="0"/>
              </a:spcBef>
              <a:spcAft>
                <a:spcPts val="0"/>
              </a:spcAft>
              <a:buClr>
                <a:schemeClr val="accent5"/>
              </a:buClr>
              <a:buSzPts val="1200"/>
              <a:buNone/>
              <a:defRPr b="1" sz="1200">
                <a:solidFill>
                  <a:schemeClr val="accent5"/>
                </a:solidFill>
              </a:defRPr>
            </a:lvl4pPr>
            <a:lvl5pPr lvl="4">
              <a:lnSpc>
                <a:spcPct val="100000"/>
              </a:lnSpc>
              <a:spcBef>
                <a:spcPts val="0"/>
              </a:spcBef>
              <a:spcAft>
                <a:spcPts val="0"/>
              </a:spcAft>
              <a:buClr>
                <a:schemeClr val="accent5"/>
              </a:buClr>
              <a:buSzPts val="1200"/>
              <a:buNone/>
              <a:defRPr b="1" sz="1200">
                <a:solidFill>
                  <a:schemeClr val="accent5"/>
                </a:solidFill>
              </a:defRPr>
            </a:lvl5pPr>
            <a:lvl6pPr lvl="5">
              <a:lnSpc>
                <a:spcPct val="100000"/>
              </a:lnSpc>
              <a:spcBef>
                <a:spcPts val="0"/>
              </a:spcBef>
              <a:spcAft>
                <a:spcPts val="0"/>
              </a:spcAft>
              <a:buClr>
                <a:schemeClr val="accent5"/>
              </a:buClr>
              <a:buSzPts val="1200"/>
              <a:buNone/>
              <a:defRPr b="1" sz="1200">
                <a:solidFill>
                  <a:schemeClr val="accent5"/>
                </a:solidFill>
              </a:defRPr>
            </a:lvl6pPr>
            <a:lvl7pPr lvl="6">
              <a:lnSpc>
                <a:spcPct val="100000"/>
              </a:lnSpc>
              <a:spcBef>
                <a:spcPts val="0"/>
              </a:spcBef>
              <a:spcAft>
                <a:spcPts val="0"/>
              </a:spcAft>
              <a:buClr>
                <a:schemeClr val="accent5"/>
              </a:buClr>
              <a:buSzPts val="1200"/>
              <a:buNone/>
              <a:defRPr b="1" sz="1200">
                <a:solidFill>
                  <a:schemeClr val="accent5"/>
                </a:solidFill>
              </a:defRPr>
            </a:lvl7pPr>
            <a:lvl8pPr lvl="7">
              <a:lnSpc>
                <a:spcPct val="100000"/>
              </a:lnSpc>
              <a:spcBef>
                <a:spcPts val="0"/>
              </a:spcBef>
              <a:spcAft>
                <a:spcPts val="0"/>
              </a:spcAft>
              <a:buClr>
                <a:schemeClr val="accent5"/>
              </a:buClr>
              <a:buSzPts val="1200"/>
              <a:buNone/>
              <a:defRPr b="1" sz="1200">
                <a:solidFill>
                  <a:schemeClr val="accent5"/>
                </a:solidFill>
              </a:defRPr>
            </a:lvl8pPr>
            <a:lvl9pPr lvl="8">
              <a:lnSpc>
                <a:spcPct val="100000"/>
              </a:lnSpc>
              <a:spcBef>
                <a:spcPts val="0"/>
              </a:spcBef>
              <a:spcAft>
                <a:spcPts val="0"/>
              </a:spcAft>
              <a:buClr>
                <a:schemeClr val="accent5"/>
              </a:buClr>
              <a:buSzPts val="1200"/>
              <a:buNone/>
              <a:defRPr b="1" sz="1200">
                <a:solidFill>
                  <a:schemeClr val="accent5"/>
                </a:solidFill>
              </a:defRPr>
            </a:lvl9pPr>
          </a:lstStyle>
          <a:p/>
        </p:txBody>
      </p:sp>
      <p:sp>
        <p:nvSpPr>
          <p:cNvPr id="549" name="Google Shape;549;p65"/>
          <p:cNvSpPr txBox="1"/>
          <p:nvPr>
            <p:ph idx="2" type="body"/>
          </p:nvPr>
        </p:nvSpPr>
        <p:spPr>
          <a:xfrm>
            <a:off x="3437550" y="1380875"/>
            <a:ext cx="5140200" cy="8067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550" name="Google Shape;550;p65"/>
          <p:cNvSpPr txBox="1"/>
          <p:nvPr>
            <p:ph idx="3" type="subTitle"/>
          </p:nvPr>
        </p:nvSpPr>
        <p:spPr>
          <a:xfrm>
            <a:off x="566250" y="3762275"/>
            <a:ext cx="2707500" cy="537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5"/>
              </a:buClr>
              <a:buSzPts val="1200"/>
              <a:buNone/>
              <a:defRPr b="1" sz="1200">
                <a:solidFill>
                  <a:schemeClr val="accent5"/>
                </a:solidFill>
              </a:defRPr>
            </a:lvl1pPr>
            <a:lvl2pPr lvl="1">
              <a:lnSpc>
                <a:spcPct val="100000"/>
              </a:lnSpc>
              <a:spcBef>
                <a:spcPts val="0"/>
              </a:spcBef>
              <a:spcAft>
                <a:spcPts val="0"/>
              </a:spcAft>
              <a:buClr>
                <a:schemeClr val="accent5"/>
              </a:buClr>
              <a:buSzPts val="1200"/>
              <a:buNone/>
              <a:defRPr b="1" sz="1200">
                <a:solidFill>
                  <a:schemeClr val="accent5"/>
                </a:solidFill>
              </a:defRPr>
            </a:lvl2pPr>
            <a:lvl3pPr lvl="2">
              <a:lnSpc>
                <a:spcPct val="100000"/>
              </a:lnSpc>
              <a:spcBef>
                <a:spcPts val="0"/>
              </a:spcBef>
              <a:spcAft>
                <a:spcPts val="0"/>
              </a:spcAft>
              <a:buClr>
                <a:schemeClr val="accent5"/>
              </a:buClr>
              <a:buSzPts val="1200"/>
              <a:buNone/>
              <a:defRPr b="1" sz="1200">
                <a:solidFill>
                  <a:schemeClr val="accent5"/>
                </a:solidFill>
              </a:defRPr>
            </a:lvl3pPr>
            <a:lvl4pPr lvl="3">
              <a:lnSpc>
                <a:spcPct val="100000"/>
              </a:lnSpc>
              <a:spcBef>
                <a:spcPts val="0"/>
              </a:spcBef>
              <a:spcAft>
                <a:spcPts val="0"/>
              </a:spcAft>
              <a:buClr>
                <a:schemeClr val="accent5"/>
              </a:buClr>
              <a:buSzPts val="1200"/>
              <a:buNone/>
              <a:defRPr b="1" sz="1200">
                <a:solidFill>
                  <a:schemeClr val="accent5"/>
                </a:solidFill>
              </a:defRPr>
            </a:lvl4pPr>
            <a:lvl5pPr lvl="4">
              <a:lnSpc>
                <a:spcPct val="100000"/>
              </a:lnSpc>
              <a:spcBef>
                <a:spcPts val="0"/>
              </a:spcBef>
              <a:spcAft>
                <a:spcPts val="0"/>
              </a:spcAft>
              <a:buClr>
                <a:schemeClr val="accent5"/>
              </a:buClr>
              <a:buSzPts val="1200"/>
              <a:buNone/>
              <a:defRPr b="1" sz="1200">
                <a:solidFill>
                  <a:schemeClr val="accent5"/>
                </a:solidFill>
              </a:defRPr>
            </a:lvl5pPr>
            <a:lvl6pPr lvl="5">
              <a:lnSpc>
                <a:spcPct val="100000"/>
              </a:lnSpc>
              <a:spcBef>
                <a:spcPts val="0"/>
              </a:spcBef>
              <a:spcAft>
                <a:spcPts val="0"/>
              </a:spcAft>
              <a:buClr>
                <a:schemeClr val="accent5"/>
              </a:buClr>
              <a:buSzPts val="1200"/>
              <a:buNone/>
              <a:defRPr b="1" sz="1200">
                <a:solidFill>
                  <a:schemeClr val="accent5"/>
                </a:solidFill>
              </a:defRPr>
            </a:lvl6pPr>
            <a:lvl7pPr lvl="6">
              <a:lnSpc>
                <a:spcPct val="100000"/>
              </a:lnSpc>
              <a:spcBef>
                <a:spcPts val="0"/>
              </a:spcBef>
              <a:spcAft>
                <a:spcPts val="0"/>
              </a:spcAft>
              <a:buClr>
                <a:schemeClr val="accent5"/>
              </a:buClr>
              <a:buSzPts val="1200"/>
              <a:buNone/>
              <a:defRPr b="1" sz="1200">
                <a:solidFill>
                  <a:schemeClr val="accent5"/>
                </a:solidFill>
              </a:defRPr>
            </a:lvl7pPr>
            <a:lvl8pPr lvl="7">
              <a:lnSpc>
                <a:spcPct val="100000"/>
              </a:lnSpc>
              <a:spcBef>
                <a:spcPts val="0"/>
              </a:spcBef>
              <a:spcAft>
                <a:spcPts val="0"/>
              </a:spcAft>
              <a:buClr>
                <a:schemeClr val="accent5"/>
              </a:buClr>
              <a:buSzPts val="1200"/>
              <a:buNone/>
              <a:defRPr b="1" sz="1200">
                <a:solidFill>
                  <a:schemeClr val="accent5"/>
                </a:solidFill>
              </a:defRPr>
            </a:lvl8pPr>
            <a:lvl9pPr lvl="8">
              <a:lnSpc>
                <a:spcPct val="100000"/>
              </a:lnSpc>
              <a:spcBef>
                <a:spcPts val="0"/>
              </a:spcBef>
              <a:spcAft>
                <a:spcPts val="0"/>
              </a:spcAft>
              <a:buClr>
                <a:schemeClr val="accent5"/>
              </a:buClr>
              <a:buSzPts val="1200"/>
              <a:buNone/>
              <a:defRPr b="1" sz="1200">
                <a:solidFill>
                  <a:schemeClr val="accent5"/>
                </a:solidFill>
              </a:defRPr>
            </a:lvl9pPr>
          </a:lstStyle>
          <a:p/>
        </p:txBody>
      </p:sp>
      <p:sp>
        <p:nvSpPr>
          <p:cNvPr id="551" name="Google Shape;551;p65"/>
          <p:cNvSpPr txBox="1"/>
          <p:nvPr>
            <p:ph idx="4" type="body"/>
          </p:nvPr>
        </p:nvSpPr>
        <p:spPr>
          <a:xfrm>
            <a:off x="3437550" y="3762275"/>
            <a:ext cx="5140200" cy="8067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552" name="Google Shape;552;p65"/>
          <p:cNvSpPr txBox="1"/>
          <p:nvPr>
            <p:ph idx="5" type="subTitle"/>
          </p:nvPr>
        </p:nvSpPr>
        <p:spPr>
          <a:xfrm>
            <a:off x="566250" y="2571575"/>
            <a:ext cx="2707500" cy="537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5"/>
              </a:buClr>
              <a:buSzPts val="1200"/>
              <a:buNone/>
              <a:defRPr b="1" sz="1200">
                <a:solidFill>
                  <a:schemeClr val="accent5"/>
                </a:solidFill>
              </a:defRPr>
            </a:lvl1pPr>
            <a:lvl2pPr lvl="1">
              <a:lnSpc>
                <a:spcPct val="100000"/>
              </a:lnSpc>
              <a:spcBef>
                <a:spcPts val="0"/>
              </a:spcBef>
              <a:spcAft>
                <a:spcPts val="0"/>
              </a:spcAft>
              <a:buClr>
                <a:schemeClr val="accent5"/>
              </a:buClr>
              <a:buSzPts val="1200"/>
              <a:buNone/>
              <a:defRPr b="1" sz="1200">
                <a:solidFill>
                  <a:schemeClr val="accent5"/>
                </a:solidFill>
              </a:defRPr>
            </a:lvl2pPr>
            <a:lvl3pPr lvl="2">
              <a:lnSpc>
                <a:spcPct val="100000"/>
              </a:lnSpc>
              <a:spcBef>
                <a:spcPts val="0"/>
              </a:spcBef>
              <a:spcAft>
                <a:spcPts val="0"/>
              </a:spcAft>
              <a:buClr>
                <a:schemeClr val="accent5"/>
              </a:buClr>
              <a:buSzPts val="1200"/>
              <a:buNone/>
              <a:defRPr b="1" sz="1200">
                <a:solidFill>
                  <a:schemeClr val="accent5"/>
                </a:solidFill>
              </a:defRPr>
            </a:lvl3pPr>
            <a:lvl4pPr lvl="3">
              <a:lnSpc>
                <a:spcPct val="100000"/>
              </a:lnSpc>
              <a:spcBef>
                <a:spcPts val="0"/>
              </a:spcBef>
              <a:spcAft>
                <a:spcPts val="0"/>
              </a:spcAft>
              <a:buClr>
                <a:schemeClr val="accent5"/>
              </a:buClr>
              <a:buSzPts val="1200"/>
              <a:buNone/>
              <a:defRPr b="1" sz="1200">
                <a:solidFill>
                  <a:schemeClr val="accent5"/>
                </a:solidFill>
              </a:defRPr>
            </a:lvl4pPr>
            <a:lvl5pPr lvl="4">
              <a:lnSpc>
                <a:spcPct val="100000"/>
              </a:lnSpc>
              <a:spcBef>
                <a:spcPts val="0"/>
              </a:spcBef>
              <a:spcAft>
                <a:spcPts val="0"/>
              </a:spcAft>
              <a:buClr>
                <a:schemeClr val="accent5"/>
              </a:buClr>
              <a:buSzPts val="1200"/>
              <a:buNone/>
              <a:defRPr b="1" sz="1200">
                <a:solidFill>
                  <a:schemeClr val="accent5"/>
                </a:solidFill>
              </a:defRPr>
            </a:lvl5pPr>
            <a:lvl6pPr lvl="5">
              <a:lnSpc>
                <a:spcPct val="100000"/>
              </a:lnSpc>
              <a:spcBef>
                <a:spcPts val="0"/>
              </a:spcBef>
              <a:spcAft>
                <a:spcPts val="0"/>
              </a:spcAft>
              <a:buClr>
                <a:schemeClr val="accent5"/>
              </a:buClr>
              <a:buSzPts val="1200"/>
              <a:buNone/>
              <a:defRPr b="1" sz="1200">
                <a:solidFill>
                  <a:schemeClr val="accent5"/>
                </a:solidFill>
              </a:defRPr>
            </a:lvl6pPr>
            <a:lvl7pPr lvl="6">
              <a:lnSpc>
                <a:spcPct val="100000"/>
              </a:lnSpc>
              <a:spcBef>
                <a:spcPts val="0"/>
              </a:spcBef>
              <a:spcAft>
                <a:spcPts val="0"/>
              </a:spcAft>
              <a:buClr>
                <a:schemeClr val="accent5"/>
              </a:buClr>
              <a:buSzPts val="1200"/>
              <a:buNone/>
              <a:defRPr b="1" sz="1200">
                <a:solidFill>
                  <a:schemeClr val="accent5"/>
                </a:solidFill>
              </a:defRPr>
            </a:lvl7pPr>
            <a:lvl8pPr lvl="7">
              <a:lnSpc>
                <a:spcPct val="100000"/>
              </a:lnSpc>
              <a:spcBef>
                <a:spcPts val="0"/>
              </a:spcBef>
              <a:spcAft>
                <a:spcPts val="0"/>
              </a:spcAft>
              <a:buClr>
                <a:schemeClr val="accent5"/>
              </a:buClr>
              <a:buSzPts val="1200"/>
              <a:buNone/>
              <a:defRPr b="1" sz="1200">
                <a:solidFill>
                  <a:schemeClr val="accent5"/>
                </a:solidFill>
              </a:defRPr>
            </a:lvl8pPr>
            <a:lvl9pPr lvl="8">
              <a:lnSpc>
                <a:spcPct val="100000"/>
              </a:lnSpc>
              <a:spcBef>
                <a:spcPts val="0"/>
              </a:spcBef>
              <a:spcAft>
                <a:spcPts val="0"/>
              </a:spcAft>
              <a:buClr>
                <a:schemeClr val="accent5"/>
              </a:buClr>
              <a:buSzPts val="1200"/>
              <a:buNone/>
              <a:defRPr b="1" sz="1200">
                <a:solidFill>
                  <a:schemeClr val="accent5"/>
                </a:solidFill>
              </a:defRPr>
            </a:lvl9pPr>
          </a:lstStyle>
          <a:p/>
        </p:txBody>
      </p:sp>
      <p:sp>
        <p:nvSpPr>
          <p:cNvPr id="553" name="Google Shape;553;p65"/>
          <p:cNvSpPr txBox="1"/>
          <p:nvPr>
            <p:ph idx="6" type="body"/>
          </p:nvPr>
        </p:nvSpPr>
        <p:spPr>
          <a:xfrm>
            <a:off x="3437550" y="2571575"/>
            <a:ext cx="5140200" cy="8067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columns-v2">
  <p:cSld name="CUSTOM_1_1">
    <p:spTree>
      <p:nvGrpSpPr>
        <p:cNvPr id="554" name="Shape 554"/>
        <p:cNvGrpSpPr/>
        <p:nvPr/>
      </p:nvGrpSpPr>
      <p:grpSpPr>
        <a:xfrm>
          <a:off x="0" y="0"/>
          <a:ext cx="0" cy="0"/>
          <a:chOff x="0" y="0"/>
          <a:chExt cx="0" cy="0"/>
        </a:xfrm>
      </p:grpSpPr>
      <p:sp>
        <p:nvSpPr>
          <p:cNvPr id="555" name="Google Shape;555;p66"/>
          <p:cNvSpPr txBox="1"/>
          <p:nvPr>
            <p:ph type="title"/>
          </p:nvPr>
        </p:nvSpPr>
        <p:spPr>
          <a:xfrm>
            <a:off x="297025" y="445025"/>
            <a:ext cx="8555400" cy="4650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556" name="Google Shape;556;p66"/>
          <p:cNvSpPr txBox="1"/>
          <p:nvPr>
            <p:ph idx="1" type="subTitle"/>
          </p:nvPr>
        </p:nvSpPr>
        <p:spPr>
          <a:xfrm>
            <a:off x="297025" y="1104925"/>
            <a:ext cx="2707500" cy="537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5"/>
              </a:buClr>
              <a:buSzPts val="1200"/>
              <a:buNone/>
              <a:defRPr b="1" sz="1200">
                <a:solidFill>
                  <a:schemeClr val="accent5"/>
                </a:solidFill>
              </a:defRPr>
            </a:lvl1pPr>
            <a:lvl2pPr lvl="1">
              <a:lnSpc>
                <a:spcPct val="100000"/>
              </a:lnSpc>
              <a:spcBef>
                <a:spcPts val="0"/>
              </a:spcBef>
              <a:spcAft>
                <a:spcPts val="0"/>
              </a:spcAft>
              <a:buClr>
                <a:schemeClr val="accent5"/>
              </a:buClr>
              <a:buSzPts val="1200"/>
              <a:buNone/>
              <a:defRPr b="1" sz="1200">
                <a:solidFill>
                  <a:schemeClr val="accent5"/>
                </a:solidFill>
              </a:defRPr>
            </a:lvl2pPr>
            <a:lvl3pPr lvl="2">
              <a:lnSpc>
                <a:spcPct val="100000"/>
              </a:lnSpc>
              <a:spcBef>
                <a:spcPts val="0"/>
              </a:spcBef>
              <a:spcAft>
                <a:spcPts val="0"/>
              </a:spcAft>
              <a:buClr>
                <a:schemeClr val="accent5"/>
              </a:buClr>
              <a:buSzPts val="1200"/>
              <a:buNone/>
              <a:defRPr b="1" sz="1200">
                <a:solidFill>
                  <a:schemeClr val="accent5"/>
                </a:solidFill>
              </a:defRPr>
            </a:lvl3pPr>
            <a:lvl4pPr lvl="3">
              <a:lnSpc>
                <a:spcPct val="100000"/>
              </a:lnSpc>
              <a:spcBef>
                <a:spcPts val="0"/>
              </a:spcBef>
              <a:spcAft>
                <a:spcPts val="0"/>
              </a:spcAft>
              <a:buClr>
                <a:schemeClr val="accent5"/>
              </a:buClr>
              <a:buSzPts val="1200"/>
              <a:buNone/>
              <a:defRPr b="1" sz="1200">
                <a:solidFill>
                  <a:schemeClr val="accent5"/>
                </a:solidFill>
              </a:defRPr>
            </a:lvl4pPr>
            <a:lvl5pPr lvl="4">
              <a:lnSpc>
                <a:spcPct val="100000"/>
              </a:lnSpc>
              <a:spcBef>
                <a:spcPts val="0"/>
              </a:spcBef>
              <a:spcAft>
                <a:spcPts val="0"/>
              </a:spcAft>
              <a:buClr>
                <a:schemeClr val="accent5"/>
              </a:buClr>
              <a:buSzPts val="1200"/>
              <a:buNone/>
              <a:defRPr b="1" sz="1200">
                <a:solidFill>
                  <a:schemeClr val="accent5"/>
                </a:solidFill>
              </a:defRPr>
            </a:lvl5pPr>
            <a:lvl6pPr lvl="5">
              <a:lnSpc>
                <a:spcPct val="100000"/>
              </a:lnSpc>
              <a:spcBef>
                <a:spcPts val="0"/>
              </a:spcBef>
              <a:spcAft>
                <a:spcPts val="0"/>
              </a:spcAft>
              <a:buClr>
                <a:schemeClr val="accent5"/>
              </a:buClr>
              <a:buSzPts val="1200"/>
              <a:buNone/>
              <a:defRPr b="1" sz="1200">
                <a:solidFill>
                  <a:schemeClr val="accent5"/>
                </a:solidFill>
              </a:defRPr>
            </a:lvl6pPr>
            <a:lvl7pPr lvl="6">
              <a:lnSpc>
                <a:spcPct val="100000"/>
              </a:lnSpc>
              <a:spcBef>
                <a:spcPts val="0"/>
              </a:spcBef>
              <a:spcAft>
                <a:spcPts val="0"/>
              </a:spcAft>
              <a:buClr>
                <a:schemeClr val="accent5"/>
              </a:buClr>
              <a:buSzPts val="1200"/>
              <a:buNone/>
              <a:defRPr b="1" sz="1200">
                <a:solidFill>
                  <a:schemeClr val="accent5"/>
                </a:solidFill>
              </a:defRPr>
            </a:lvl7pPr>
            <a:lvl8pPr lvl="7">
              <a:lnSpc>
                <a:spcPct val="100000"/>
              </a:lnSpc>
              <a:spcBef>
                <a:spcPts val="0"/>
              </a:spcBef>
              <a:spcAft>
                <a:spcPts val="0"/>
              </a:spcAft>
              <a:buClr>
                <a:schemeClr val="accent5"/>
              </a:buClr>
              <a:buSzPts val="1200"/>
              <a:buNone/>
              <a:defRPr b="1" sz="1200">
                <a:solidFill>
                  <a:schemeClr val="accent5"/>
                </a:solidFill>
              </a:defRPr>
            </a:lvl8pPr>
            <a:lvl9pPr lvl="8">
              <a:lnSpc>
                <a:spcPct val="100000"/>
              </a:lnSpc>
              <a:spcBef>
                <a:spcPts val="0"/>
              </a:spcBef>
              <a:spcAft>
                <a:spcPts val="0"/>
              </a:spcAft>
              <a:buClr>
                <a:schemeClr val="accent5"/>
              </a:buClr>
              <a:buSzPts val="1200"/>
              <a:buNone/>
              <a:defRPr b="1" sz="1200">
                <a:solidFill>
                  <a:schemeClr val="accent5"/>
                </a:solidFill>
              </a:defRPr>
            </a:lvl9pPr>
          </a:lstStyle>
          <a:p/>
        </p:txBody>
      </p:sp>
      <p:sp>
        <p:nvSpPr>
          <p:cNvPr id="557" name="Google Shape;557;p66"/>
          <p:cNvSpPr txBox="1"/>
          <p:nvPr>
            <p:ph idx="2" type="body"/>
          </p:nvPr>
        </p:nvSpPr>
        <p:spPr>
          <a:xfrm>
            <a:off x="297025" y="1599000"/>
            <a:ext cx="2707500" cy="13572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558" name="Google Shape;558;p66"/>
          <p:cNvSpPr txBox="1"/>
          <p:nvPr>
            <p:ph idx="3" type="subTitle"/>
          </p:nvPr>
        </p:nvSpPr>
        <p:spPr>
          <a:xfrm>
            <a:off x="6145050" y="1104925"/>
            <a:ext cx="2707500" cy="537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5"/>
              </a:buClr>
              <a:buSzPts val="1200"/>
              <a:buNone/>
              <a:defRPr b="1" sz="1200">
                <a:solidFill>
                  <a:schemeClr val="accent5"/>
                </a:solidFill>
              </a:defRPr>
            </a:lvl1pPr>
            <a:lvl2pPr lvl="1">
              <a:lnSpc>
                <a:spcPct val="100000"/>
              </a:lnSpc>
              <a:spcBef>
                <a:spcPts val="0"/>
              </a:spcBef>
              <a:spcAft>
                <a:spcPts val="0"/>
              </a:spcAft>
              <a:buClr>
                <a:schemeClr val="accent5"/>
              </a:buClr>
              <a:buSzPts val="1200"/>
              <a:buNone/>
              <a:defRPr b="1" sz="1200">
                <a:solidFill>
                  <a:schemeClr val="accent5"/>
                </a:solidFill>
              </a:defRPr>
            </a:lvl2pPr>
            <a:lvl3pPr lvl="2">
              <a:lnSpc>
                <a:spcPct val="100000"/>
              </a:lnSpc>
              <a:spcBef>
                <a:spcPts val="0"/>
              </a:spcBef>
              <a:spcAft>
                <a:spcPts val="0"/>
              </a:spcAft>
              <a:buClr>
                <a:schemeClr val="accent5"/>
              </a:buClr>
              <a:buSzPts val="1200"/>
              <a:buNone/>
              <a:defRPr b="1" sz="1200">
                <a:solidFill>
                  <a:schemeClr val="accent5"/>
                </a:solidFill>
              </a:defRPr>
            </a:lvl3pPr>
            <a:lvl4pPr lvl="3">
              <a:lnSpc>
                <a:spcPct val="100000"/>
              </a:lnSpc>
              <a:spcBef>
                <a:spcPts val="0"/>
              </a:spcBef>
              <a:spcAft>
                <a:spcPts val="0"/>
              </a:spcAft>
              <a:buClr>
                <a:schemeClr val="accent5"/>
              </a:buClr>
              <a:buSzPts val="1200"/>
              <a:buNone/>
              <a:defRPr b="1" sz="1200">
                <a:solidFill>
                  <a:schemeClr val="accent5"/>
                </a:solidFill>
              </a:defRPr>
            </a:lvl4pPr>
            <a:lvl5pPr lvl="4">
              <a:lnSpc>
                <a:spcPct val="100000"/>
              </a:lnSpc>
              <a:spcBef>
                <a:spcPts val="0"/>
              </a:spcBef>
              <a:spcAft>
                <a:spcPts val="0"/>
              </a:spcAft>
              <a:buClr>
                <a:schemeClr val="accent5"/>
              </a:buClr>
              <a:buSzPts val="1200"/>
              <a:buNone/>
              <a:defRPr b="1" sz="1200">
                <a:solidFill>
                  <a:schemeClr val="accent5"/>
                </a:solidFill>
              </a:defRPr>
            </a:lvl5pPr>
            <a:lvl6pPr lvl="5">
              <a:lnSpc>
                <a:spcPct val="100000"/>
              </a:lnSpc>
              <a:spcBef>
                <a:spcPts val="0"/>
              </a:spcBef>
              <a:spcAft>
                <a:spcPts val="0"/>
              </a:spcAft>
              <a:buClr>
                <a:schemeClr val="accent5"/>
              </a:buClr>
              <a:buSzPts val="1200"/>
              <a:buNone/>
              <a:defRPr b="1" sz="1200">
                <a:solidFill>
                  <a:schemeClr val="accent5"/>
                </a:solidFill>
              </a:defRPr>
            </a:lvl6pPr>
            <a:lvl7pPr lvl="6">
              <a:lnSpc>
                <a:spcPct val="100000"/>
              </a:lnSpc>
              <a:spcBef>
                <a:spcPts val="0"/>
              </a:spcBef>
              <a:spcAft>
                <a:spcPts val="0"/>
              </a:spcAft>
              <a:buClr>
                <a:schemeClr val="accent5"/>
              </a:buClr>
              <a:buSzPts val="1200"/>
              <a:buNone/>
              <a:defRPr b="1" sz="1200">
                <a:solidFill>
                  <a:schemeClr val="accent5"/>
                </a:solidFill>
              </a:defRPr>
            </a:lvl7pPr>
            <a:lvl8pPr lvl="7">
              <a:lnSpc>
                <a:spcPct val="100000"/>
              </a:lnSpc>
              <a:spcBef>
                <a:spcPts val="0"/>
              </a:spcBef>
              <a:spcAft>
                <a:spcPts val="0"/>
              </a:spcAft>
              <a:buClr>
                <a:schemeClr val="accent5"/>
              </a:buClr>
              <a:buSzPts val="1200"/>
              <a:buNone/>
              <a:defRPr b="1" sz="1200">
                <a:solidFill>
                  <a:schemeClr val="accent5"/>
                </a:solidFill>
              </a:defRPr>
            </a:lvl8pPr>
            <a:lvl9pPr lvl="8">
              <a:lnSpc>
                <a:spcPct val="100000"/>
              </a:lnSpc>
              <a:spcBef>
                <a:spcPts val="0"/>
              </a:spcBef>
              <a:spcAft>
                <a:spcPts val="0"/>
              </a:spcAft>
              <a:buClr>
                <a:schemeClr val="accent5"/>
              </a:buClr>
              <a:buSzPts val="1200"/>
              <a:buNone/>
              <a:defRPr b="1" sz="1200">
                <a:solidFill>
                  <a:schemeClr val="accent5"/>
                </a:solidFill>
              </a:defRPr>
            </a:lvl9pPr>
          </a:lstStyle>
          <a:p/>
        </p:txBody>
      </p:sp>
      <p:sp>
        <p:nvSpPr>
          <p:cNvPr id="559" name="Google Shape;559;p66"/>
          <p:cNvSpPr txBox="1"/>
          <p:nvPr>
            <p:ph idx="4" type="body"/>
          </p:nvPr>
        </p:nvSpPr>
        <p:spPr>
          <a:xfrm>
            <a:off x="6145050" y="1599000"/>
            <a:ext cx="2707500" cy="13572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560" name="Google Shape;560;p66"/>
          <p:cNvSpPr txBox="1"/>
          <p:nvPr>
            <p:ph idx="5" type="subTitle"/>
          </p:nvPr>
        </p:nvSpPr>
        <p:spPr>
          <a:xfrm>
            <a:off x="3221038" y="1104925"/>
            <a:ext cx="2707500" cy="537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5"/>
              </a:buClr>
              <a:buSzPts val="1200"/>
              <a:buNone/>
              <a:defRPr b="1" sz="1200">
                <a:solidFill>
                  <a:schemeClr val="accent5"/>
                </a:solidFill>
              </a:defRPr>
            </a:lvl1pPr>
            <a:lvl2pPr lvl="1">
              <a:lnSpc>
                <a:spcPct val="100000"/>
              </a:lnSpc>
              <a:spcBef>
                <a:spcPts val="0"/>
              </a:spcBef>
              <a:spcAft>
                <a:spcPts val="0"/>
              </a:spcAft>
              <a:buClr>
                <a:schemeClr val="accent5"/>
              </a:buClr>
              <a:buSzPts val="1200"/>
              <a:buNone/>
              <a:defRPr b="1" sz="1200">
                <a:solidFill>
                  <a:schemeClr val="accent5"/>
                </a:solidFill>
              </a:defRPr>
            </a:lvl2pPr>
            <a:lvl3pPr lvl="2">
              <a:lnSpc>
                <a:spcPct val="100000"/>
              </a:lnSpc>
              <a:spcBef>
                <a:spcPts val="0"/>
              </a:spcBef>
              <a:spcAft>
                <a:spcPts val="0"/>
              </a:spcAft>
              <a:buClr>
                <a:schemeClr val="accent5"/>
              </a:buClr>
              <a:buSzPts val="1200"/>
              <a:buNone/>
              <a:defRPr b="1" sz="1200">
                <a:solidFill>
                  <a:schemeClr val="accent5"/>
                </a:solidFill>
              </a:defRPr>
            </a:lvl3pPr>
            <a:lvl4pPr lvl="3">
              <a:lnSpc>
                <a:spcPct val="100000"/>
              </a:lnSpc>
              <a:spcBef>
                <a:spcPts val="0"/>
              </a:spcBef>
              <a:spcAft>
                <a:spcPts val="0"/>
              </a:spcAft>
              <a:buClr>
                <a:schemeClr val="accent5"/>
              </a:buClr>
              <a:buSzPts val="1200"/>
              <a:buNone/>
              <a:defRPr b="1" sz="1200">
                <a:solidFill>
                  <a:schemeClr val="accent5"/>
                </a:solidFill>
              </a:defRPr>
            </a:lvl4pPr>
            <a:lvl5pPr lvl="4">
              <a:lnSpc>
                <a:spcPct val="100000"/>
              </a:lnSpc>
              <a:spcBef>
                <a:spcPts val="0"/>
              </a:spcBef>
              <a:spcAft>
                <a:spcPts val="0"/>
              </a:spcAft>
              <a:buClr>
                <a:schemeClr val="accent5"/>
              </a:buClr>
              <a:buSzPts val="1200"/>
              <a:buNone/>
              <a:defRPr b="1" sz="1200">
                <a:solidFill>
                  <a:schemeClr val="accent5"/>
                </a:solidFill>
              </a:defRPr>
            </a:lvl5pPr>
            <a:lvl6pPr lvl="5">
              <a:lnSpc>
                <a:spcPct val="100000"/>
              </a:lnSpc>
              <a:spcBef>
                <a:spcPts val="0"/>
              </a:spcBef>
              <a:spcAft>
                <a:spcPts val="0"/>
              </a:spcAft>
              <a:buClr>
                <a:schemeClr val="accent5"/>
              </a:buClr>
              <a:buSzPts val="1200"/>
              <a:buNone/>
              <a:defRPr b="1" sz="1200">
                <a:solidFill>
                  <a:schemeClr val="accent5"/>
                </a:solidFill>
              </a:defRPr>
            </a:lvl6pPr>
            <a:lvl7pPr lvl="6">
              <a:lnSpc>
                <a:spcPct val="100000"/>
              </a:lnSpc>
              <a:spcBef>
                <a:spcPts val="0"/>
              </a:spcBef>
              <a:spcAft>
                <a:spcPts val="0"/>
              </a:spcAft>
              <a:buClr>
                <a:schemeClr val="accent5"/>
              </a:buClr>
              <a:buSzPts val="1200"/>
              <a:buNone/>
              <a:defRPr b="1" sz="1200">
                <a:solidFill>
                  <a:schemeClr val="accent5"/>
                </a:solidFill>
              </a:defRPr>
            </a:lvl7pPr>
            <a:lvl8pPr lvl="7">
              <a:lnSpc>
                <a:spcPct val="100000"/>
              </a:lnSpc>
              <a:spcBef>
                <a:spcPts val="0"/>
              </a:spcBef>
              <a:spcAft>
                <a:spcPts val="0"/>
              </a:spcAft>
              <a:buClr>
                <a:schemeClr val="accent5"/>
              </a:buClr>
              <a:buSzPts val="1200"/>
              <a:buNone/>
              <a:defRPr b="1" sz="1200">
                <a:solidFill>
                  <a:schemeClr val="accent5"/>
                </a:solidFill>
              </a:defRPr>
            </a:lvl8pPr>
            <a:lvl9pPr lvl="8">
              <a:lnSpc>
                <a:spcPct val="100000"/>
              </a:lnSpc>
              <a:spcBef>
                <a:spcPts val="0"/>
              </a:spcBef>
              <a:spcAft>
                <a:spcPts val="0"/>
              </a:spcAft>
              <a:buClr>
                <a:schemeClr val="accent5"/>
              </a:buClr>
              <a:buSzPts val="1200"/>
              <a:buNone/>
              <a:defRPr b="1" sz="1200">
                <a:solidFill>
                  <a:schemeClr val="accent5"/>
                </a:solidFill>
              </a:defRPr>
            </a:lvl9pPr>
          </a:lstStyle>
          <a:p/>
        </p:txBody>
      </p:sp>
      <p:sp>
        <p:nvSpPr>
          <p:cNvPr id="561" name="Google Shape;561;p66"/>
          <p:cNvSpPr txBox="1"/>
          <p:nvPr>
            <p:ph idx="6" type="body"/>
          </p:nvPr>
        </p:nvSpPr>
        <p:spPr>
          <a:xfrm>
            <a:off x="3221038" y="1599000"/>
            <a:ext cx="2707500" cy="13572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columns-v3">
  <p:cSld name="TITLE_AND_BODY_1_1_2_1">
    <p:spTree>
      <p:nvGrpSpPr>
        <p:cNvPr id="562" name="Shape 562"/>
        <p:cNvGrpSpPr/>
        <p:nvPr/>
      </p:nvGrpSpPr>
      <p:grpSpPr>
        <a:xfrm>
          <a:off x="0" y="0"/>
          <a:ext cx="0" cy="0"/>
          <a:chOff x="0" y="0"/>
          <a:chExt cx="0" cy="0"/>
        </a:xfrm>
      </p:grpSpPr>
      <p:sp>
        <p:nvSpPr>
          <p:cNvPr id="563" name="Google Shape;563;p67"/>
          <p:cNvSpPr/>
          <p:nvPr/>
        </p:nvSpPr>
        <p:spPr>
          <a:xfrm flipH="1">
            <a:off x="3276925" y="1421275"/>
            <a:ext cx="27900" cy="2614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67"/>
          <p:cNvSpPr/>
          <p:nvPr/>
        </p:nvSpPr>
        <p:spPr>
          <a:xfrm flipH="1">
            <a:off x="6005675" y="1421275"/>
            <a:ext cx="27900" cy="2614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67"/>
          <p:cNvSpPr/>
          <p:nvPr/>
        </p:nvSpPr>
        <p:spPr>
          <a:xfrm flipH="1">
            <a:off x="548108" y="1421275"/>
            <a:ext cx="27900" cy="26148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67"/>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000"/>
              <a:buNone/>
              <a:defRPr>
                <a:solidFill>
                  <a:schemeClr val="dk2"/>
                </a:solidFill>
              </a:defRPr>
            </a:lvl1pPr>
            <a:lvl2pPr lvl="1">
              <a:spcBef>
                <a:spcPts val="0"/>
              </a:spcBef>
              <a:spcAft>
                <a:spcPts val="0"/>
              </a:spcAft>
              <a:buClr>
                <a:schemeClr val="dk2"/>
              </a:buClr>
              <a:buSzPts val="2000"/>
              <a:buNone/>
              <a:defRPr>
                <a:solidFill>
                  <a:schemeClr val="dk2"/>
                </a:solidFill>
              </a:defRPr>
            </a:lvl2pPr>
            <a:lvl3pPr lvl="2">
              <a:spcBef>
                <a:spcPts val="0"/>
              </a:spcBef>
              <a:spcAft>
                <a:spcPts val="0"/>
              </a:spcAft>
              <a:buClr>
                <a:schemeClr val="dk2"/>
              </a:buClr>
              <a:buSzPts val="2000"/>
              <a:buNone/>
              <a:defRPr>
                <a:solidFill>
                  <a:schemeClr val="dk2"/>
                </a:solidFill>
              </a:defRPr>
            </a:lvl3pPr>
            <a:lvl4pPr lvl="3">
              <a:spcBef>
                <a:spcPts val="0"/>
              </a:spcBef>
              <a:spcAft>
                <a:spcPts val="0"/>
              </a:spcAft>
              <a:buClr>
                <a:schemeClr val="dk2"/>
              </a:buClr>
              <a:buSzPts val="2000"/>
              <a:buNone/>
              <a:defRPr>
                <a:solidFill>
                  <a:schemeClr val="dk2"/>
                </a:solidFill>
              </a:defRPr>
            </a:lvl4pPr>
            <a:lvl5pPr lvl="4">
              <a:spcBef>
                <a:spcPts val="0"/>
              </a:spcBef>
              <a:spcAft>
                <a:spcPts val="0"/>
              </a:spcAft>
              <a:buClr>
                <a:schemeClr val="dk2"/>
              </a:buClr>
              <a:buSzPts val="2000"/>
              <a:buNone/>
              <a:defRPr>
                <a:solidFill>
                  <a:schemeClr val="dk2"/>
                </a:solidFill>
              </a:defRPr>
            </a:lvl5pPr>
            <a:lvl6pPr lvl="5">
              <a:spcBef>
                <a:spcPts val="0"/>
              </a:spcBef>
              <a:spcAft>
                <a:spcPts val="0"/>
              </a:spcAft>
              <a:buClr>
                <a:schemeClr val="dk2"/>
              </a:buClr>
              <a:buSzPts val="2000"/>
              <a:buNone/>
              <a:defRPr>
                <a:solidFill>
                  <a:schemeClr val="dk2"/>
                </a:solidFill>
              </a:defRPr>
            </a:lvl6pPr>
            <a:lvl7pPr lvl="6">
              <a:spcBef>
                <a:spcPts val="0"/>
              </a:spcBef>
              <a:spcAft>
                <a:spcPts val="0"/>
              </a:spcAft>
              <a:buClr>
                <a:schemeClr val="dk2"/>
              </a:buClr>
              <a:buSzPts val="2000"/>
              <a:buNone/>
              <a:defRPr>
                <a:solidFill>
                  <a:schemeClr val="dk2"/>
                </a:solidFill>
              </a:defRPr>
            </a:lvl7pPr>
            <a:lvl8pPr lvl="7">
              <a:spcBef>
                <a:spcPts val="0"/>
              </a:spcBef>
              <a:spcAft>
                <a:spcPts val="0"/>
              </a:spcAft>
              <a:buClr>
                <a:schemeClr val="dk2"/>
              </a:buClr>
              <a:buSzPts val="2000"/>
              <a:buNone/>
              <a:defRPr>
                <a:solidFill>
                  <a:schemeClr val="dk2"/>
                </a:solidFill>
              </a:defRPr>
            </a:lvl8pPr>
            <a:lvl9pPr lvl="8">
              <a:spcBef>
                <a:spcPts val="0"/>
              </a:spcBef>
              <a:spcAft>
                <a:spcPts val="0"/>
              </a:spcAft>
              <a:buClr>
                <a:schemeClr val="dk2"/>
              </a:buClr>
              <a:buSzPts val="2000"/>
              <a:buNone/>
              <a:defRPr>
                <a:solidFill>
                  <a:schemeClr val="dk2"/>
                </a:solidFill>
              </a:defRPr>
            </a:lvl9pPr>
          </a:lstStyle>
          <a:p/>
        </p:txBody>
      </p:sp>
      <p:sp>
        <p:nvSpPr>
          <p:cNvPr id="567" name="Google Shape;567;p67"/>
          <p:cNvSpPr txBox="1"/>
          <p:nvPr>
            <p:ph idx="12" type="sldNum"/>
          </p:nvPr>
        </p:nvSpPr>
        <p:spPr>
          <a:xfrm>
            <a:off x="8029045"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68" name="Google Shape;568;p67"/>
          <p:cNvSpPr txBox="1"/>
          <p:nvPr>
            <p:ph idx="1" type="subTitle"/>
          </p:nvPr>
        </p:nvSpPr>
        <p:spPr>
          <a:xfrm>
            <a:off x="699750" y="1354460"/>
            <a:ext cx="2208900" cy="57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1pPr>
            <a:lvl2pPr lvl="1">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2pPr>
            <a:lvl3pPr lvl="2">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3pPr>
            <a:lvl4pPr lvl="3">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4pPr>
            <a:lvl5pPr lvl="4">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5pPr>
            <a:lvl6pPr lvl="5">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6pPr>
            <a:lvl7pPr lvl="6">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7pPr>
            <a:lvl8pPr lvl="7">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8pPr>
            <a:lvl9pPr lvl="8">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9pPr>
          </a:lstStyle>
          <a:p/>
        </p:txBody>
      </p:sp>
      <p:sp>
        <p:nvSpPr>
          <p:cNvPr id="569" name="Google Shape;569;p67"/>
          <p:cNvSpPr txBox="1"/>
          <p:nvPr>
            <p:ph idx="2" type="subTitle"/>
          </p:nvPr>
        </p:nvSpPr>
        <p:spPr>
          <a:xfrm>
            <a:off x="3428483" y="1354460"/>
            <a:ext cx="2208900" cy="57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1pPr>
            <a:lvl2pPr lvl="1">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2pPr>
            <a:lvl3pPr lvl="2">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3pPr>
            <a:lvl4pPr lvl="3">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4pPr>
            <a:lvl5pPr lvl="4">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5pPr>
            <a:lvl6pPr lvl="5">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6pPr>
            <a:lvl7pPr lvl="6">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7pPr>
            <a:lvl8pPr lvl="7">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8pPr>
            <a:lvl9pPr lvl="8">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9pPr>
          </a:lstStyle>
          <a:p/>
        </p:txBody>
      </p:sp>
      <p:sp>
        <p:nvSpPr>
          <p:cNvPr id="570" name="Google Shape;570;p67"/>
          <p:cNvSpPr txBox="1"/>
          <p:nvPr>
            <p:ph idx="3" type="subTitle"/>
          </p:nvPr>
        </p:nvSpPr>
        <p:spPr>
          <a:xfrm>
            <a:off x="6157229" y="1354460"/>
            <a:ext cx="2208900" cy="57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1pPr>
            <a:lvl2pPr lvl="1">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2pPr>
            <a:lvl3pPr lvl="2">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3pPr>
            <a:lvl4pPr lvl="3">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4pPr>
            <a:lvl5pPr lvl="4">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5pPr>
            <a:lvl6pPr lvl="5">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6pPr>
            <a:lvl7pPr lvl="6">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7pPr>
            <a:lvl8pPr lvl="7">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8pPr>
            <a:lvl9pPr lvl="8">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9pPr>
          </a:lstStyle>
          <a:p/>
        </p:txBody>
      </p:sp>
      <p:sp>
        <p:nvSpPr>
          <p:cNvPr id="571" name="Google Shape;571;p67"/>
          <p:cNvSpPr txBox="1"/>
          <p:nvPr>
            <p:ph idx="4" type="body"/>
          </p:nvPr>
        </p:nvSpPr>
        <p:spPr>
          <a:xfrm>
            <a:off x="699750" y="1925400"/>
            <a:ext cx="2208900" cy="21108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572" name="Google Shape;572;p67"/>
          <p:cNvSpPr txBox="1"/>
          <p:nvPr>
            <p:ph idx="5" type="body"/>
          </p:nvPr>
        </p:nvSpPr>
        <p:spPr>
          <a:xfrm>
            <a:off x="3428483" y="1925400"/>
            <a:ext cx="2208900" cy="21108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573" name="Google Shape;573;p67"/>
          <p:cNvSpPr txBox="1"/>
          <p:nvPr>
            <p:ph idx="6" type="body"/>
          </p:nvPr>
        </p:nvSpPr>
        <p:spPr>
          <a:xfrm>
            <a:off x="6157229" y="1925400"/>
            <a:ext cx="2208900" cy="21108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Tree>
  </p:cSld>
  <p:clrMapOvr>
    <a:masterClrMapping/>
  </p:clrMapOvr>
  <p:extLst>
    <p:ext uri="{DCECCB84-F9BA-43D5-87BE-67443E8EF086}">
      <p15:sldGuideLst>
        <p15:guide id="1" orient="horz" pos="850">
          <p15:clr>
            <a:srgbClr val="E46962"/>
          </p15:clr>
        </p15:guide>
      </p15:sldGuideLst>
    </p:ext>
  </p:extLst>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items on timeline">
  <p:cSld name="MAIN_POINT_2_2">
    <p:spTree>
      <p:nvGrpSpPr>
        <p:cNvPr id="574" name="Shape 574"/>
        <p:cNvGrpSpPr/>
        <p:nvPr/>
      </p:nvGrpSpPr>
      <p:grpSpPr>
        <a:xfrm>
          <a:off x="0" y="0"/>
          <a:ext cx="0" cy="0"/>
          <a:chOff x="0" y="0"/>
          <a:chExt cx="0" cy="0"/>
        </a:xfrm>
      </p:grpSpPr>
      <p:sp>
        <p:nvSpPr>
          <p:cNvPr id="575" name="Google Shape;575;p68"/>
          <p:cNvSpPr txBox="1"/>
          <p:nvPr>
            <p:ph type="title"/>
          </p:nvPr>
        </p:nvSpPr>
        <p:spPr>
          <a:xfrm>
            <a:off x="566250" y="445025"/>
            <a:ext cx="7099200" cy="9321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576" name="Google Shape;576;p68"/>
          <p:cNvSpPr txBox="1"/>
          <p:nvPr>
            <p:ph idx="12" type="sldNum"/>
          </p:nvPr>
        </p:nvSpPr>
        <p:spPr>
          <a:xfrm>
            <a:off x="7999953" y="4663224"/>
            <a:ext cx="5778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77" name="Google Shape;577;p68"/>
          <p:cNvSpPr txBox="1"/>
          <p:nvPr>
            <p:ph idx="1" type="body"/>
          </p:nvPr>
        </p:nvSpPr>
        <p:spPr>
          <a:xfrm>
            <a:off x="2691088" y="2624400"/>
            <a:ext cx="4383900" cy="6633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578" name="Google Shape;578;p68"/>
          <p:cNvSpPr txBox="1"/>
          <p:nvPr>
            <p:ph idx="2" type="body"/>
          </p:nvPr>
        </p:nvSpPr>
        <p:spPr>
          <a:xfrm>
            <a:off x="2691088" y="1540800"/>
            <a:ext cx="4383900" cy="6633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579" name="Google Shape;579;p68"/>
          <p:cNvSpPr txBox="1"/>
          <p:nvPr>
            <p:ph idx="3" type="body"/>
          </p:nvPr>
        </p:nvSpPr>
        <p:spPr>
          <a:xfrm>
            <a:off x="2691088" y="3703575"/>
            <a:ext cx="4383900" cy="6633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cxnSp>
        <p:nvCxnSpPr>
          <p:cNvPr id="580" name="Google Shape;580;p68"/>
          <p:cNvCxnSpPr/>
          <p:nvPr/>
        </p:nvCxnSpPr>
        <p:spPr>
          <a:xfrm>
            <a:off x="2366100" y="1384225"/>
            <a:ext cx="0" cy="3211800"/>
          </a:xfrm>
          <a:prstGeom prst="straightConnector1">
            <a:avLst/>
          </a:prstGeom>
          <a:noFill/>
          <a:ln cap="flat" cmpd="sng" w="9525">
            <a:solidFill>
              <a:schemeClr val="lt2"/>
            </a:solidFill>
            <a:prstDash val="dash"/>
            <a:round/>
            <a:headEnd len="med" w="med" type="none"/>
            <a:tailEnd len="med" w="med" type="none"/>
          </a:ln>
        </p:spPr>
      </p:cxnSp>
      <p:sp>
        <p:nvSpPr>
          <p:cNvPr id="581" name="Google Shape;581;p68"/>
          <p:cNvSpPr/>
          <p:nvPr/>
        </p:nvSpPr>
        <p:spPr>
          <a:xfrm>
            <a:off x="2289750" y="1650775"/>
            <a:ext cx="152700" cy="152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68"/>
          <p:cNvSpPr/>
          <p:nvPr/>
        </p:nvSpPr>
        <p:spPr>
          <a:xfrm>
            <a:off x="2289750" y="2737600"/>
            <a:ext cx="152700" cy="152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68"/>
          <p:cNvSpPr/>
          <p:nvPr/>
        </p:nvSpPr>
        <p:spPr>
          <a:xfrm>
            <a:off x="2289750" y="3824425"/>
            <a:ext cx="152700" cy="1527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68"/>
          <p:cNvSpPr txBox="1"/>
          <p:nvPr>
            <p:ph idx="4" type="subTitle"/>
          </p:nvPr>
        </p:nvSpPr>
        <p:spPr>
          <a:xfrm>
            <a:off x="313400" y="2645150"/>
            <a:ext cx="1886700" cy="328500"/>
          </a:xfrm>
          <a:prstGeom prst="rect">
            <a:avLst/>
          </a:prstGeom>
        </p:spPr>
        <p:txBody>
          <a:bodyPr anchorCtr="0" anchor="ctr" bIns="91425" lIns="91425" spcFirstLastPara="1" rIns="91425" wrap="square" tIns="91425">
            <a:noAutofit/>
          </a:bodyPr>
          <a:lstStyle>
            <a:lvl1pPr lvl="0" algn="r">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1pPr>
            <a:lvl2pPr lvl="1" algn="r">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2pPr>
            <a:lvl3pPr lvl="2" algn="r">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3pPr>
            <a:lvl4pPr lvl="3" algn="r">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4pPr>
            <a:lvl5pPr lvl="4" algn="r">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5pPr>
            <a:lvl6pPr lvl="5" algn="r">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6pPr>
            <a:lvl7pPr lvl="6" algn="r">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7pPr>
            <a:lvl8pPr lvl="7" algn="r">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8pPr>
            <a:lvl9pPr lvl="8" algn="r">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9pPr>
          </a:lstStyle>
          <a:p/>
        </p:txBody>
      </p:sp>
      <p:sp>
        <p:nvSpPr>
          <p:cNvPr id="585" name="Google Shape;585;p68"/>
          <p:cNvSpPr txBox="1"/>
          <p:nvPr>
            <p:ph idx="5" type="subTitle"/>
          </p:nvPr>
        </p:nvSpPr>
        <p:spPr>
          <a:xfrm>
            <a:off x="313400" y="1540800"/>
            <a:ext cx="1886700" cy="328500"/>
          </a:xfrm>
          <a:prstGeom prst="rect">
            <a:avLst/>
          </a:prstGeom>
        </p:spPr>
        <p:txBody>
          <a:bodyPr anchorCtr="0" anchor="ctr" bIns="91425" lIns="91425" spcFirstLastPara="1" rIns="91425" wrap="square" tIns="91425">
            <a:noAutofit/>
          </a:bodyPr>
          <a:lstStyle>
            <a:lvl1pPr lvl="0" algn="r">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1pPr>
            <a:lvl2pPr lvl="1" algn="r">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2pPr>
            <a:lvl3pPr lvl="2" algn="r">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3pPr>
            <a:lvl4pPr lvl="3" algn="r">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4pPr>
            <a:lvl5pPr lvl="4" algn="r">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5pPr>
            <a:lvl6pPr lvl="5" algn="r">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6pPr>
            <a:lvl7pPr lvl="6" algn="r">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7pPr>
            <a:lvl8pPr lvl="7" algn="r">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8pPr>
            <a:lvl9pPr lvl="8" algn="r">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9pPr>
          </a:lstStyle>
          <a:p/>
        </p:txBody>
      </p:sp>
      <p:sp>
        <p:nvSpPr>
          <p:cNvPr id="586" name="Google Shape;586;p68"/>
          <p:cNvSpPr txBox="1"/>
          <p:nvPr>
            <p:ph idx="6" type="subTitle"/>
          </p:nvPr>
        </p:nvSpPr>
        <p:spPr>
          <a:xfrm>
            <a:off x="313400" y="3736525"/>
            <a:ext cx="1886700" cy="328500"/>
          </a:xfrm>
          <a:prstGeom prst="rect">
            <a:avLst/>
          </a:prstGeom>
        </p:spPr>
        <p:txBody>
          <a:bodyPr anchorCtr="0" anchor="ctr" bIns="91425" lIns="91425" spcFirstLastPara="1" rIns="91425" wrap="square" tIns="91425">
            <a:noAutofit/>
          </a:bodyPr>
          <a:lstStyle>
            <a:lvl1pPr lvl="0" algn="r">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1pPr>
            <a:lvl2pPr lvl="1" algn="r">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2pPr>
            <a:lvl3pPr lvl="2" algn="r">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3pPr>
            <a:lvl4pPr lvl="3" algn="r">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4pPr>
            <a:lvl5pPr lvl="4" algn="r">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5pPr>
            <a:lvl6pPr lvl="5" algn="r">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6pPr>
            <a:lvl7pPr lvl="6" algn="r">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7pPr>
            <a:lvl8pPr lvl="7" algn="r">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8pPr>
            <a:lvl9pPr lvl="8" algn="r">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9pPr>
          </a:lstStyle>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4 items on timeline 1">
  <p:cSld name="MAIN_POINT_2_2_2">
    <p:spTree>
      <p:nvGrpSpPr>
        <p:cNvPr id="587" name="Shape 587"/>
        <p:cNvGrpSpPr/>
        <p:nvPr/>
      </p:nvGrpSpPr>
      <p:grpSpPr>
        <a:xfrm>
          <a:off x="0" y="0"/>
          <a:ext cx="0" cy="0"/>
          <a:chOff x="0" y="0"/>
          <a:chExt cx="0" cy="0"/>
        </a:xfrm>
      </p:grpSpPr>
      <p:sp>
        <p:nvSpPr>
          <p:cNvPr id="588" name="Google Shape;588;p69"/>
          <p:cNvSpPr txBox="1"/>
          <p:nvPr>
            <p:ph type="title"/>
          </p:nvPr>
        </p:nvSpPr>
        <p:spPr>
          <a:xfrm>
            <a:off x="566250" y="445025"/>
            <a:ext cx="7099200" cy="9321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89" name="Google Shape;589;p69"/>
          <p:cNvSpPr txBox="1"/>
          <p:nvPr>
            <p:ph idx="12" type="sldNum"/>
          </p:nvPr>
        </p:nvSpPr>
        <p:spPr>
          <a:xfrm>
            <a:off x="7999953" y="4663224"/>
            <a:ext cx="5778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90" name="Google Shape;590;p69"/>
          <p:cNvSpPr txBox="1"/>
          <p:nvPr>
            <p:ph idx="1" type="body"/>
          </p:nvPr>
        </p:nvSpPr>
        <p:spPr>
          <a:xfrm>
            <a:off x="2691100" y="1237550"/>
            <a:ext cx="4383900" cy="8637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591" name="Google Shape;591;p69"/>
          <p:cNvSpPr txBox="1"/>
          <p:nvPr>
            <p:ph idx="2" type="body"/>
          </p:nvPr>
        </p:nvSpPr>
        <p:spPr>
          <a:xfrm>
            <a:off x="2691100" y="2225625"/>
            <a:ext cx="4383900" cy="7020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592" name="Google Shape;592;p69"/>
          <p:cNvSpPr txBox="1"/>
          <p:nvPr>
            <p:ph idx="3" type="body"/>
          </p:nvPr>
        </p:nvSpPr>
        <p:spPr>
          <a:xfrm>
            <a:off x="2691088" y="3297425"/>
            <a:ext cx="4383900" cy="6633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cxnSp>
        <p:nvCxnSpPr>
          <p:cNvPr id="593" name="Google Shape;593;p69"/>
          <p:cNvCxnSpPr/>
          <p:nvPr/>
        </p:nvCxnSpPr>
        <p:spPr>
          <a:xfrm>
            <a:off x="2366100" y="1266800"/>
            <a:ext cx="0" cy="3606900"/>
          </a:xfrm>
          <a:prstGeom prst="straightConnector1">
            <a:avLst/>
          </a:prstGeom>
          <a:noFill/>
          <a:ln cap="flat" cmpd="sng" w="9525">
            <a:solidFill>
              <a:schemeClr val="lt2"/>
            </a:solidFill>
            <a:prstDash val="dash"/>
            <a:round/>
            <a:headEnd len="med" w="med" type="none"/>
            <a:tailEnd len="med" w="med" type="none"/>
          </a:ln>
        </p:spPr>
      </p:cxnSp>
      <p:sp>
        <p:nvSpPr>
          <p:cNvPr id="594" name="Google Shape;594;p69"/>
          <p:cNvSpPr/>
          <p:nvPr/>
        </p:nvSpPr>
        <p:spPr>
          <a:xfrm>
            <a:off x="2289750" y="1492850"/>
            <a:ext cx="152700" cy="152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69"/>
          <p:cNvSpPr/>
          <p:nvPr/>
        </p:nvSpPr>
        <p:spPr>
          <a:xfrm>
            <a:off x="2289750" y="2500275"/>
            <a:ext cx="152700" cy="152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69"/>
          <p:cNvSpPr/>
          <p:nvPr/>
        </p:nvSpPr>
        <p:spPr>
          <a:xfrm>
            <a:off x="2289750" y="3544525"/>
            <a:ext cx="152700" cy="1527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69"/>
          <p:cNvSpPr txBox="1"/>
          <p:nvPr>
            <p:ph idx="4" type="subTitle"/>
          </p:nvPr>
        </p:nvSpPr>
        <p:spPr>
          <a:xfrm>
            <a:off x="203925" y="1404950"/>
            <a:ext cx="1995900" cy="328500"/>
          </a:xfrm>
          <a:prstGeom prst="rect">
            <a:avLst/>
          </a:prstGeom>
        </p:spPr>
        <p:txBody>
          <a:bodyPr anchorCtr="0" anchor="ctr" bIns="91425" lIns="91425" spcFirstLastPara="1" rIns="91425" wrap="square" tIns="91425">
            <a:noAutofit/>
          </a:bodyPr>
          <a:lstStyle>
            <a:lvl1pPr lvl="0" algn="r">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1pPr>
            <a:lvl2pPr lvl="1" algn="r">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2pPr>
            <a:lvl3pPr lvl="2" algn="r">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3pPr>
            <a:lvl4pPr lvl="3" algn="r">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4pPr>
            <a:lvl5pPr lvl="4" algn="r">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5pPr>
            <a:lvl6pPr lvl="5" algn="r">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6pPr>
            <a:lvl7pPr lvl="6" algn="r">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7pPr>
            <a:lvl8pPr lvl="7" algn="r">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8pPr>
            <a:lvl9pPr lvl="8" algn="r">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9pPr>
          </a:lstStyle>
          <a:p/>
        </p:txBody>
      </p:sp>
      <p:sp>
        <p:nvSpPr>
          <p:cNvPr id="598" name="Google Shape;598;p69"/>
          <p:cNvSpPr txBox="1"/>
          <p:nvPr>
            <p:ph idx="5" type="subTitle"/>
          </p:nvPr>
        </p:nvSpPr>
        <p:spPr>
          <a:xfrm>
            <a:off x="203925" y="2412375"/>
            <a:ext cx="1995900" cy="328500"/>
          </a:xfrm>
          <a:prstGeom prst="rect">
            <a:avLst/>
          </a:prstGeom>
        </p:spPr>
        <p:txBody>
          <a:bodyPr anchorCtr="0" anchor="ctr" bIns="91425" lIns="91425" spcFirstLastPara="1" rIns="91425" wrap="square" tIns="91425">
            <a:noAutofit/>
          </a:bodyPr>
          <a:lstStyle>
            <a:lvl1pPr lvl="0" algn="r">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1pPr>
            <a:lvl2pPr lvl="1" algn="r">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2pPr>
            <a:lvl3pPr lvl="2" algn="r">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3pPr>
            <a:lvl4pPr lvl="3" algn="r">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4pPr>
            <a:lvl5pPr lvl="4" algn="r">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5pPr>
            <a:lvl6pPr lvl="5" algn="r">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6pPr>
            <a:lvl7pPr lvl="6" algn="r">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7pPr>
            <a:lvl8pPr lvl="7" algn="r">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8pPr>
            <a:lvl9pPr lvl="8" algn="r">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9pPr>
          </a:lstStyle>
          <a:p/>
        </p:txBody>
      </p:sp>
      <p:sp>
        <p:nvSpPr>
          <p:cNvPr id="599" name="Google Shape;599;p69"/>
          <p:cNvSpPr txBox="1"/>
          <p:nvPr>
            <p:ph idx="6" type="subTitle"/>
          </p:nvPr>
        </p:nvSpPr>
        <p:spPr>
          <a:xfrm>
            <a:off x="203925" y="3456625"/>
            <a:ext cx="1995900" cy="328500"/>
          </a:xfrm>
          <a:prstGeom prst="rect">
            <a:avLst/>
          </a:prstGeom>
        </p:spPr>
        <p:txBody>
          <a:bodyPr anchorCtr="0" anchor="ctr" bIns="91425" lIns="91425" spcFirstLastPara="1" rIns="91425" wrap="square" tIns="91425">
            <a:noAutofit/>
          </a:bodyPr>
          <a:lstStyle>
            <a:lvl1pPr lvl="0" algn="r">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1pPr>
            <a:lvl2pPr lvl="1" algn="r">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2pPr>
            <a:lvl3pPr lvl="2" algn="r">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3pPr>
            <a:lvl4pPr lvl="3" algn="r">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4pPr>
            <a:lvl5pPr lvl="4" algn="r">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5pPr>
            <a:lvl6pPr lvl="5" algn="r">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6pPr>
            <a:lvl7pPr lvl="6" algn="r">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7pPr>
            <a:lvl8pPr lvl="7" algn="r">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8pPr>
            <a:lvl9pPr lvl="8" algn="r">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9pPr>
          </a:lstStyle>
          <a:p/>
        </p:txBody>
      </p:sp>
      <p:sp>
        <p:nvSpPr>
          <p:cNvPr id="600" name="Google Shape;600;p69"/>
          <p:cNvSpPr/>
          <p:nvPr/>
        </p:nvSpPr>
        <p:spPr>
          <a:xfrm>
            <a:off x="2289750" y="4329313"/>
            <a:ext cx="152700" cy="1527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69"/>
          <p:cNvSpPr txBox="1"/>
          <p:nvPr>
            <p:ph idx="7" type="body"/>
          </p:nvPr>
        </p:nvSpPr>
        <p:spPr>
          <a:xfrm>
            <a:off x="2691088" y="4065025"/>
            <a:ext cx="4383900" cy="6633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602" name="Google Shape;602;p69"/>
          <p:cNvSpPr txBox="1"/>
          <p:nvPr>
            <p:ph idx="8" type="subTitle"/>
          </p:nvPr>
        </p:nvSpPr>
        <p:spPr>
          <a:xfrm>
            <a:off x="203925" y="4232425"/>
            <a:ext cx="1995900" cy="328500"/>
          </a:xfrm>
          <a:prstGeom prst="rect">
            <a:avLst/>
          </a:prstGeom>
        </p:spPr>
        <p:txBody>
          <a:bodyPr anchorCtr="0" anchor="ctr" bIns="91425" lIns="91425" spcFirstLastPara="1" rIns="91425" wrap="square" tIns="91425">
            <a:noAutofit/>
          </a:bodyPr>
          <a:lstStyle>
            <a:lvl1pPr lvl="0" algn="r">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1pPr>
            <a:lvl2pPr lvl="1" algn="r">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2pPr>
            <a:lvl3pPr lvl="2" algn="r">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3pPr>
            <a:lvl4pPr lvl="3" algn="r">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4pPr>
            <a:lvl5pPr lvl="4" algn="r">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5pPr>
            <a:lvl6pPr lvl="5" algn="r">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6pPr>
            <a:lvl7pPr lvl="6" algn="r">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7pPr>
            <a:lvl8pPr lvl="7" algn="r">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8pPr>
            <a:lvl9pPr lvl="8" algn="r">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9pPr>
          </a:lstStyle>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items on timeline v2">
  <p:cSld name="MAIN_POINT_2_2_1">
    <p:spTree>
      <p:nvGrpSpPr>
        <p:cNvPr id="603" name="Shape 603"/>
        <p:cNvGrpSpPr/>
        <p:nvPr/>
      </p:nvGrpSpPr>
      <p:grpSpPr>
        <a:xfrm>
          <a:off x="0" y="0"/>
          <a:ext cx="0" cy="0"/>
          <a:chOff x="0" y="0"/>
          <a:chExt cx="0" cy="0"/>
        </a:xfrm>
      </p:grpSpPr>
      <p:sp>
        <p:nvSpPr>
          <p:cNvPr id="604" name="Google Shape;604;p70"/>
          <p:cNvSpPr txBox="1"/>
          <p:nvPr>
            <p:ph type="title"/>
          </p:nvPr>
        </p:nvSpPr>
        <p:spPr>
          <a:xfrm>
            <a:off x="566250" y="445025"/>
            <a:ext cx="7099200" cy="932100"/>
          </a:xfrm>
          <a:prstGeom prst="rect">
            <a:avLst/>
          </a:prstGeom>
        </p:spPr>
        <p:txBody>
          <a:bodyPr anchorCtr="0" anchor="t" bIns="91425" lIns="91425" spcFirstLastPara="1" rIns="91425" wrap="square" tIns="91425">
            <a:noAutofit/>
          </a:bodyPr>
          <a:lstStyle>
            <a:lvl1pPr lvl="0">
              <a:spcBef>
                <a:spcPts val="0"/>
              </a:spcBef>
              <a:spcAft>
                <a:spcPts val="0"/>
              </a:spcAft>
              <a:buSzPts val="2300"/>
              <a:buNone/>
              <a:defRPr sz="23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05" name="Google Shape;605;p70"/>
          <p:cNvSpPr txBox="1"/>
          <p:nvPr>
            <p:ph idx="12" type="sldNum"/>
          </p:nvPr>
        </p:nvSpPr>
        <p:spPr>
          <a:xfrm>
            <a:off x="7999953" y="4663224"/>
            <a:ext cx="5778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06" name="Google Shape;606;p70"/>
          <p:cNvSpPr txBox="1"/>
          <p:nvPr>
            <p:ph idx="1" type="body"/>
          </p:nvPr>
        </p:nvSpPr>
        <p:spPr>
          <a:xfrm>
            <a:off x="607550" y="1871725"/>
            <a:ext cx="1722000" cy="1281600"/>
          </a:xfrm>
          <a:prstGeom prst="rect">
            <a:avLst/>
          </a:prstGeom>
        </p:spPr>
        <p:txBody>
          <a:bodyPr anchorCtr="0" anchor="t" bIns="91425" lIns="91425" spcFirstLastPara="1" rIns="91425" wrap="square" tIns="91425">
            <a:normAutofit/>
          </a:bodyPr>
          <a:lstStyle>
            <a:lvl1pPr indent="-298450" lvl="0" marL="457200" algn="ctr">
              <a:spcBef>
                <a:spcPts val="0"/>
              </a:spcBef>
              <a:spcAft>
                <a:spcPts val="0"/>
              </a:spcAft>
              <a:buSzPts val="11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cxnSp>
        <p:nvCxnSpPr>
          <p:cNvPr id="607" name="Google Shape;607;p70"/>
          <p:cNvCxnSpPr/>
          <p:nvPr/>
        </p:nvCxnSpPr>
        <p:spPr>
          <a:xfrm>
            <a:off x="567850" y="3366550"/>
            <a:ext cx="8012100" cy="0"/>
          </a:xfrm>
          <a:prstGeom prst="straightConnector1">
            <a:avLst/>
          </a:prstGeom>
          <a:noFill/>
          <a:ln cap="flat" cmpd="sng" w="9525">
            <a:solidFill>
              <a:schemeClr val="lt2"/>
            </a:solidFill>
            <a:prstDash val="dash"/>
            <a:round/>
            <a:headEnd len="med" w="med" type="none"/>
            <a:tailEnd len="med" w="med" type="none"/>
          </a:ln>
        </p:spPr>
      </p:cxnSp>
      <p:sp>
        <p:nvSpPr>
          <p:cNvPr id="608" name="Google Shape;608;p70"/>
          <p:cNvSpPr/>
          <p:nvPr/>
        </p:nvSpPr>
        <p:spPr>
          <a:xfrm>
            <a:off x="4495650" y="3290200"/>
            <a:ext cx="152700" cy="152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70"/>
          <p:cNvSpPr/>
          <p:nvPr/>
        </p:nvSpPr>
        <p:spPr>
          <a:xfrm>
            <a:off x="1392200" y="3290200"/>
            <a:ext cx="152700" cy="152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70"/>
          <p:cNvSpPr/>
          <p:nvPr/>
        </p:nvSpPr>
        <p:spPr>
          <a:xfrm>
            <a:off x="7599100" y="3317625"/>
            <a:ext cx="152700" cy="1527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70"/>
          <p:cNvSpPr txBox="1"/>
          <p:nvPr>
            <p:ph idx="2" type="body"/>
          </p:nvPr>
        </p:nvSpPr>
        <p:spPr>
          <a:xfrm>
            <a:off x="3711000" y="1871725"/>
            <a:ext cx="1722000" cy="1281600"/>
          </a:xfrm>
          <a:prstGeom prst="rect">
            <a:avLst/>
          </a:prstGeom>
        </p:spPr>
        <p:txBody>
          <a:bodyPr anchorCtr="0" anchor="t" bIns="91425" lIns="91425" spcFirstLastPara="1" rIns="91425" wrap="square" tIns="91425">
            <a:normAutofit/>
          </a:bodyPr>
          <a:lstStyle>
            <a:lvl1pPr indent="-298450" lvl="0" marL="457200" algn="ctr">
              <a:spcBef>
                <a:spcPts val="0"/>
              </a:spcBef>
              <a:spcAft>
                <a:spcPts val="0"/>
              </a:spcAft>
              <a:buSzPts val="11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612" name="Google Shape;612;p70"/>
          <p:cNvSpPr txBox="1"/>
          <p:nvPr>
            <p:ph idx="3" type="body"/>
          </p:nvPr>
        </p:nvSpPr>
        <p:spPr>
          <a:xfrm>
            <a:off x="6814450" y="1871725"/>
            <a:ext cx="1722000" cy="1281600"/>
          </a:xfrm>
          <a:prstGeom prst="rect">
            <a:avLst/>
          </a:prstGeom>
        </p:spPr>
        <p:txBody>
          <a:bodyPr anchorCtr="0" anchor="t" bIns="91425" lIns="91425" spcFirstLastPara="1" rIns="91425" wrap="square" tIns="91425">
            <a:normAutofit/>
          </a:bodyPr>
          <a:lstStyle>
            <a:lvl1pPr indent="-298450" lvl="0" marL="457200" algn="ctr">
              <a:spcBef>
                <a:spcPts val="0"/>
              </a:spcBef>
              <a:spcAft>
                <a:spcPts val="0"/>
              </a:spcAft>
              <a:buSzPts val="11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613" name="Google Shape;613;p70"/>
          <p:cNvSpPr txBox="1"/>
          <p:nvPr>
            <p:ph idx="4" type="subTitle"/>
          </p:nvPr>
        </p:nvSpPr>
        <p:spPr>
          <a:xfrm>
            <a:off x="258100" y="3623450"/>
            <a:ext cx="2421000" cy="3285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rgbClr val="3EABCA"/>
              </a:buClr>
              <a:buSzPts val="1400"/>
              <a:buFont typeface="Space Grotesk SemiBold"/>
              <a:buNone/>
              <a:defRPr>
                <a:solidFill>
                  <a:srgbClr val="3EABCA"/>
                </a:solidFill>
                <a:latin typeface="Space Grotesk SemiBold"/>
                <a:ea typeface="Space Grotesk SemiBold"/>
                <a:cs typeface="Space Grotesk SemiBold"/>
                <a:sym typeface="Space Grotesk SemiBold"/>
              </a:defRPr>
            </a:lvl1pPr>
            <a:lvl2pPr lvl="1" algn="ctr">
              <a:lnSpc>
                <a:spcPct val="100000"/>
              </a:lnSpc>
              <a:spcBef>
                <a:spcPts val="0"/>
              </a:spcBef>
              <a:spcAft>
                <a:spcPts val="0"/>
              </a:spcAft>
              <a:buClr>
                <a:srgbClr val="3EABCA"/>
              </a:buClr>
              <a:buSzPts val="1400"/>
              <a:buFont typeface="Space Grotesk SemiBold"/>
              <a:buNone/>
              <a:defRPr>
                <a:solidFill>
                  <a:srgbClr val="3EABCA"/>
                </a:solidFill>
                <a:latin typeface="Space Grotesk SemiBold"/>
                <a:ea typeface="Space Grotesk SemiBold"/>
                <a:cs typeface="Space Grotesk SemiBold"/>
                <a:sym typeface="Space Grotesk SemiBold"/>
              </a:defRPr>
            </a:lvl2pPr>
            <a:lvl3pPr lvl="2" algn="ctr">
              <a:lnSpc>
                <a:spcPct val="100000"/>
              </a:lnSpc>
              <a:spcBef>
                <a:spcPts val="0"/>
              </a:spcBef>
              <a:spcAft>
                <a:spcPts val="0"/>
              </a:spcAft>
              <a:buClr>
                <a:srgbClr val="3EABCA"/>
              </a:buClr>
              <a:buSzPts val="1400"/>
              <a:buFont typeface="Space Grotesk SemiBold"/>
              <a:buNone/>
              <a:defRPr>
                <a:solidFill>
                  <a:srgbClr val="3EABCA"/>
                </a:solidFill>
                <a:latin typeface="Space Grotesk SemiBold"/>
                <a:ea typeface="Space Grotesk SemiBold"/>
                <a:cs typeface="Space Grotesk SemiBold"/>
                <a:sym typeface="Space Grotesk SemiBold"/>
              </a:defRPr>
            </a:lvl3pPr>
            <a:lvl4pPr lvl="3" algn="ctr">
              <a:lnSpc>
                <a:spcPct val="100000"/>
              </a:lnSpc>
              <a:spcBef>
                <a:spcPts val="0"/>
              </a:spcBef>
              <a:spcAft>
                <a:spcPts val="0"/>
              </a:spcAft>
              <a:buClr>
                <a:srgbClr val="3EABCA"/>
              </a:buClr>
              <a:buSzPts val="1400"/>
              <a:buFont typeface="Space Grotesk SemiBold"/>
              <a:buNone/>
              <a:defRPr>
                <a:solidFill>
                  <a:srgbClr val="3EABCA"/>
                </a:solidFill>
                <a:latin typeface="Space Grotesk SemiBold"/>
                <a:ea typeface="Space Grotesk SemiBold"/>
                <a:cs typeface="Space Grotesk SemiBold"/>
                <a:sym typeface="Space Grotesk SemiBold"/>
              </a:defRPr>
            </a:lvl4pPr>
            <a:lvl5pPr lvl="4" algn="ctr">
              <a:lnSpc>
                <a:spcPct val="100000"/>
              </a:lnSpc>
              <a:spcBef>
                <a:spcPts val="0"/>
              </a:spcBef>
              <a:spcAft>
                <a:spcPts val="0"/>
              </a:spcAft>
              <a:buClr>
                <a:srgbClr val="3EABCA"/>
              </a:buClr>
              <a:buSzPts val="1400"/>
              <a:buFont typeface="Space Grotesk SemiBold"/>
              <a:buNone/>
              <a:defRPr>
                <a:solidFill>
                  <a:srgbClr val="3EABCA"/>
                </a:solidFill>
                <a:latin typeface="Space Grotesk SemiBold"/>
                <a:ea typeface="Space Grotesk SemiBold"/>
                <a:cs typeface="Space Grotesk SemiBold"/>
                <a:sym typeface="Space Grotesk SemiBold"/>
              </a:defRPr>
            </a:lvl5pPr>
            <a:lvl6pPr lvl="5" algn="ctr">
              <a:lnSpc>
                <a:spcPct val="100000"/>
              </a:lnSpc>
              <a:spcBef>
                <a:spcPts val="0"/>
              </a:spcBef>
              <a:spcAft>
                <a:spcPts val="0"/>
              </a:spcAft>
              <a:buClr>
                <a:srgbClr val="3EABCA"/>
              </a:buClr>
              <a:buSzPts val="1400"/>
              <a:buFont typeface="Space Grotesk SemiBold"/>
              <a:buNone/>
              <a:defRPr>
                <a:solidFill>
                  <a:srgbClr val="3EABCA"/>
                </a:solidFill>
                <a:latin typeface="Space Grotesk SemiBold"/>
                <a:ea typeface="Space Grotesk SemiBold"/>
                <a:cs typeface="Space Grotesk SemiBold"/>
                <a:sym typeface="Space Grotesk SemiBold"/>
              </a:defRPr>
            </a:lvl6pPr>
            <a:lvl7pPr lvl="6" algn="ctr">
              <a:lnSpc>
                <a:spcPct val="100000"/>
              </a:lnSpc>
              <a:spcBef>
                <a:spcPts val="0"/>
              </a:spcBef>
              <a:spcAft>
                <a:spcPts val="0"/>
              </a:spcAft>
              <a:buClr>
                <a:srgbClr val="3EABCA"/>
              </a:buClr>
              <a:buSzPts val="1400"/>
              <a:buFont typeface="Space Grotesk SemiBold"/>
              <a:buNone/>
              <a:defRPr>
                <a:solidFill>
                  <a:srgbClr val="3EABCA"/>
                </a:solidFill>
                <a:latin typeface="Space Grotesk SemiBold"/>
                <a:ea typeface="Space Grotesk SemiBold"/>
                <a:cs typeface="Space Grotesk SemiBold"/>
                <a:sym typeface="Space Grotesk SemiBold"/>
              </a:defRPr>
            </a:lvl7pPr>
            <a:lvl8pPr lvl="7" algn="ctr">
              <a:lnSpc>
                <a:spcPct val="100000"/>
              </a:lnSpc>
              <a:spcBef>
                <a:spcPts val="0"/>
              </a:spcBef>
              <a:spcAft>
                <a:spcPts val="0"/>
              </a:spcAft>
              <a:buClr>
                <a:srgbClr val="3EABCA"/>
              </a:buClr>
              <a:buSzPts val="1400"/>
              <a:buFont typeface="Space Grotesk SemiBold"/>
              <a:buNone/>
              <a:defRPr>
                <a:solidFill>
                  <a:srgbClr val="3EABCA"/>
                </a:solidFill>
                <a:latin typeface="Space Grotesk SemiBold"/>
                <a:ea typeface="Space Grotesk SemiBold"/>
                <a:cs typeface="Space Grotesk SemiBold"/>
                <a:sym typeface="Space Grotesk SemiBold"/>
              </a:defRPr>
            </a:lvl8pPr>
            <a:lvl9pPr lvl="8" algn="ctr">
              <a:lnSpc>
                <a:spcPct val="100000"/>
              </a:lnSpc>
              <a:spcBef>
                <a:spcPts val="0"/>
              </a:spcBef>
              <a:spcAft>
                <a:spcPts val="0"/>
              </a:spcAft>
              <a:buClr>
                <a:srgbClr val="3EABCA"/>
              </a:buClr>
              <a:buSzPts val="1400"/>
              <a:buFont typeface="Space Grotesk SemiBold"/>
              <a:buNone/>
              <a:defRPr>
                <a:solidFill>
                  <a:srgbClr val="3EABCA"/>
                </a:solidFill>
                <a:latin typeface="Space Grotesk SemiBold"/>
                <a:ea typeface="Space Grotesk SemiBold"/>
                <a:cs typeface="Space Grotesk SemiBold"/>
                <a:sym typeface="Space Grotesk SemiBold"/>
              </a:defRPr>
            </a:lvl9pPr>
          </a:lstStyle>
          <a:p/>
        </p:txBody>
      </p:sp>
      <p:sp>
        <p:nvSpPr>
          <p:cNvPr id="614" name="Google Shape;614;p70"/>
          <p:cNvSpPr txBox="1"/>
          <p:nvPr>
            <p:ph idx="5" type="subTitle"/>
          </p:nvPr>
        </p:nvSpPr>
        <p:spPr>
          <a:xfrm>
            <a:off x="3361498" y="3623450"/>
            <a:ext cx="2421000" cy="3285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rgbClr val="3EABCA"/>
              </a:buClr>
              <a:buSzPts val="1400"/>
              <a:buFont typeface="Space Grotesk SemiBold"/>
              <a:buNone/>
              <a:defRPr>
                <a:solidFill>
                  <a:srgbClr val="3EABCA"/>
                </a:solidFill>
                <a:latin typeface="Space Grotesk SemiBold"/>
                <a:ea typeface="Space Grotesk SemiBold"/>
                <a:cs typeface="Space Grotesk SemiBold"/>
                <a:sym typeface="Space Grotesk SemiBold"/>
              </a:defRPr>
            </a:lvl1pPr>
            <a:lvl2pPr lvl="1" algn="ctr">
              <a:lnSpc>
                <a:spcPct val="100000"/>
              </a:lnSpc>
              <a:spcBef>
                <a:spcPts val="0"/>
              </a:spcBef>
              <a:spcAft>
                <a:spcPts val="0"/>
              </a:spcAft>
              <a:buClr>
                <a:srgbClr val="3EABCA"/>
              </a:buClr>
              <a:buSzPts val="1400"/>
              <a:buFont typeface="Space Grotesk SemiBold"/>
              <a:buNone/>
              <a:defRPr>
                <a:solidFill>
                  <a:srgbClr val="3EABCA"/>
                </a:solidFill>
                <a:latin typeface="Space Grotesk SemiBold"/>
                <a:ea typeface="Space Grotesk SemiBold"/>
                <a:cs typeface="Space Grotesk SemiBold"/>
                <a:sym typeface="Space Grotesk SemiBold"/>
              </a:defRPr>
            </a:lvl2pPr>
            <a:lvl3pPr lvl="2" algn="ctr">
              <a:lnSpc>
                <a:spcPct val="100000"/>
              </a:lnSpc>
              <a:spcBef>
                <a:spcPts val="0"/>
              </a:spcBef>
              <a:spcAft>
                <a:spcPts val="0"/>
              </a:spcAft>
              <a:buClr>
                <a:srgbClr val="3EABCA"/>
              </a:buClr>
              <a:buSzPts val="1400"/>
              <a:buFont typeface="Space Grotesk SemiBold"/>
              <a:buNone/>
              <a:defRPr>
                <a:solidFill>
                  <a:srgbClr val="3EABCA"/>
                </a:solidFill>
                <a:latin typeface="Space Grotesk SemiBold"/>
                <a:ea typeface="Space Grotesk SemiBold"/>
                <a:cs typeface="Space Grotesk SemiBold"/>
                <a:sym typeface="Space Grotesk SemiBold"/>
              </a:defRPr>
            </a:lvl3pPr>
            <a:lvl4pPr lvl="3" algn="ctr">
              <a:lnSpc>
                <a:spcPct val="100000"/>
              </a:lnSpc>
              <a:spcBef>
                <a:spcPts val="0"/>
              </a:spcBef>
              <a:spcAft>
                <a:spcPts val="0"/>
              </a:spcAft>
              <a:buClr>
                <a:srgbClr val="3EABCA"/>
              </a:buClr>
              <a:buSzPts val="1400"/>
              <a:buFont typeface="Space Grotesk SemiBold"/>
              <a:buNone/>
              <a:defRPr>
                <a:solidFill>
                  <a:srgbClr val="3EABCA"/>
                </a:solidFill>
                <a:latin typeface="Space Grotesk SemiBold"/>
                <a:ea typeface="Space Grotesk SemiBold"/>
                <a:cs typeface="Space Grotesk SemiBold"/>
                <a:sym typeface="Space Grotesk SemiBold"/>
              </a:defRPr>
            </a:lvl4pPr>
            <a:lvl5pPr lvl="4" algn="ctr">
              <a:lnSpc>
                <a:spcPct val="100000"/>
              </a:lnSpc>
              <a:spcBef>
                <a:spcPts val="0"/>
              </a:spcBef>
              <a:spcAft>
                <a:spcPts val="0"/>
              </a:spcAft>
              <a:buClr>
                <a:srgbClr val="3EABCA"/>
              </a:buClr>
              <a:buSzPts val="1400"/>
              <a:buFont typeface="Space Grotesk SemiBold"/>
              <a:buNone/>
              <a:defRPr>
                <a:solidFill>
                  <a:srgbClr val="3EABCA"/>
                </a:solidFill>
                <a:latin typeface="Space Grotesk SemiBold"/>
                <a:ea typeface="Space Grotesk SemiBold"/>
                <a:cs typeface="Space Grotesk SemiBold"/>
                <a:sym typeface="Space Grotesk SemiBold"/>
              </a:defRPr>
            </a:lvl5pPr>
            <a:lvl6pPr lvl="5" algn="ctr">
              <a:lnSpc>
                <a:spcPct val="100000"/>
              </a:lnSpc>
              <a:spcBef>
                <a:spcPts val="0"/>
              </a:spcBef>
              <a:spcAft>
                <a:spcPts val="0"/>
              </a:spcAft>
              <a:buClr>
                <a:srgbClr val="3EABCA"/>
              </a:buClr>
              <a:buSzPts val="1400"/>
              <a:buFont typeface="Space Grotesk SemiBold"/>
              <a:buNone/>
              <a:defRPr>
                <a:solidFill>
                  <a:srgbClr val="3EABCA"/>
                </a:solidFill>
                <a:latin typeface="Space Grotesk SemiBold"/>
                <a:ea typeface="Space Grotesk SemiBold"/>
                <a:cs typeface="Space Grotesk SemiBold"/>
                <a:sym typeface="Space Grotesk SemiBold"/>
              </a:defRPr>
            </a:lvl6pPr>
            <a:lvl7pPr lvl="6" algn="ctr">
              <a:lnSpc>
                <a:spcPct val="100000"/>
              </a:lnSpc>
              <a:spcBef>
                <a:spcPts val="0"/>
              </a:spcBef>
              <a:spcAft>
                <a:spcPts val="0"/>
              </a:spcAft>
              <a:buClr>
                <a:srgbClr val="3EABCA"/>
              </a:buClr>
              <a:buSzPts val="1400"/>
              <a:buFont typeface="Space Grotesk SemiBold"/>
              <a:buNone/>
              <a:defRPr>
                <a:solidFill>
                  <a:srgbClr val="3EABCA"/>
                </a:solidFill>
                <a:latin typeface="Space Grotesk SemiBold"/>
                <a:ea typeface="Space Grotesk SemiBold"/>
                <a:cs typeface="Space Grotesk SemiBold"/>
                <a:sym typeface="Space Grotesk SemiBold"/>
              </a:defRPr>
            </a:lvl7pPr>
            <a:lvl8pPr lvl="7" algn="ctr">
              <a:lnSpc>
                <a:spcPct val="100000"/>
              </a:lnSpc>
              <a:spcBef>
                <a:spcPts val="0"/>
              </a:spcBef>
              <a:spcAft>
                <a:spcPts val="0"/>
              </a:spcAft>
              <a:buClr>
                <a:srgbClr val="3EABCA"/>
              </a:buClr>
              <a:buSzPts val="1400"/>
              <a:buFont typeface="Space Grotesk SemiBold"/>
              <a:buNone/>
              <a:defRPr>
                <a:solidFill>
                  <a:srgbClr val="3EABCA"/>
                </a:solidFill>
                <a:latin typeface="Space Grotesk SemiBold"/>
                <a:ea typeface="Space Grotesk SemiBold"/>
                <a:cs typeface="Space Grotesk SemiBold"/>
                <a:sym typeface="Space Grotesk SemiBold"/>
              </a:defRPr>
            </a:lvl8pPr>
            <a:lvl9pPr lvl="8" algn="ctr">
              <a:lnSpc>
                <a:spcPct val="100000"/>
              </a:lnSpc>
              <a:spcBef>
                <a:spcPts val="0"/>
              </a:spcBef>
              <a:spcAft>
                <a:spcPts val="0"/>
              </a:spcAft>
              <a:buClr>
                <a:srgbClr val="3EABCA"/>
              </a:buClr>
              <a:buSzPts val="1400"/>
              <a:buFont typeface="Space Grotesk SemiBold"/>
              <a:buNone/>
              <a:defRPr>
                <a:solidFill>
                  <a:srgbClr val="3EABCA"/>
                </a:solidFill>
                <a:latin typeface="Space Grotesk SemiBold"/>
                <a:ea typeface="Space Grotesk SemiBold"/>
                <a:cs typeface="Space Grotesk SemiBold"/>
                <a:sym typeface="Space Grotesk SemiBold"/>
              </a:defRPr>
            </a:lvl9pPr>
          </a:lstStyle>
          <a:p/>
        </p:txBody>
      </p:sp>
      <p:sp>
        <p:nvSpPr>
          <p:cNvPr id="615" name="Google Shape;615;p70"/>
          <p:cNvSpPr txBox="1"/>
          <p:nvPr>
            <p:ph idx="6" type="subTitle"/>
          </p:nvPr>
        </p:nvSpPr>
        <p:spPr>
          <a:xfrm>
            <a:off x="6464948" y="3623450"/>
            <a:ext cx="2421000" cy="3285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rgbClr val="3EABCA"/>
              </a:buClr>
              <a:buSzPts val="1400"/>
              <a:buFont typeface="Space Grotesk SemiBold"/>
              <a:buNone/>
              <a:defRPr>
                <a:solidFill>
                  <a:srgbClr val="3EABCA"/>
                </a:solidFill>
                <a:latin typeface="Space Grotesk SemiBold"/>
                <a:ea typeface="Space Grotesk SemiBold"/>
                <a:cs typeface="Space Grotesk SemiBold"/>
                <a:sym typeface="Space Grotesk SemiBold"/>
              </a:defRPr>
            </a:lvl1pPr>
            <a:lvl2pPr lvl="1" algn="ctr">
              <a:lnSpc>
                <a:spcPct val="100000"/>
              </a:lnSpc>
              <a:spcBef>
                <a:spcPts val="0"/>
              </a:spcBef>
              <a:spcAft>
                <a:spcPts val="0"/>
              </a:spcAft>
              <a:buClr>
                <a:srgbClr val="3EABCA"/>
              </a:buClr>
              <a:buSzPts val="1400"/>
              <a:buFont typeface="Space Grotesk SemiBold"/>
              <a:buNone/>
              <a:defRPr>
                <a:solidFill>
                  <a:srgbClr val="3EABCA"/>
                </a:solidFill>
                <a:latin typeface="Space Grotesk SemiBold"/>
                <a:ea typeface="Space Grotesk SemiBold"/>
                <a:cs typeface="Space Grotesk SemiBold"/>
                <a:sym typeface="Space Grotesk SemiBold"/>
              </a:defRPr>
            </a:lvl2pPr>
            <a:lvl3pPr lvl="2" algn="ctr">
              <a:lnSpc>
                <a:spcPct val="100000"/>
              </a:lnSpc>
              <a:spcBef>
                <a:spcPts val="0"/>
              </a:spcBef>
              <a:spcAft>
                <a:spcPts val="0"/>
              </a:spcAft>
              <a:buClr>
                <a:srgbClr val="3EABCA"/>
              </a:buClr>
              <a:buSzPts val="1400"/>
              <a:buFont typeface="Space Grotesk SemiBold"/>
              <a:buNone/>
              <a:defRPr>
                <a:solidFill>
                  <a:srgbClr val="3EABCA"/>
                </a:solidFill>
                <a:latin typeface="Space Grotesk SemiBold"/>
                <a:ea typeface="Space Grotesk SemiBold"/>
                <a:cs typeface="Space Grotesk SemiBold"/>
                <a:sym typeface="Space Grotesk SemiBold"/>
              </a:defRPr>
            </a:lvl3pPr>
            <a:lvl4pPr lvl="3" algn="ctr">
              <a:lnSpc>
                <a:spcPct val="100000"/>
              </a:lnSpc>
              <a:spcBef>
                <a:spcPts val="0"/>
              </a:spcBef>
              <a:spcAft>
                <a:spcPts val="0"/>
              </a:spcAft>
              <a:buClr>
                <a:srgbClr val="3EABCA"/>
              </a:buClr>
              <a:buSzPts val="1400"/>
              <a:buFont typeface="Space Grotesk SemiBold"/>
              <a:buNone/>
              <a:defRPr>
                <a:solidFill>
                  <a:srgbClr val="3EABCA"/>
                </a:solidFill>
                <a:latin typeface="Space Grotesk SemiBold"/>
                <a:ea typeface="Space Grotesk SemiBold"/>
                <a:cs typeface="Space Grotesk SemiBold"/>
                <a:sym typeface="Space Grotesk SemiBold"/>
              </a:defRPr>
            </a:lvl4pPr>
            <a:lvl5pPr lvl="4" algn="ctr">
              <a:lnSpc>
                <a:spcPct val="100000"/>
              </a:lnSpc>
              <a:spcBef>
                <a:spcPts val="0"/>
              </a:spcBef>
              <a:spcAft>
                <a:spcPts val="0"/>
              </a:spcAft>
              <a:buClr>
                <a:srgbClr val="3EABCA"/>
              </a:buClr>
              <a:buSzPts val="1400"/>
              <a:buFont typeface="Space Grotesk SemiBold"/>
              <a:buNone/>
              <a:defRPr>
                <a:solidFill>
                  <a:srgbClr val="3EABCA"/>
                </a:solidFill>
                <a:latin typeface="Space Grotesk SemiBold"/>
                <a:ea typeface="Space Grotesk SemiBold"/>
                <a:cs typeface="Space Grotesk SemiBold"/>
                <a:sym typeface="Space Grotesk SemiBold"/>
              </a:defRPr>
            </a:lvl5pPr>
            <a:lvl6pPr lvl="5" algn="ctr">
              <a:lnSpc>
                <a:spcPct val="100000"/>
              </a:lnSpc>
              <a:spcBef>
                <a:spcPts val="0"/>
              </a:spcBef>
              <a:spcAft>
                <a:spcPts val="0"/>
              </a:spcAft>
              <a:buClr>
                <a:srgbClr val="3EABCA"/>
              </a:buClr>
              <a:buSzPts val="1400"/>
              <a:buFont typeface="Space Grotesk SemiBold"/>
              <a:buNone/>
              <a:defRPr>
                <a:solidFill>
                  <a:srgbClr val="3EABCA"/>
                </a:solidFill>
                <a:latin typeface="Space Grotesk SemiBold"/>
                <a:ea typeface="Space Grotesk SemiBold"/>
                <a:cs typeface="Space Grotesk SemiBold"/>
                <a:sym typeface="Space Grotesk SemiBold"/>
              </a:defRPr>
            </a:lvl6pPr>
            <a:lvl7pPr lvl="6" algn="ctr">
              <a:lnSpc>
                <a:spcPct val="100000"/>
              </a:lnSpc>
              <a:spcBef>
                <a:spcPts val="0"/>
              </a:spcBef>
              <a:spcAft>
                <a:spcPts val="0"/>
              </a:spcAft>
              <a:buClr>
                <a:srgbClr val="3EABCA"/>
              </a:buClr>
              <a:buSzPts val="1400"/>
              <a:buFont typeface="Space Grotesk SemiBold"/>
              <a:buNone/>
              <a:defRPr>
                <a:solidFill>
                  <a:srgbClr val="3EABCA"/>
                </a:solidFill>
                <a:latin typeface="Space Grotesk SemiBold"/>
                <a:ea typeface="Space Grotesk SemiBold"/>
                <a:cs typeface="Space Grotesk SemiBold"/>
                <a:sym typeface="Space Grotesk SemiBold"/>
              </a:defRPr>
            </a:lvl7pPr>
            <a:lvl8pPr lvl="7" algn="ctr">
              <a:lnSpc>
                <a:spcPct val="100000"/>
              </a:lnSpc>
              <a:spcBef>
                <a:spcPts val="0"/>
              </a:spcBef>
              <a:spcAft>
                <a:spcPts val="0"/>
              </a:spcAft>
              <a:buClr>
                <a:srgbClr val="3EABCA"/>
              </a:buClr>
              <a:buSzPts val="1400"/>
              <a:buFont typeface="Space Grotesk SemiBold"/>
              <a:buNone/>
              <a:defRPr>
                <a:solidFill>
                  <a:srgbClr val="3EABCA"/>
                </a:solidFill>
                <a:latin typeface="Space Grotesk SemiBold"/>
                <a:ea typeface="Space Grotesk SemiBold"/>
                <a:cs typeface="Space Grotesk SemiBold"/>
                <a:sym typeface="Space Grotesk SemiBold"/>
              </a:defRPr>
            </a:lvl8pPr>
            <a:lvl9pPr lvl="8" algn="ctr">
              <a:lnSpc>
                <a:spcPct val="100000"/>
              </a:lnSpc>
              <a:spcBef>
                <a:spcPts val="0"/>
              </a:spcBef>
              <a:spcAft>
                <a:spcPts val="0"/>
              </a:spcAft>
              <a:buClr>
                <a:srgbClr val="3EABCA"/>
              </a:buClr>
              <a:buSzPts val="1400"/>
              <a:buFont typeface="Space Grotesk SemiBold"/>
              <a:buNone/>
              <a:defRPr>
                <a:solidFill>
                  <a:srgbClr val="3EABCA"/>
                </a:solidFill>
                <a:latin typeface="Space Grotesk SemiBold"/>
                <a:ea typeface="Space Grotesk SemiBold"/>
                <a:cs typeface="Space Grotesk SemiBold"/>
                <a:sym typeface="Space Grotesk SemiBold"/>
              </a:defRPr>
            </a:lvl9pPr>
          </a:lstStyle>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4 key metrics">
  <p:cSld name="TITLE_AND_BODY_1_2_2_1">
    <p:spTree>
      <p:nvGrpSpPr>
        <p:cNvPr id="616" name="Shape 616"/>
        <p:cNvGrpSpPr/>
        <p:nvPr/>
      </p:nvGrpSpPr>
      <p:grpSpPr>
        <a:xfrm>
          <a:off x="0" y="0"/>
          <a:ext cx="0" cy="0"/>
          <a:chOff x="0" y="0"/>
          <a:chExt cx="0" cy="0"/>
        </a:xfrm>
      </p:grpSpPr>
      <p:sp>
        <p:nvSpPr>
          <p:cNvPr id="617" name="Google Shape;617;p71"/>
          <p:cNvSpPr/>
          <p:nvPr/>
        </p:nvSpPr>
        <p:spPr>
          <a:xfrm>
            <a:off x="569625" y="1377275"/>
            <a:ext cx="1887900" cy="31917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71"/>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000"/>
              <a:buNone/>
              <a:defRPr>
                <a:solidFill>
                  <a:schemeClr val="dk2"/>
                </a:solidFill>
              </a:defRPr>
            </a:lvl1pPr>
            <a:lvl2pPr lvl="1">
              <a:spcBef>
                <a:spcPts val="0"/>
              </a:spcBef>
              <a:spcAft>
                <a:spcPts val="0"/>
              </a:spcAft>
              <a:buClr>
                <a:schemeClr val="dk2"/>
              </a:buClr>
              <a:buSzPts val="2000"/>
              <a:buNone/>
              <a:defRPr>
                <a:solidFill>
                  <a:schemeClr val="dk2"/>
                </a:solidFill>
              </a:defRPr>
            </a:lvl2pPr>
            <a:lvl3pPr lvl="2">
              <a:spcBef>
                <a:spcPts val="0"/>
              </a:spcBef>
              <a:spcAft>
                <a:spcPts val="0"/>
              </a:spcAft>
              <a:buClr>
                <a:schemeClr val="dk2"/>
              </a:buClr>
              <a:buSzPts val="2000"/>
              <a:buNone/>
              <a:defRPr>
                <a:solidFill>
                  <a:schemeClr val="dk2"/>
                </a:solidFill>
              </a:defRPr>
            </a:lvl3pPr>
            <a:lvl4pPr lvl="3">
              <a:spcBef>
                <a:spcPts val="0"/>
              </a:spcBef>
              <a:spcAft>
                <a:spcPts val="0"/>
              </a:spcAft>
              <a:buClr>
                <a:schemeClr val="dk2"/>
              </a:buClr>
              <a:buSzPts val="2000"/>
              <a:buNone/>
              <a:defRPr>
                <a:solidFill>
                  <a:schemeClr val="dk2"/>
                </a:solidFill>
              </a:defRPr>
            </a:lvl4pPr>
            <a:lvl5pPr lvl="4">
              <a:spcBef>
                <a:spcPts val="0"/>
              </a:spcBef>
              <a:spcAft>
                <a:spcPts val="0"/>
              </a:spcAft>
              <a:buClr>
                <a:schemeClr val="dk2"/>
              </a:buClr>
              <a:buSzPts val="2000"/>
              <a:buNone/>
              <a:defRPr>
                <a:solidFill>
                  <a:schemeClr val="dk2"/>
                </a:solidFill>
              </a:defRPr>
            </a:lvl5pPr>
            <a:lvl6pPr lvl="5">
              <a:spcBef>
                <a:spcPts val="0"/>
              </a:spcBef>
              <a:spcAft>
                <a:spcPts val="0"/>
              </a:spcAft>
              <a:buClr>
                <a:schemeClr val="dk2"/>
              </a:buClr>
              <a:buSzPts val="2000"/>
              <a:buNone/>
              <a:defRPr>
                <a:solidFill>
                  <a:schemeClr val="dk2"/>
                </a:solidFill>
              </a:defRPr>
            </a:lvl6pPr>
            <a:lvl7pPr lvl="6">
              <a:spcBef>
                <a:spcPts val="0"/>
              </a:spcBef>
              <a:spcAft>
                <a:spcPts val="0"/>
              </a:spcAft>
              <a:buClr>
                <a:schemeClr val="dk2"/>
              </a:buClr>
              <a:buSzPts val="2000"/>
              <a:buNone/>
              <a:defRPr>
                <a:solidFill>
                  <a:schemeClr val="dk2"/>
                </a:solidFill>
              </a:defRPr>
            </a:lvl7pPr>
            <a:lvl8pPr lvl="7">
              <a:spcBef>
                <a:spcPts val="0"/>
              </a:spcBef>
              <a:spcAft>
                <a:spcPts val="0"/>
              </a:spcAft>
              <a:buClr>
                <a:schemeClr val="dk2"/>
              </a:buClr>
              <a:buSzPts val="2000"/>
              <a:buNone/>
              <a:defRPr>
                <a:solidFill>
                  <a:schemeClr val="dk2"/>
                </a:solidFill>
              </a:defRPr>
            </a:lvl8pPr>
            <a:lvl9pPr lvl="8">
              <a:spcBef>
                <a:spcPts val="0"/>
              </a:spcBef>
              <a:spcAft>
                <a:spcPts val="0"/>
              </a:spcAft>
              <a:buClr>
                <a:schemeClr val="dk2"/>
              </a:buClr>
              <a:buSzPts val="2000"/>
              <a:buNone/>
              <a:defRPr>
                <a:solidFill>
                  <a:schemeClr val="dk2"/>
                </a:solidFill>
              </a:defRPr>
            </a:lvl9pPr>
          </a:lstStyle>
          <a:p/>
        </p:txBody>
      </p:sp>
      <p:sp>
        <p:nvSpPr>
          <p:cNvPr id="619" name="Google Shape;619;p71"/>
          <p:cNvSpPr txBox="1"/>
          <p:nvPr>
            <p:ph idx="1" type="body"/>
          </p:nvPr>
        </p:nvSpPr>
        <p:spPr>
          <a:xfrm>
            <a:off x="762316" y="3255732"/>
            <a:ext cx="1502400" cy="10167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620" name="Google Shape;620;p71"/>
          <p:cNvSpPr/>
          <p:nvPr>
            <p:ph idx="2" type="pic"/>
          </p:nvPr>
        </p:nvSpPr>
        <p:spPr>
          <a:xfrm>
            <a:off x="827900" y="1733750"/>
            <a:ext cx="572700" cy="572700"/>
          </a:xfrm>
          <a:prstGeom prst="rect">
            <a:avLst/>
          </a:prstGeom>
          <a:noFill/>
          <a:ln>
            <a:noFill/>
          </a:ln>
        </p:spPr>
      </p:sp>
      <p:sp>
        <p:nvSpPr>
          <p:cNvPr id="621" name="Google Shape;621;p71"/>
          <p:cNvSpPr/>
          <p:nvPr/>
        </p:nvSpPr>
        <p:spPr>
          <a:xfrm>
            <a:off x="2610859" y="1377275"/>
            <a:ext cx="1887900" cy="31917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71"/>
          <p:cNvSpPr txBox="1"/>
          <p:nvPr>
            <p:ph idx="3" type="body"/>
          </p:nvPr>
        </p:nvSpPr>
        <p:spPr>
          <a:xfrm>
            <a:off x="2803549" y="3255732"/>
            <a:ext cx="1502400" cy="10167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623" name="Google Shape;623;p71"/>
          <p:cNvSpPr/>
          <p:nvPr/>
        </p:nvSpPr>
        <p:spPr>
          <a:xfrm>
            <a:off x="4652092" y="1377275"/>
            <a:ext cx="1887900" cy="31917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71"/>
          <p:cNvSpPr txBox="1"/>
          <p:nvPr>
            <p:ph idx="4" type="body"/>
          </p:nvPr>
        </p:nvSpPr>
        <p:spPr>
          <a:xfrm>
            <a:off x="4844783" y="3255732"/>
            <a:ext cx="1502400" cy="10167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625" name="Google Shape;625;p71"/>
          <p:cNvSpPr/>
          <p:nvPr/>
        </p:nvSpPr>
        <p:spPr>
          <a:xfrm>
            <a:off x="6693326" y="1377275"/>
            <a:ext cx="1887900" cy="31917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71"/>
          <p:cNvSpPr txBox="1"/>
          <p:nvPr>
            <p:ph idx="5" type="body"/>
          </p:nvPr>
        </p:nvSpPr>
        <p:spPr>
          <a:xfrm>
            <a:off x="6886016" y="3255732"/>
            <a:ext cx="1502400" cy="10167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627" name="Google Shape;627;p71"/>
          <p:cNvSpPr/>
          <p:nvPr>
            <p:ph idx="6" type="pic"/>
          </p:nvPr>
        </p:nvSpPr>
        <p:spPr>
          <a:xfrm>
            <a:off x="2885550" y="1733750"/>
            <a:ext cx="572700" cy="572700"/>
          </a:xfrm>
          <a:prstGeom prst="rect">
            <a:avLst/>
          </a:prstGeom>
          <a:noFill/>
          <a:ln>
            <a:noFill/>
          </a:ln>
        </p:spPr>
      </p:sp>
      <p:sp>
        <p:nvSpPr>
          <p:cNvPr id="628" name="Google Shape;628;p71"/>
          <p:cNvSpPr/>
          <p:nvPr>
            <p:ph idx="7" type="pic"/>
          </p:nvPr>
        </p:nvSpPr>
        <p:spPr>
          <a:xfrm>
            <a:off x="4906575" y="1733750"/>
            <a:ext cx="572700" cy="572700"/>
          </a:xfrm>
          <a:prstGeom prst="rect">
            <a:avLst/>
          </a:prstGeom>
          <a:noFill/>
          <a:ln>
            <a:noFill/>
          </a:ln>
        </p:spPr>
      </p:sp>
      <p:sp>
        <p:nvSpPr>
          <p:cNvPr id="629" name="Google Shape;629;p71"/>
          <p:cNvSpPr/>
          <p:nvPr>
            <p:ph idx="8" type="pic"/>
          </p:nvPr>
        </p:nvSpPr>
        <p:spPr>
          <a:xfrm>
            <a:off x="6927600" y="1733750"/>
            <a:ext cx="572700" cy="572700"/>
          </a:xfrm>
          <a:prstGeom prst="rect">
            <a:avLst/>
          </a:prstGeom>
          <a:noFill/>
          <a:ln>
            <a:noFill/>
          </a:ln>
        </p:spPr>
      </p:sp>
      <p:sp>
        <p:nvSpPr>
          <p:cNvPr id="630" name="Google Shape;630;p71"/>
          <p:cNvSpPr txBox="1"/>
          <p:nvPr>
            <p:ph idx="9" type="subTitle"/>
          </p:nvPr>
        </p:nvSpPr>
        <p:spPr>
          <a:xfrm>
            <a:off x="762316" y="2673475"/>
            <a:ext cx="1502400" cy="434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rgbClr val="3EABCA"/>
              </a:buClr>
              <a:buSzPts val="1400"/>
              <a:buFont typeface="Space Grotesk"/>
              <a:buNone/>
              <a:defRPr b="1">
                <a:solidFill>
                  <a:srgbClr val="3EABCA"/>
                </a:solidFill>
                <a:latin typeface="Space Grotesk"/>
                <a:ea typeface="Space Grotesk"/>
                <a:cs typeface="Space Grotesk"/>
                <a:sym typeface="Space Grotesk"/>
              </a:defRPr>
            </a:lvl1pPr>
            <a:lvl2pPr lvl="1">
              <a:lnSpc>
                <a:spcPct val="100000"/>
              </a:lnSpc>
              <a:spcBef>
                <a:spcPts val="0"/>
              </a:spcBef>
              <a:spcAft>
                <a:spcPts val="0"/>
              </a:spcAft>
              <a:buClr>
                <a:srgbClr val="3EABCA"/>
              </a:buClr>
              <a:buSzPts val="1400"/>
              <a:buFont typeface="Space Grotesk"/>
              <a:buNone/>
              <a:defRPr b="1">
                <a:solidFill>
                  <a:srgbClr val="3EABCA"/>
                </a:solidFill>
                <a:latin typeface="Space Grotesk"/>
                <a:ea typeface="Space Grotesk"/>
                <a:cs typeface="Space Grotesk"/>
                <a:sym typeface="Space Grotesk"/>
              </a:defRPr>
            </a:lvl2pPr>
            <a:lvl3pPr lvl="2">
              <a:lnSpc>
                <a:spcPct val="100000"/>
              </a:lnSpc>
              <a:spcBef>
                <a:spcPts val="0"/>
              </a:spcBef>
              <a:spcAft>
                <a:spcPts val="0"/>
              </a:spcAft>
              <a:buClr>
                <a:srgbClr val="3EABCA"/>
              </a:buClr>
              <a:buSzPts val="1400"/>
              <a:buFont typeface="Space Grotesk"/>
              <a:buNone/>
              <a:defRPr b="1">
                <a:solidFill>
                  <a:srgbClr val="3EABCA"/>
                </a:solidFill>
                <a:latin typeface="Space Grotesk"/>
                <a:ea typeface="Space Grotesk"/>
                <a:cs typeface="Space Grotesk"/>
                <a:sym typeface="Space Grotesk"/>
              </a:defRPr>
            </a:lvl3pPr>
            <a:lvl4pPr lvl="3">
              <a:lnSpc>
                <a:spcPct val="100000"/>
              </a:lnSpc>
              <a:spcBef>
                <a:spcPts val="0"/>
              </a:spcBef>
              <a:spcAft>
                <a:spcPts val="0"/>
              </a:spcAft>
              <a:buClr>
                <a:srgbClr val="3EABCA"/>
              </a:buClr>
              <a:buSzPts val="1400"/>
              <a:buFont typeface="Space Grotesk"/>
              <a:buNone/>
              <a:defRPr b="1">
                <a:solidFill>
                  <a:srgbClr val="3EABCA"/>
                </a:solidFill>
                <a:latin typeface="Space Grotesk"/>
                <a:ea typeface="Space Grotesk"/>
                <a:cs typeface="Space Grotesk"/>
                <a:sym typeface="Space Grotesk"/>
              </a:defRPr>
            </a:lvl4pPr>
            <a:lvl5pPr lvl="4">
              <a:lnSpc>
                <a:spcPct val="100000"/>
              </a:lnSpc>
              <a:spcBef>
                <a:spcPts val="0"/>
              </a:spcBef>
              <a:spcAft>
                <a:spcPts val="0"/>
              </a:spcAft>
              <a:buClr>
                <a:srgbClr val="3EABCA"/>
              </a:buClr>
              <a:buSzPts val="1400"/>
              <a:buFont typeface="Space Grotesk"/>
              <a:buNone/>
              <a:defRPr b="1">
                <a:solidFill>
                  <a:srgbClr val="3EABCA"/>
                </a:solidFill>
                <a:latin typeface="Space Grotesk"/>
                <a:ea typeface="Space Grotesk"/>
                <a:cs typeface="Space Grotesk"/>
                <a:sym typeface="Space Grotesk"/>
              </a:defRPr>
            </a:lvl5pPr>
            <a:lvl6pPr lvl="5">
              <a:lnSpc>
                <a:spcPct val="100000"/>
              </a:lnSpc>
              <a:spcBef>
                <a:spcPts val="0"/>
              </a:spcBef>
              <a:spcAft>
                <a:spcPts val="0"/>
              </a:spcAft>
              <a:buClr>
                <a:srgbClr val="3EABCA"/>
              </a:buClr>
              <a:buSzPts val="1400"/>
              <a:buFont typeface="Space Grotesk"/>
              <a:buNone/>
              <a:defRPr b="1">
                <a:solidFill>
                  <a:srgbClr val="3EABCA"/>
                </a:solidFill>
                <a:latin typeface="Space Grotesk"/>
                <a:ea typeface="Space Grotesk"/>
                <a:cs typeface="Space Grotesk"/>
                <a:sym typeface="Space Grotesk"/>
              </a:defRPr>
            </a:lvl6pPr>
            <a:lvl7pPr lvl="6">
              <a:lnSpc>
                <a:spcPct val="100000"/>
              </a:lnSpc>
              <a:spcBef>
                <a:spcPts val="0"/>
              </a:spcBef>
              <a:spcAft>
                <a:spcPts val="0"/>
              </a:spcAft>
              <a:buClr>
                <a:srgbClr val="3EABCA"/>
              </a:buClr>
              <a:buSzPts val="1400"/>
              <a:buFont typeface="Space Grotesk"/>
              <a:buNone/>
              <a:defRPr b="1">
                <a:solidFill>
                  <a:srgbClr val="3EABCA"/>
                </a:solidFill>
                <a:latin typeface="Space Grotesk"/>
                <a:ea typeface="Space Grotesk"/>
                <a:cs typeface="Space Grotesk"/>
                <a:sym typeface="Space Grotesk"/>
              </a:defRPr>
            </a:lvl7pPr>
            <a:lvl8pPr lvl="7">
              <a:lnSpc>
                <a:spcPct val="100000"/>
              </a:lnSpc>
              <a:spcBef>
                <a:spcPts val="0"/>
              </a:spcBef>
              <a:spcAft>
                <a:spcPts val="0"/>
              </a:spcAft>
              <a:buClr>
                <a:srgbClr val="3EABCA"/>
              </a:buClr>
              <a:buSzPts val="1400"/>
              <a:buFont typeface="Space Grotesk"/>
              <a:buNone/>
              <a:defRPr b="1">
                <a:solidFill>
                  <a:srgbClr val="3EABCA"/>
                </a:solidFill>
                <a:latin typeface="Space Grotesk"/>
                <a:ea typeface="Space Grotesk"/>
                <a:cs typeface="Space Grotesk"/>
                <a:sym typeface="Space Grotesk"/>
              </a:defRPr>
            </a:lvl8pPr>
            <a:lvl9pPr lvl="8">
              <a:lnSpc>
                <a:spcPct val="100000"/>
              </a:lnSpc>
              <a:spcBef>
                <a:spcPts val="0"/>
              </a:spcBef>
              <a:spcAft>
                <a:spcPts val="0"/>
              </a:spcAft>
              <a:buClr>
                <a:srgbClr val="3EABCA"/>
              </a:buClr>
              <a:buSzPts val="1400"/>
              <a:buFont typeface="Space Grotesk"/>
              <a:buNone/>
              <a:defRPr b="1">
                <a:solidFill>
                  <a:srgbClr val="3EABCA"/>
                </a:solidFill>
                <a:latin typeface="Space Grotesk"/>
                <a:ea typeface="Space Grotesk"/>
                <a:cs typeface="Space Grotesk"/>
                <a:sym typeface="Space Grotesk"/>
              </a:defRPr>
            </a:lvl9pPr>
          </a:lstStyle>
          <a:p/>
        </p:txBody>
      </p:sp>
      <p:sp>
        <p:nvSpPr>
          <p:cNvPr id="631" name="Google Shape;631;p71"/>
          <p:cNvSpPr txBox="1"/>
          <p:nvPr>
            <p:ph idx="13" type="subTitle"/>
          </p:nvPr>
        </p:nvSpPr>
        <p:spPr>
          <a:xfrm>
            <a:off x="2803549" y="2673475"/>
            <a:ext cx="1502400" cy="434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rgbClr val="3EABCA"/>
              </a:buClr>
              <a:buSzPts val="1400"/>
              <a:buFont typeface="Space Grotesk"/>
              <a:buNone/>
              <a:defRPr b="1">
                <a:solidFill>
                  <a:srgbClr val="3EABCA"/>
                </a:solidFill>
                <a:latin typeface="Space Grotesk"/>
                <a:ea typeface="Space Grotesk"/>
                <a:cs typeface="Space Grotesk"/>
                <a:sym typeface="Space Grotesk"/>
              </a:defRPr>
            </a:lvl1pPr>
            <a:lvl2pPr lvl="1">
              <a:lnSpc>
                <a:spcPct val="100000"/>
              </a:lnSpc>
              <a:spcBef>
                <a:spcPts val="0"/>
              </a:spcBef>
              <a:spcAft>
                <a:spcPts val="0"/>
              </a:spcAft>
              <a:buClr>
                <a:srgbClr val="3EABCA"/>
              </a:buClr>
              <a:buSzPts val="1400"/>
              <a:buFont typeface="Space Grotesk"/>
              <a:buNone/>
              <a:defRPr b="1">
                <a:solidFill>
                  <a:srgbClr val="3EABCA"/>
                </a:solidFill>
                <a:latin typeface="Space Grotesk"/>
                <a:ea typeface="Space Grotesk"/>
                <a:cs typeface="Space Grotesk"/>
                <a:sym typeface="Space Grotesk"/>
              </a:defRPr>
            </a:lvl2pPr>
            <a:lvl3pPr lvl="2">
              <a:lnSpc>
                <a:spcPct val="100000"/>
              </a:lnSpc>
              <a:spcBef>
                <a:spcPts val="0"/>
              </a:spcBef>
              <a:spcAft>
                <a:spcPts val="0"/>
              </a:spcAft>
              <a:buClr>
                <a:srgbClr val="3EABCA"/>
              </a:buClr>
              <a:buSzPts val="1400"/>
              <a:buFont typeface="Space Grotesk"/>
              <a:buNone/>
              <a:defRPr b="1">
                <a:solidFill>
                  <a:srgbClr val="3EABCA"/>
                </a:solidFill>
                <a:latin typeface="Space Grotesk"/>
                <a:ea typeface="Space Grotesk"/>
                <a:cs typeface="Space Grotesk"/>
                <a:sym typeface="Space Grotesk"/>
              </a:defRPr>
            </a:lvl3pPr>
            <a:lvl4pPr lvl="3">
              <a:lnSpc>
                <a:spcPct val="100000"/>
              </a:lnSpc>
              <a:spcBef>
                <a:spcPts val="0"/>
              </a:spcBef>
              <a:spcAft>
                <a:spcPts val="0"/>
              </a:spcAft>
              <a:buClr>
                <a:srgbClr val="3EABCA"/>
              </a:buClr>
              <a:buSzPts val="1400"/>
              <a:buFont typeface="Space Grotesk"/>
              <a:buNone/>
              <a:defRPr b="1">
                <a:solidFill>
                  <a:srgbClr val="3EABCA"/>
                </a:solidFill>
                <a:latin typeface="Space Grotesk"/>
                <a:ea typeface="Space Grotesk"/>
                <a:cs typeface="Space Grotesk"/>
                <a:sym typeface="Space Grotesk"/>
              </a:defRPr>
            </a:lvl4pPr>
            <a:lvl5pPr lvl="4">
              <a:lnSpc>
                <a:spcPct val="100000"/>
              </a:lnSpc>
              <a:spcBef>
                <a:spcPts val="0"/>
              </a:spcBef>
              <a:spcAft>
                <a:spcPts val="0"/>
              </a:spcAft>
              <a:buClr>
                <a:srgbClr val="3EABCA"/>
              </a:buClr>
              <a:buSzPts val="1400"/>
              <a:buFont typeface="Space Grotesk"/>
              <a:buNone/>
              <a:defRPr b="1">
                <a:solidFill>
                  <a:srgbClr val="3EABCA"/>
                </a:solidFill>
                <a:latin typeface="Space Grotesk"/>
                <a:ea typeface="Space Grotesk"/>
                <a:cs typeface="Space Grotesk"/>
                <a:sym typeface="Space Grotesk"/>
              </a:defRPr>
            </a:lvl5pPr>
            <a:lvl6pPr lvl="5">
              <a:lnSpc>
                <a:spcPct val="100000"/>
              </a:lnSpc>
              <a:spcBef>
                <a:spcPts val="0"/>
              </a:spcBef>
              <a:spcAft>
                <a:spcPts val="0"/>
              </a:spcAft>
              <a:buClr>
                <a:srgbClr val="3EABCA"/>
              </a:buClr>
              <a:buSzPts val="1400"/>
              <a:buFont typeface="Space Grotesk"/>
              <a:buNone/>
              <a:defRPr b="1">
                <a:solidFill>
                  <a:srgbClr val="3EABCA"/>
                </a:solidFill>
                <a:latin typeface="Space Grotesk"/>
                <a:ea typeface="Space Grotesk"/>
                <a:cs typeface="Space Grotesk"/>
                <a:sym typeface="Space Grotesk"/>
              </a:defRPr>
            </a:lvl6pPr>
            <a:lvl7pPr lvl="6">
              <a:lnSpc>
                <a:spcPct val="100000"/>
              </a:lnSpc>
              <a:spcBef>
                <a:spcPts val="0"/>
              </a:spcBef>
              <a:spcAft>
                <a:spcPts val="0"/>
              </a:spcAft>
              <a:buClr>
                <a:srgbClr val="3EABCA"/>
              </a:buClr>
              <a:buSzPts val="1400"/>
              <a:buFont typeface="Space Grotesk"/>
              <a:buNone/>
              <a:defRPr b="1">
                <a:solidFill>
                  <a:srgbClr val="3EABCA"/>
                </a:solidFill>
                <a:latin typeface="Space Grotesk"/>
                <a:ea typeface="Space Grotesk"/>
                <a:cs typeface="Space Grotesk"/>
                <a:sym typeface="Space Grotesk"/>
              </a:defRPr>
            </a:lvl7pPr>
            <a:lvl8pPr lvl="7">
              <a:lnSpc>
                <a:spcPct val="100000"/>
              </a:lnSpc>
              <a:spcBef>
                <a:spcPts val="0"/>
              </a:spcBef>
              <a:spcAft>
                <a:spcPts val="0"/>
              </a:spcAft>
              <a:buClr>
                <a:srgbClr val="3EABCA"/>
              </a:buClr>
              <a:buSzPts val="1400"/>
              <a:buFont typeface="Space Grotesk"/>
              <a:buNone/>
              <a:defRPr b="1">
                <a:solidFill>
                  <a:srgbClr val="3EABCA"/>
                </a:solidFill>
                <a:latin typeface="Space Grotesk"/>
                <a:ea typeface="Space Grotesk"/>
                <a:cs typeface="Space Grotesk"/>
                <a:sym typeface="Space Grotesk"/>
              </a:defRPr>
            </a:lvl8pPr>
            <a:lvl9pPr lvl="8">
              <a:lnSpc>
                <a:spcPct val="100000"/>
              </a:lnSpc>
              <a:spcBef>
                <a:spcPts val="0"/>
              </a:spcBef>
              <a:spcAft>
                <a:spcPts val="0"/>
              </a:spcAft>
              <a:buClr>
                <a:srgbClr val="3EABCA"/>
              </a:buClr>
              <a:buSzPts val="1400"/>
              <a:buFont typeface="Space Grotesk"/>
              <a:buNone/>
              <a:defRPr b="1">
                <a:solidFill>
                  <a:srgbClr val="3EABCA"/>
                </a:solidFill>
                <a:latin typeface="Space Grotesk"/>
                <a:ea typeface="Space Grotesk"/>
                <a:cs typeface="Space Grotesk"/>
                <a:sym typeface="Space Grotesk"/>
              </a:defRPr>
            </a:lvl9pPr>
          </a:lstStyle>
          <a:p/>
        </p:txBody>
      </p:sp>
      <p:sp>
        <p:nvSpPr>
          <p:cNvPr id="632" name="Google Shape;632;p71"/>
          <p:cNvSpPr txBox="1"/>
          <p:nvPr>
            <p:ph idx="14" type="subTitle"/>
          </p:nvPr>
        </p:nvSpPr>
        <p:spPr>
          <a:xfrm>
            <a:off x="4844783" y="2673475"/>
            <a:ext cx="1502400" cy="434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rgbClr val="3EABCA"/>
              </a:buClr>
              <a:buSzPts val="1400"/>
              <a:buFont typeface="Space Grotesk"/>
              <a:buNone/>
              <a:defRPr b="1">
                <a:solidFill>
                  <a:srgbClr val="3EABCA"/>
                </a:solidFill>
                <a:latin typeface="Space Grotesk"/>
                <a:ea typeface="Space Grotesk"/>
                <a:cs typeface="Space Grotesk"/>
                <a:sym typeface="Space Grotesk"/>
              </a:defRPr>
            </a:lvl1pPr>
            <a:lvl2pPr lvl="1">
              <a:lnSpc>
                <a:spcPct val="100000"/>
              </a:lnSpc>
              <a:spcBef>
                <a:spcPts val="0"/>
              </a:spcBef>
              <a:spcAft>
                <a:spcPts val="0"/>
              </a:spcAft>
              <a:buClr>
                <a:srgbClr val="3EABCA"/>
              </a:buClr>
              <a:buSzPts val="1400"/>
              <a:buFont typeface="Space Grotesk"/>
              <a:buNone/>
              <a:defRPr b="1">
                <a:solidFill>
                  <a:srgbClr val="3EABCA"/>
                </a:solidFill>
                <a:latin typeface="Space Grotesk"/>
                <a:ea typeface="Space Grotesk"/>
                <a:cs typeface="Space Grotesk"/>
                <a:sym typeface="Space Grotesk"/>
              </a:defRPr>
            </a:lvl2pPr>
            <a:lvl3pPr lvl="2">
              <a:lnSpc>
                <a:spcPct val="100000"/>
              </a:lnSpc>
              <a:spcBef>
                <a:spcPts val="0"/>
              </a:spcBef>
              <a:spcAft>
                <a:spcPts val="0"/>
              </a:spcAft>
              <a:buClr>
                <a:srgbClr val="3EABCA"/>
              </a:buClr>
              <a:buSzPts val="1400"/>
              <a:buFont typeface="Space Grotesk"/>
              <a:buNone/>
              <a:defRPr b="1">
                <a:solidFill>
                  <a:srgbClr val="3EABCA"/>
                </a:solidFill>
                <a:latin typeface="Space Grotesk"/>
                <a:ea typeface="Space Grotesk"/>
                <a:cs typeface="Space Grotesk"/>
                <a:sym typeface="Space Grotesk"/>
              </a:defRPr>
            </a:lvl3pPr>
            <a:lvl4pPr lvl="3">
              <a:lnSpc>
                <a:spcPct val="100000"/>
              </a:lnSpc>
              <a:spcBef>
                <a:spcPts val="0"/>
              </a:spcBef>
              <a:spcAft>
                <a:spcPts val="0"/>
              </a:spcAft>
              <a:buClr>
                <a:srgbClr val="3EABCA"/>
              </a:buClr>
              <a:buSzPts val="1400"/>
              <a:buFont typeface="Space Grotesk"/>
              <a:buNone/>
              <a:defRPr b="1">
                <a:solidFill>
                  <a:srgbClr val="3EABCA"/>
                </a:solidFill>
                <a:latin typeface="Space Grotesk"/>
                <a:ea typeface="Space Grotesk"/>
                <a:cs typeface="Space Grotesk"/>
                <a:sym typeface="Space Grotesk"/>
              </a:defRPr>
            </a:lvl4pPr>
            <a:lvl5pPr lvl="4">
              <a:lnSpc>
                <a:spcPct val="100000"/>
              </a:lnSpc>
              <a:spcBef>
                <a:spcPts val="0"/>
              </a:spcBef>
              <a:spcAft>
                <a:spcPts val="0"/>
              </a:spcAft>
              <a:buClr>
                <a:srgbClr val="3EABCA"/>
              </a:buClr>
              <a:buSzPts val="1400"/>
              <a:buFont typeface="Space Grotesk"/>
              <a:buNone/>
              <a:defRPr b="1">
                <a:solidFill>
                  <a:srgbClr val="3EABCA"/>
                </a:solidFill>
                <a:latin typeface="Space Grotesk"/>
                <a:ea typeface="Space Grotesk"/>
                <a:cs typeface="Space Grotesk"/>
                <a:sym typeface="Space Grotesk"/>
              </a:defRPr>
            </a:lvl5pPr>
            <a:lvl6pPr lvl="5">
              <a:lnSpc>
                <a:spcPct val="100000"/>
              </a:lnSpc>
              <a:spcBef>
                <a:spcPts val="0"/>
              </a:spcBef>
              <a:spcAft>
                <a:spcPts val="0"/>
              </a:spcAft>
              <a:buClr>
                <a:srgbClr val="3EABCA"/>
              </a:buClr>
              <a:buSzPts val="1400"/>
              <a:buFont typeface="Space Grotesk"/>
              <a:buNone/>
              <a:defRPr b="1">
                <a:solidFill>
                  <a:srgbClr val="3EABCA"/>
                </a:solidFill>
                <a:latin typeface="Space Grotesk"/>
                <a:ea typeface="Space Grotesk"/>
                <a:cs typeface="Space Grotesk"/>
                <a:sym typeface="Space Grotesk"/>
              </a:defRPr>
            </a:lvl6pPr>
            <a:lvl7pPr lvl="6">
              <a:lnSpc>
                <a:spcPct val="100000"/>
              </a:lnSpc>
              <a:spcBef>
                <a:spcPts val="0"/>
              </a:spcBef>
              <a:spcAft>
                <a:spcPts val="0"/>
              </a:spcAft>
              <a:buClr>
                <a:srgbClr val="3EABCA"/>
              </a:buClr>
              <a:buSzPts val="1400"/>
              <a:buFont typeface="Space Grotesk"/>
              <a:buNone/>
              <a:defRPr b="1">
                <a:solidFill>
                  <a:srgbClr val="3EABCA"/>
                </a:solidFill>
                <a:latin typeface="Space Grotesk"/>
                <a:ea typeface="Space Grotesk"/>
                <a:cs typeface="Space Grotesk"/>
                <a:sym typeface="Space Grotesk"/>
              </a:defRPr>
            </a:lvl7pPr>
            <a:lvl8pPr lvl="7">
              <a:lnSpc>
                <a:spcPct val="100000"/>
              </a:lnSpc>
              <a:spcBef>
                <a:spcPts val="0"/>
              </a:spcBef>
              <a:spcAft>
                <a:spcPts val="0"/>
              </a:spcAft>
              <a:buClr>
                <a:srgbClr val="3EABCA"/>
              </a:buClr>
              <a:buSzPts val="1400"/>
              <a:buFont typeface="Space Grotesk"/>
              <a:buNone/>
              <a:defRPr b="1">
                <a:solidFill>
                  <a:srgbClr val="3EABCA"/>
                </a:solidFill>
                <a:latin typeface="Space Grotesk"/>
                <a:ea typeface="Space Grotesk"/>
                <a:cs typeface="Space Grotesk"/>
                <a:sym typeface="Space Grotesk"/>
              </a:defRPr>
            </a:lvl8pPr>
            <a:lvl9pPr lvl="8">
              <a:lnSpc>
                <a:spcPct val="100000"/>
              </a:lnSpc>
              <a:spcBef>
                <a:spcPts val="0"/>
              </a:spcBef>
              <a:spcAft>
                <a:spcPts val="0"/>
              </a:spcAft>
              <a:buClr>
                <a:srgbClr val="3EABCA"/>
              </a:buClr>
              <a:buSzPts val="1400"/>
              <a:buFont typeface="Space Grotesk"/>
              <a:buNone/>
              <a:defRPr b="1">
                <a:solidFill>
                  <a:srgbClr val="3EABCA"/>
                </a:solidFill>
                <a:latin typeface="Space Grotesk"/>
                <a:ea typeface="Space Grotesk"/>
                <a:cs typeface="Space Grotesk"/>
                <a:sym typeface="Space Grotesk"/>
              </a:defRPr>
            </a:lvl9pPr>
          </a:lstStyle>
          <a:p/>
        </p:txBody>
      </p:sp>
      <p:sp>
        <p:nvSpPr>
          <p:cNvPr id="633" name="Google Shape;633;p71"/>
          <p:cNvSpPr txBox="1"/>
          <p:nvPr>
            <p:ph idx="15" type="subTitle"/>
          </p:nvPr>
        </p:nvSpPr>
        <p:spPr>
          <a:xfrm>
            <a:off x="6886016" y="2673475"/>
            <a:ext cx="1502400" cy="434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rgbClr val="3EABCA"/>
              </a:buClr>
              <a:buSzPts val="1400"/>
              <a:buFont typeface="Space Grotesk"/>
              <a:buNone/>
              <a:defRPr b="1">
                <a:solidFill>
                  <a:srgbClr val="3EABCA"/>
                </a:solidFill>
                <a:latin typeface="Space Grotesk"/>
                <a:ea typeface="Space Grotesk"/>
                <a:cs typeface="Space Grotesk"/>
                <a:sym typeface="Space Grotesk"/>
              </a:defRPr>
            </a:lvl1pPr>
            <a:lvl2pPr lvl="1">
              <a:lnSpc>
                <a:spcPct val="100000"/>
              </a:lnSpc>
              <a:spcBef>
                <a:spcPts val="0"/>
              </a:spcBef>
              <a:spcAft>
                <a:spcPts val="0"/>
              </a:spcAft>
              <a:buClr>
                <a:srgbClr val="3EABCA"/>
              </a:buClr>
              <a:buSzPts val="1400"/>
              <a:buFont typeface="Space Grotesk"/>
              <a:buNone/>
              <a:defRPr b="1">
                <a:solidFill>
                  <a:srgbClr val="3EABCA"/>
                </a:solidFill>
                <a:latin typeface="Space Grotesk"/>
                <a:ea typeface="Space Grotesk"/>
                <a:cs typeface="Space Grotesk"/>
                <a:sym typeface="Space Grotesk"/>
              </a:defRPr>
            </a:lvl2pPr>
            <a:lvl3pPr lvl="2">
              <a:lnSpc>
                <a:spcPct val="100000"/>
              </a:lnSpc>
              <a:spcBef>
                <a:spcPts val="0"/>
              </a:spcBef>
              <a:spcAft>
                <a:spcPts val="0"/>
              </a:spcAft>
              <a:buClr>
                <a:srgbClr val="3EABCA"/>
              </a:buClr>
              <a:buSzPts val="1400"/>
              <a:buFont typeface="Space Grotesk"/>
              <a:buNone/>
              <a:defRPr b="1">
                <a:solidFill>
                  <a:srgbClr val="3EABCA"/>
                </a:solidFill>
                <a:latin typeface="Space Grotesk"/>
                <a:ea typeface="Space Grotesk"/>
                <a:cs typeface="Space Grotesk"/>
                <a:sym typeface="Space Grotesk"/>
              </a:defRPr>
            </a:lvl3pPr>
            <a:lvl4pPr lvl="3">
              <a:lnSpc>
                <a:spcPct val="100000"/>
              </a:lnSpc>
              <a:spcBef>
                <a:spcPts val="0"/>
              </a:spcBef>
              <a:spcAft>
                <a:spcPts val="0"/>
              </a:spcAft>
              <a:buClr>
                <a:srgbClr val="3EABCA"/>
              </a:buClr>
              <a:buSzPts val="1400"/>
              <a:buFont typeface="Space Grotesk"/>
              <a:buNone/>
              <a:defRPr b="1">
                <a:solidFill>
                  <a:srgbClr val="3EABCA"/>
                </a:solidFill>
                <a:latin typeface="Space Grotesk"/>
                <a:ea typeface="Space Grotesk"/>
                <a:cs typeface="Space Grotesk"/>
                <a:sym typeface="Space Grotesk"/>
              </a:defRPr>
            </a:lvl4pPr>
            <a:lvl5pPr lvl="4">
              <a:lnSpc>
                <a:spcPct val="100000"/>
              </a:lnSpc>
              <a:spcBef>
                <a:spcPts val="0"/>
              </a:spcBef>
              <a:spcAft>
                <a:spcPts val="0"/>
              </a:spcAft>
              <a:buClr>
                <a:srgbClr val="3EABCA"/>
              </a:buClr>
              <a:buSzPts val="1400"/>
              <a:buFont typeface="Space Grotesk"/>
              <a:buNone/>
              <a:defRPr b="1">
                <a:solidFill>
                  <a:srgbClr val="3EABCA"/>
                </a:solidFill>
                <a:latin typeface="Space Grotesk"/>
                <a:ea typeface="Space Grotesk"/>
                <a:cs typeface="Space Grotesk"/>
                <a:sym typeface="Space Grotesk"/>
              </a:defRPr>
            </a:lvl5pPr>
            <a:lvl6pPr lvl="5">
              <a:lnSpc>
                <a:spcPct val="100000"/>
              </a:lnSpc>
              <a:spcBef>
                <a:spcPts val="0"/>
              </a:spcBef>
              <a:spcAft>
                <a:spcPts val="0"/>
              </a:spcAft>
              <a:buClr>
                <a:srgbClr val="3EABCA"/>
              </a:buClr>
              <a:buSzPts val="1400"/>
              <a:buFont typeface="Space Grotesk"/>
              <a:buNone/>
              <a:defRPr b="1">
                <a:solidFill>
                  <a:srgbClr val="3EABCA"/>
                </a:solidFill>
                <a:latin typeface="Space Grotesk"/>
                <a:ea typeface="Space Grotesk"/>
                <a:cs typeface="Space Grotesk"/>
                <a:sym typeface="Space Grotesk"/>
              </a:defRPr>
            </a:lvl6pPr>
            <a:lvl7pPr lvl="6">
              <a:lnSpc>
                <a:spcPct val="100000"/>
              </a:lnSpc>
              <a:spcBef>
                <a:spcPts val="0"/>
              </a:spcBef>
              <a:spcAft>
                <a:spcPts val="0"/>
              </a:spcAft>
              <a:buClr>
                <a:srgbClr val="3EABCA"/>
              </a:buClr>
              <a:buSzPts val="1400"/>
              <a:buFont typeface="Space Grotesk"/>
              <a:buNone/>
              <a:defRPr b="1">
                <a:solidFill>
                  <a:srgbClr val="3EABCA"/>
                </a:solidFill>
                <a:latin typeface="Space Grotesk"/>
                <a:ea typeface="Space Grotesk"/>
                <a:cs typeface="Space Grotesk"/>
                <a:sym typeface="Space Grotesk"/>
              </a:defRPr>
            </a:lvl7pPr>
            <a:lvl8pPr lvl="7">
              <a:lnSpc>
                <a:spcPct val="100000"/>
              </a:lnSpc>
              <a:spcBef>
                <a:spcPts val="0"/>
              </a:spcBef>
              <a:spcAft>
                <a:spcPts val="0"/>
              </a:spcAft>
              <a:buClr>
                <a:srgbClr val="3EABCA"/>
              </a:buClr>
              <a:buSzPts val="1400"/>
              <a:buFont typeface="Space Grotesk"/>
              <a:buNone/>
              <a:defRPr b="1">
                <a:solidFill>
                  <a:srgbClr val="3EABCA"/>
                </a:solidFill>
                <a:latin typeface="Space Grotesk"/>
                <a:ea typeface="Space Grotesk"/>
                <a:cs typeface="Space Grotesk"/>
                <a:sym typeface="Space Grotesk"/>
              </a:defRPr>
            </a:lvl8pPr>
            <a:lvl9pPr lvl="8">
              <a:lnSpc>
                <a:spcPct val="100000"/>
              </a:lnSpc>
              <a:spcBef>
                <a:spcPts val="0"/>
              </a:spcBef>
              <a:spcAft>
                <a:spcPts val="0"/>
              </a:spcAft>
              <a:buClr>
                <a:srgbClr val="3EABCA"/>
              </a:buClr>
              <a:buSzPts val="1400"/>
              <a:buFont typeface="Space Grotesk"/>
              <a:buNone/>
              <a:defRPr b="1">
                <a:solidFill>
                  <a:srgbClr val="3EABCA"/>
                </a:solidFill>
                <a:latin typeface="Space Grotesk"/>
                <a:ea typeface="Space Grotesk"/>
                <a:cs typeface="Space Grotesk"/>
                <a:sym typeface="Space Grotesk"/>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4 key metrics v2">
  <p:cSld name="TITLE_AND_BODY_1_2_1_2">
    <p:spTree>
      <p:nvGrpSpPr>
        <p:cNvPr id="634" name="Shape 634"/>
        <p:cNvGrpSpPr/>
        <p:nvPr/>
      </p:nvGrpSpPr>
      <p:grpSpPr>
        <a:xfrm>
          <a:off x="0" y="0"/>
          <a:ext cx="0" cy="0"/>
          <a:chOff x="0" y="0"/>
          <a:chExt cx="0" cy="0"/>
        </a:xfrm>
      </p:grpSpPr>
      <p:sp>
        <p:nvSpPr>
          <p:cNvPr id="635" name="Google Shape;635;p72"/>
          <p:cNvSpPr/>
          <p:nvPr/>
        </p:nvSpPr>
        <p:spPr>
          <a:xfrm rot="10800000">
            <a:off x="0" y="2566200"/>
            <a:ext cx="9144000" cy="2577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636" name="Google Shape;636;p72"/>
          <p:cNvSpPr/>
          <p:nvPr/>
        </p:nvSpPr>
        <p:spPr>
          <a:xfrm>
            <a:off x="569477" y="1377275"/>
            <a:ext cx="1912800" cy="23406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72"/>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000"/>
              <a:buNone/>
              <a:defRPr>
                <a:solidFill>
                  <a:schemeClr val="dk2"/>
                </a:solidFill>
              </a:defRPr>
            </a:lvl1pPr>
            <a:lvl2pPr lvl="1">
              <a:spcBef>
                <a:spcPts val="0"/>
              </a:spcBef>
              <a:spcAft>
                <a:spcPts val="0"/>
              </a:spcAft>
              <a:buClr>
                <a:schemeClr val="dk2"/>
              </a:buClr>
              <a:buSzPts val="2000"/>
              <a:buNone/>
              <a:defRPr>
                <a:solidFill>
                  <a:schemeClr val="dk2"/>
                </a:solidFill>
              </a:defRPr>
            </a:lvl2pPr>
            <a:lvl3pPr lvl="2">
              <a:spcBef>
                <a:spcPts val="0"/>
              </a:spcBef>
              <a:spcAft>
                <a:spcPts val="0"/>
              </a:spcAft>
              <a:buClr>
                <a:schemeClr val="dk2"/>
              </a:buClr>
              <a:buSzPts val="2000"/>
              <a:buNone/>
              <a:defRPr>
                <a:solidFill>
                  <a:schemeClr val="dk2"/>
                </a:solidFill>
              </a:defRPr>
            </a:lvl3pPr>
            <a:lvl4pPr lvl="3">
              <a:spcBef>
                <a:spcPts val="0"/>
              </a:spcBef>
              <a:spcAft>
                <a:spcPts val="0"/>
              </a:spcAft>
              <a:buClr>
                <a:schemeClr val="dk2"/>
              </a:buClr>
              <a:buSzPts val="2000"/>
              <a:buNone/>
              <a:defRPr>
                <a:solidFill>
                  <a:schemeClr val="dk2"/>
                </a:solidFill>
              </a:defRPr>
            </a:lvl4pPr>
            <a:lvl5pPr lvl="4">
              <a:spcBef>
                <a:spcPts val="0"/>
              </a:spcBef>
              <a:spcAft>
                <a:spcPts val="0"/>
              </a:spcAft>
              <a:buClr>
                <a:schemeClr val="dk2"/>
              </a:buClr>
              <a:buSzPts val="2000"/>
              <a:buNone/>
              <a:defRPr>
                <a:solidFill>
                  <a:schemeClr val="dk2"/>
                </a:solidFill>
              </a:defRPr>
            </a:lvl5pPr>
            <a:lvl6pPr lvl="5">
              <a:spcBef>
                <a:spcPts val="0"/>
              </a:spcBef>
              <a:spcAft>
                <a:spcPts val="0"/>
              </a:spcAft>
              <a:buClr>
                <a:schemeClr val="dk2"/>
              </a:buClr>
              <a:buSzPts val="2000"/>
              <a:buNone/>
              <a:defRPr>
                <a:solidFill>
                  <a:schemeClr val="dk2"/>
                </a:solidFill>
              </a:defRPr>
            </a:lvl6pPr>
            <a:lvl7pPr lvl="6">
              <a:spcBef>
                <a:spcPts val="0"/>
              </a:spcBef>
              <a:spcAft>
                <a:spcPts val="0"/>
              </a:spcAft>
              <a:buClr>
                <a:schemeClr val="dk2"/>
              </a:buClr>
              <a:buSzPts val="2000"/>
              <a:buNone/>
              <a:defRPr>
                <a:solidFill>
                  <a:schemeClr val="dk2"/>
                </a:solidFill>
              </a:defRPr>
            </a:lvl7pPr>
            <a:lvl8pPr lvl="7">
              <a:spcBef>
                <a:spcPts val="0"/>
              </a:spcBef>
              <a:spcAft>
                <a:spcPts val="0"/>
              </a:spcAft>
              <a:buClr>
                <a:schemeClr val="dk2"/>
              </a:buClr>
              <a:buSzPts val="2000"/>
              <a:buNone/>
              <a:defRPr>
                <a:solidFill>
                  <a:schemeClr val="dk2"/>
                </a:solidFill>
              </a:defRPr>
            </a:lvl8pPr>
            <a:lvl9pPr lvl="8">
              <a:spcBef>
                <a:spcPts val="0"/>
              </a:spcBef>
              <a:spcAft>
                <a:spcPts val="0"/>
              </a:spcAft>
              <a:buClr>
                <a:schemeClr val="dk2"/>
              </a:buClr>
              <a:buSzPts val="2000"/>
              <a:buNone/>
              <a:defRPr>
                <a:solidFill>
                  <a:schemeClr val="dk2"/>
                </a:solidFill>
              </a:defRPr>
            </a:lvl9pPr>
          </a:lstStyle>
          <a:p/>
        </p:txBody>
      </p:sp>
      <p:sp>
        <p:nvSpPr>
          <p:cNvPr id="638" name="Google Shape;638;p72"/>
          <p:cNvSpPr txBox="1"/>
          <p:nvPr>
            <p:ph idx="1" type="body"/>
          </p:nvPr>
        </p:nvSpPr>
        <p:spPr>
          <a:xfrm>
            <a:off x="756741" y="2449762"/>
            <a:ext cx="1551900" cy="10167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639" name="Google Shape;639;p72"/>
          <p:cNvSpPr/>
          <p:nvPr/>
        </p:nvSpPr>
        <p:spPr>
          <a:xfrm>
            <a:off x="566250" y="1958350"/>
            <a:ext cx="81000" cy="39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72"/>
          <p:cNvSpPr txBox="1"/>
          <p:nvPr>
            <p:ph idx="2" type="subTitle"/>
          </p:nvPr>
        </p:nvSpPr>
        <p:spPr>
          <a:xfrm>
            <a:off x="756741" y="1937950"/>
            <a:ext cx="1551900" cy="4344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400"/>
              <a:buFont typeface="Space Grotesk"/>
              <a:buNone/>
              <a:defRPr b="1">
                <a:solidFill>
                  <a:schemeClr val="accent5"/>
                </a:solidFill>
                <a:latin typeface="Space Grotesk"/>
                <a:ea typeface="Space Grotesk"/>
                <a:cs typeface="Space Grotesk"/>
                <a:sym typeface="Space Grotesk"/>
              </a:defRPr>
            </a:lvl1pPr>
            <a:lvl2pPr lvl="1">
              <a:lnSpc>
                <a:spcPct val="100000"/>
              </a:lnSpc>
              <a:spcBef>
                <a:spcPts val="0"/>
              </a:spcBef>
              <a:spcAft>
                <a:spcPts val="0"/>
              </a:spcAft>
              <a:buClr>
                <a:schemeClr val="accent5"/>
              </a:buClr>
              <a:buSzPts val="1400"/>
              <a:buFont typeface="Space Grotesk"/>
              <a:buNone/>
              <a:defRPr b="1">
                <a:solidFill>
                  <a:schemeClr val="accent5"/>
                </a:solidFill>
                <a:latin typeface="Space Grotesk"/>
                <a:ea typeface="Space Grotesk"/>
                <a:cs typeface="Space Grotesk"/>
                <a:sym typeface="Space Grotesk"/>
              </a:defRPr>
            </a:lvl2pPr>
            <a:lvl3pPr lvl="2">
              <a:lnSpc>
                <a:spcPct val="100000"/>
              </a:lnSpc>
              <a:spcBef>
                <a:spcPts val="0"/>
              </a:spcBef>
              <a:spcAft>
                <a:spcPts val="0"/>
              </a:spcAft>
              <a:buClr>
                <a:schemeClr val="accent5"/>
              </a:buClr>
              <a:buSzPts val="1400"/>
              <a:buFont typeface="Space Grotesk"/>
              <a:buNone/>
              <a:defRPr b="1">
                <a:solidFill>
                  <a:schemeClr val="accent5"/>
                </a:solidFill>
                <a:latin typeface="Space Grotesk"/>
                <a:ea typeface="Space Grotesk"/>
                <a:cs typeface="Space Grotesk"/>
                <a:sym typeface="Space Grotesk"/>
              </a:defRPr>
            </a:lvl3pPr>
            <a:lvl4pPr lvl="3">
              <a:lnSpc>
                <a:spcPct val="100000"/>
              </a:lnSpc>
              <a:spcBef>
                <a:spcPts val="0"/>
              </a:spcBef>
              <a:spcAft>
                <a:spcPts val="0"/>
              </a:spcAft>
              <a:buClr>
                <a:schemeClr val="accent5"/>
              </a:buClr>
              <a:buSzPts val="1400"/>
              <a:buFont typeface="Space Grotesk"/>
              <a:buNone/>
              <a:defRPr b="1">
                <a:solidFill>
                  <a:schemeClr val="accent5"/>
                </a:solidFill>
                <a:latin typeface="Space Grotesk"/>
                <a:ea typeface="Space Grotesk"/>
                <a:cs typeface="Space Grotesk"/>
                <a:sym typeface="Space Grotesk"/>
              </a:defRPr>
            </a:lvl4pPr>
            <a:lvl5pPr lvl="4">
              <a:lnSpc>
                <a:spcPct val="100000"/>
              </a:lnSpc>
              <a:spcBef>
                <a:spcPts val="0"/>
              </a:spcBef>
              <a:spcAft>
                <a:spcPts val="0"/>
              </a:spcAft>
              <a:buClr>
                <a:schemeClr val="accent5"/>
              </a:buClr>
              <a:buSzPts val="1400"/>
              <a:buFont typeface="Space Grotesk"/>
              <a:buNone/>
              <a:defRPr b="1">
                <a:solidFill>
                  <a:schemeClr val="accent5"/>
                </a:solidFill>
                <a:latin typeface="Space Grotesk"/>
                <a:ea typeface="Space Grotesk"/>
                <a:cs typeface="Space Grotesk"/>
                <a:sym typeface="Space Grotesk"/>
              </a:defRPr>
            </a:lvl5pPr>
            <a:lvl6pPr lvl="5">
              <a:lnSpc>
                <a:spcPct val="100000"/>
              </a:lnSpc>
              <a:spcBef>
                <a:spcPts val="0"/>
              </a:spcBef>
              <a:spcAft>
                <a:spcPts val="0"/>
              </a:spcAft>
              <a:buClr>
                <a:schemeClr val="accent5"/>
              </a:buClr>
              <a:buSzPts val="1400"/>
              <a:buFont typeface="Space Grotesk"/>
              <a:buNone/>
              <a:defRPr b="1">
                <a:solidFill>
                  <a:schemeClr val="accent5"/>
                </a:solidFill>
                <a:latin typeface="Space Grotesk"/>
                <a:ea typeface="Space Grotesk"/>
                <a:cs typeface="Space Grotesk"/>
                <a:sym typeface="Space Grotesk"/>
              </a:defRPr>
            </a:lvl6pPr>
            <a:lvl7pPr lvl="6">
              <a:lnSpc>
                <a:spcPct val="100000"/>
              </a:lnSpc>
              <a:spcBef>
                <a:spcPts val="0"/>
              </a:spcBef>
              <a:spcAft>
                <a:spcPts val="0"/>
              </a:spcAft>
              <a:buClr>
                <a:schemeClr val="accent5"/>
              </a:buClr>
              <a:buSzPts val="1400"/>
              <a:buFont typeface="Space Grotesk"/>
              <a:buNone/>
              <a:defRPr b="1">
                <a:solidFill>
                  <a:schemeClr val="accent5"/>
                </a:solidFill>
                <a:latin typeface="Space Grotesk"/>
                <a:ea typeface="Space Grotesk"/>
                <a:cs typeface="Space Grotesk"/>
                <a:sym typeface="Space Grotesk"/>
              </a:defRPr>
            </a:lvl7pPr>
            <a:lvl8pPr lvl="7">
              <a:lnSpc>
                <a:spcPct val="100000"/>
              </a:lnSpc>
              <a:spcBef>
                <a:spcPts val="0"/>
              </a:spcBef>
              <a:spcAft>
                <a:spcPts val="0"/>
              </a:spcAft>
              <a:buClr>
                <a:schemeClr val="accent5"/>
              </a:buClr>
              <a:buSzPts val="1400"/>
              <a:buFont typeface="Space Grotesk"/>
              <a:buNone/>
              <a:defRPr b="1">
                <a:solidFill>
                  <a:schemeClr val="accent5"/>
                </a:solidFill>
                <a:latin typeface="Space Grotesk"/>
                <a:ea typeface="Space Grotesk"/>
                <a:cs typeface="Space Grotesk"/>
                <a:sym typeface="Space Grotesk"/>
              </a:defRPr>
            </a:lvl8pPr>
            <a:lvl9pPr lvl="8">
              <a:lnSpc>
                <a:spcPct val="100000"/>
              </a:lnSpc>
              <a:spcBef>
                <a:spcPts val="0"/>
              </a:spcBef>
              <a:spcAft>
                <a:spcPts val="0"/>
              </a:spcAft>
              <a:buClr>
                <a:schemeClr val="accent5"/>
              </a:buClr>
              <a:buSzPts val="1400"/>
              <a:buFont typeface="Space Grotesk"/>
              <a:buNone/>
              <a:defRPr b="1">
                <a:solidFill>
                  <a:schemeClr val="accent5"/>
                </a:solidFill>
                <a:latin typeface="Space Grotesk"/>
                <a:ea typeface="Space Grotesk"/>
                <a:cs typeface="Space Grotesk"/>
                <a:sym typeface="Space Grotesk"/>
              </a:defRPr>
            </a:lvl9pPr>
          </a:lstStyle>
          <a:p/>
        </p:txBody>
      </p:sp>
      <p:sp>
        <p:nvSpPr>
          <p:cNvPr id="641" name="Google Shape;641;p72"/>
          <p:cNvSpPr/>
          <p:nvPr/>
        </p:nvSpPr>
        <p:spPr>
          <a:xfrm>
            <a:off x="2601284" y="1377275"/>
            <a:ext cx="1912800" cy="23406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72"/>
          <p:cNvSpPr txBox="1"/>
          <p:nvPr>
            <p:ph idx="3" type="body"/>
          </p:nvPr>
        </p:nvSpPr>
        <p:spPr>
          <a:xfrm>
            <a:off x="2788548" y="2449762"/>
            <a:ext cx="1551900" cy="10167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643" name="Google Shape;643;p72"/>
          <p:cNvSpPr/>
          <p:nvPr/>
        </p:nvSpPr>
        <p:spPr>
          <a:xfrm>
            <a:off x="2598057" y="1958350"/>
            <a:ext cx="81000" cy="39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72"/>
          <p:cNvSpPr txBox="1"/>
          <p:nvPr>
            <p:ph idx="4" type="subTitle"/>
          </p:nvPr>
        </p:nvSpPr>
        <p:spPr>
          <a:xfrm>
            <a:off x="2788548" y="1937950"/>
            <a:ext cx="1551900" cy="4344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400"/>
              <a:buFont typeface="Space Grotesk"/>
              <a:buNone/>
              <a:defRPr b="1">
                <a:solidFill>
                  <a:schemeClr val="accent5"/>
                </a:solidFill>
                <a:latin typeface="Space Grotesk"/>
                <a:ea typeface="Space Grotesk"/>
                <a:cs typeface="Space Grotesk"/>
                <a:sym typeface="Space Grotesk"/>
              </a:defRPr>
            </a:lvl1pPr>
            <a:lvl2pPr lvl="1">
              <a:lnSpc>
                <a:spcPct val="100000"/>
              </a:lnSpc>
              <a:spcBef>
                <a:spcPts val="0"/>
              </a:spcBef>
              <a:spcAft>
                <a:spcPts val="0"/>
              </a:spcAft>
              <a:buClr>
                <a:schemeClr val="accent5"/>
              </a:buClr>
              <a:buSzPts val="1400"/>
              <a:buFont typeface="Space Grotesk"/>
              <a:buNone/>
              <a:defRPr b="1">
                <a:solidFill>
                  <a:schemeClr val="accent5"/>
                </a:solidFill>
                <a:latin typeface="Space Grotesk"/>
                <a:ea typeface="Space Grotesk"/>
                <a:cs typeface="Space Grotesk"/>
                <a:sym typeface="Space Grotesk"/>
              </a:defRPr>
            </a:lvl2pPr>
            <a:lvl3pPr lvl="2">
              <a:lnSpc>
                <a:spcPct val="100000"/>
              </a:lnSpc>
              <a:spcBef>
                <a:spcPts val="0"/>
              </a:spcBef>
              <a:spcAft>
                <a:spcPts val="0"/>
              </a:spcAft>
              <a:buClr>
                <a:schemeClr val="accent5"/>
              </a:buClr>
              <a:buSzPts val="1400"/>
              <a:buFont typeface="Space Grotesk"/>
              <a:buNone/>
              <a:defRPr b="1">
                <a:solidFill>
                  <a:schemeClr val="accent5"/>
                </a:solidFill>
                <a:latin typeface="Space Grotesk"/>
                <a:ea typeface="Space Grotesk"/>
                <a:cs typeface="Space Grotesk"/>
                <a:sym typeface="Space Grotesk"/>
              </a:defRPr>
            </a:lvl3pPr>
            <a:lvl4pPr lvl="3">
              <a:lnSpc>
                <a:spcPct val="100000"/>
              </a:lnSpc>
              <a:spcBef>
                <a:spcPts val="0"/>
              </a:spcBef>
              <a:spcAft>
                <a:spcPts val="0"/>
              </a:spcAft>
              <a:buClr>
                <a:schemeClr val="accent5"/>
              </a:buClr>
              <a:buSzPts val="1400"/>
              <a:buFont typeface="Space Grotesk"/>
              <a:buNone/>
              <a:defRPr b="1">
                <a:solidFill>
                  <a:schemeClr val="accent5"/>
                </a:solidFill>
                <a:latin typeface="Space Grotesk"/>
                <a:ea typeface="Space Grotesk"/>
                <a:cs typeface="Space Grotesk"/>
                <a:sym typeface="Space Grotesk"/>
              </a:defRPr>
            </a:lvl4pPr>
            <a:lvl5pPr lvl="4">
              <a:lnSpc>
                <a:spcPct val="100000"/>
              </a:lnSpc>
              <a:spcBef>
                <a:spcPts val="0"/>
              </a:spcBef>
              <a:spcAft>
                <a:spcPts val="0"/>
              </a:spcAft>
              <a:buClr>
                <a:schemeClr val="accent5"/>
              </a:buClr>
              <a:buSzPts val="1400"/>
              <a:buFont typeface="Space Grotesk"/>
              <a:buNone/>
              <a:defRPr b="1">
                <a:solidFill>
                  <a:schemeClr val="accent5"/>
                </a:solidFill>
                <a:latin typeface="Space Grotesk"/>
                <a:ea typeface="Space Grotesk"/>
                <a:cs typeface="Space Grotesk"/>
                <a:sym typeface="Space Grotesk"/>
              </a:defRPr>
            </a:lvl5pPr>
            <a:lvl6pPr lvl="5">
              <a:lnSpc>
                <a:spcPct val="100000"/>
              </a:lnSpc>
              <a:spcBef>
                <a:spcPts val="0"/>
              </a:spcBef>
              <a:spcAft>
                <a:spcPts val="0"/>
              </a:spcAft>
              <a:buClr>
                <a:schemeClr val="accent5"/>
              </a:buClr>
              <a:buSzPts val="1400"/>
              <a:buFont typeface="Space Grotesk"/>
              <a:buNone/>
              <a:defRPr b="1">
                <a:solidFill>
                  <a:schemeClr val="accent5"/>
                </a:solidFill>
                <a:latin typeface="Space Grotesk"/>
                <a:ea typeface="Space Grotesk"/>
                <a:cs typeface="Space Grotesk"/>
                <a:sym typeface="Space Grotesk"/>
              </a:defRPr>
            </a:lvl6pPr>
            <a:lvl7pPr lvl="6">
              <a:lnSpc>
                <a:spcPct val="100000"/>
              </a:lnSpc>
              <a:spcBef>
                <a:spcPts val="0"/>
              </a:spcBef>
              <a:spcAft>
                <a:spcPts val="0"/>
              </a:spcAft>
              <a:buClr>
                <a:schemeClr val="accent5"/>
              </a:buClr>
              <a:buSzPts val="1400"/>
              <a:buFont typeface="Space Grotesk"/>
              <a:buNone/>
              <a:defRPr b="1">
                <a:solidFill>
                  <a:schemeClr val="accent5"/>
                </a:solidFill>
                <a:latin typeface="Space Grotesk"/>
                <a:ea typeface="Space Grotesk"/>
                <a:cs typeface="Space Grotesk"/>
                <a:sym typeface="Space Grotesk"/>
              </a:defRPr>
            </a:lvl7pPr>
            <a:lvl8pPr lvl="7">
              <a:lnSpc>
                <a:spcPct val="100000"/>
              </a:lnSpc>
              <a:spcBef>
                <a:spcPts val="0"/>
              </a:spcBef>
              <a:spcAft>
                <a:spcPts val="0"/>
              </a:spcAft>
              <a:buClr>
                <a:schemeClr val="accent5"/>
              </a:buClr>
              <a:buSzPts val="1400"/>
              <a:buFont typeface="Space Grotesk"/>
              <a:buNone/>
              <a:defRPr b="1">
                <a:solidFill>
                  <a:schemeClr val="accent5"/>
                </a:solidFill>
                <a:latin typeface="Space Grotesk"/>
                <a:ea typeface="Space Grotesk"/>
                <a:cs typeface="Space Grotesk"/>
                <a:sym typeface="Space Grotesk"/>
              </a:defRPr>
            </a:lvl8pPr>
            <a:lvl9pPr lvl="8">
              <a:lnSpc>
                <a:spcPct val="100000"/>
              </a:lnSpc>
              <a:spcBef>
                <a:spcPts val="0"/>
              </a:spcBef>
              <a:spcAft>
                <a:spcPts val="0"/>
              </a:spcAft>
              <a:buClr>
                <a:schemeClr val="accent5"/>
              </a:buClr>
              <a:buSzPts val="1400"/>
              <a:buFont typeface="Space Grotesk"/>
              <a:buNone/>
              <a:defRPr b="1">
                <a:solidFill>
                  <a:schemeClr val="accent5"/>
                </a:solidFill>
                <a:latin typeface="Space Grotesk"/>
                <a:ea typeface="Space Grotesk"/>
                <a:cs typeface="Space Grotesk"/>
                <a:sym typeface="Space Grotesk"/>
              </a:defRPr>
            </a:lvl9pPr>
          </a:lstStyle>
          <a:p/>
        </p:txBody>
      </p:sp>
      <p:sp>
        <p:nvSpPr>
          <p:cNvPr id="645" name="Google Shape;645;p72"/>
          <p:cNvSpPr/>
          <p:nvPr/>
        </p:nvSpPr>
        <p:spPr>
          <a:xfrm>
            <a:off x="4633091" y="1377275"/>
            <a:ext cx="1912800" cy="23406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72"/>
          <p:cNvSpPr txBox="1"/>
          <p:nvPr>
            <p:ph idx="5" type="body"/>
          </p:nvPr>
        </p:nvSpPr>
        <p:spPr>
          <a:xfrm>
            <a:off x="4820355" y="2449762"/>
            <a:ext cx="1551900" cy="10167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647" name="Google Shape;647;p72"/>
          <p:cNvSpPr/>
          <p:nvPr/>
        </p:nvSpPr>
        <p:spPr>
          <a:xfrm>
            <a:off x="4629864" y="1958350"/>
            <a:ext cx="81000" cy="39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72"/>
          <p:cNvSpPr txBox="1"/>
          <p:nvPr>
            <p:ph idx="6" type="subTitle"/>
          </p:nvPr>
        </p:nvSpPr>
        <p:spPr>
          <a:xfrm>
            <a:off x="4820355" y="1937950"/>
            <a:ext cx="1551900" cy="4344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400"/>
              <a:buFont typeface="Space Grotesk"/>
              <a:buNone/>
              <a:defRPr b="1">
                <a:solidFill>
                  <a:schemeClr val="accent5"/>
                </a:solidFill>
                <a:latin typeface="Space Grotesk"/>
                <a:ea typeface="Space Grotesk"/>
                <a:cs typeface="Space Grotesk"/>
                <a:sym typeface="Space Grotesk"/>
              </a:defRPr>
            </a:lvl1pPr>
            <a:lvl2pPr lvl="1">
              <a:lnSpc>
                <a:spcPct val="100000"/>
              </a:lnSpc>
              <a:spcBef>
                <a:spcPts val="0"/>
              </a:spcBef>
              <a:spcAft>
                <a:spcPts val="0"/>
              </a:spcAft>
              <a:buClr>
                <a:schemeClr val="accent5"/>
              </a:buClr>
              <a:buSzPts val="1400"/>
              <a:buFont typeface="Space Grotesk"/>
              <a:buNone/>
              <a:defRPr b="1">
                <a:solidFill>
                  <a:schemeClr val="accent5"/>
                </a:solidFill>
                <a:latin typeface="Space Grotesk"/>
                <a:ea typeface="Space Grotesk"/>
                <a:cs typeface="Space Grotesk"/>
                <a:sym typeface="Space Grotesk"/>
              </a:defRPr>
            </a:lvl2pPr>
            <a:lvl3pPr lvl="2">
              <a:lnSpc>
                <a:spcPct val="100000"/>
              </a:lnSpc>
              <a:spcBef>
                <a:spcPts val="0"/>
              </a:spcBef>
              <a:spcAft>
                <a:spcPts val="0"/>
              </a:spcAft>
              <a:buClr>
                <a:schemeClr val="accent5"/>
              </a:buClr>
              <a:buSzPts val="1400"/>
              <a:buFont typeface="Space Grotesk"/>
              <a:buNone/>
              <a:defRPr b="1">
                <a:solidFill>
                  <a:schemeClr val="accent5"/>
                </a:solidFill>
                <a:latin typeface="Space Grotesk"/>
                <a:ea typeface="Space Grotesk"/>
                <a:cs typeface="Space Grotesk"/>
                <a:sym typeface="Space Grotesk"/>
              </a:defRPr>
            </a:lvl3pPr>
            <a:lvl4pPr lvl="3">
              <a:lnSpc>
                <a:spcPct val="100000"/>
              </a:lnSpc>
              <a:spcBef>
                <a:spcPts val="0"/>
              </a:spcBef>
              <a:spcAft>
                <a:spcPts val="0"/>
              </a:spcAft>
              <a:buClr>
                <a:schemeClr val="accent5"/>
              </a:buClr>
              <a:buSzPts val="1400"/>
              <a:buFont typeface="Space Grotesk"/>
              <a:buNone/>
              <a:defRPr b="1">
                <a:solidFill>
                  <a:schemeClr val="accent5"/>
                </a:solidFill>
                <a:latin typeface="Space Grotesk"/>
                <a:ea typeface="Space Grotesk"/>
                <a:cs typeface="Space Grotesk"/>
                <a:sym typeface="Space Grotesk"/>
              </a:defRPr>
            </a:lvl4pPr>
            <a:lvl5pPr lvl="4">
              <a:lnSpc>
                <a:spcPct val="100000"/>
              </a:lnSpc>
              <a:spcBef>
                <a:spcPts val="0"/>
              </a:spcBef>
              <a:spcAft>
                <a:spcPts val="0"/>
              </a:spcAft>
              <a:buClr>
                <a:schemeClr val="accent5"/>
              </a:buClr>
              <a:buSzPts val="1400"/>
              <a:buFont typeface="Space Grotesk"/>
              <a:buNone/>
              <a:defRPr b="1">
                <a:solidFill>
                  <a:schemeClr val="accent5"/>
                </a:solidFill>
                <a:latin typeface="Space Grotesk"/>
                <a:ea typeface="Space Grotesk"/>
                <a:cs typeface="Space Grotesk"/>
                <a:sym typeface="Space Grotesk"/>
              </a:defRPr>
            </a:lvl5pPr>
            <a:lvl6pPr lvl="5">
              <a:lnSpc>
                <a:spcPct val="100000"/>
              </a:lnSpc>
              <a:spcBef>
                <a:spcPts val="0"/>
              </a:spcBef>
              <a:spcAft>
                <a:spcPts val="0"/>
              </a:spcAft>
              <a:buClr>
                <a:schemeClr val="accent5"/>
              </a:buClr>
              <a:buSzPts val="1400"/>
              <a:buFont typeface="Space Grotesk"/>
              <a:buNone/>
              <a:defRPr b="1">
                <a:solidFill>
                  <a:schemeClr val="accent5"/>
                </a:solidFill>
                <a:latin typeface="Space Grotesk"/>
                <a:ea typeface="Space Grotesk"/>
                <a:cs typeface="Space Grotesk"/>
                <a:sym typeface="Space Grotesk"/>
              </a:defRPr>
            </a:lvl6pPr>
            <a:lvl7pPr lvl="6">
              <a:lnSpc>
                <a:spcPct val="100000"/>
              </a:lnSpc>
              <a:spcBef>
                <a:spcPts val="0"/>
              </a:spcBef>
              <a:spcAft>
                <a:spcPts val="0"/>
              </a:spcAft>
              <a:buClr>
                <a:schemeClr val="accent5"/>
              </a:buClr>
              <a:buSzPts val="1400"/>
              <a:buFont typeface="Space Grotesk"/>
              <a:buNone/>
              <a:defRPr b="1">
                <a:solidFill>
                  <a:schemeClr val="accent5"/>
                </a:solidFill>
                <a:latin typeface="Space Grotesk"/>
                <a:ea typeface="Space Grotesk"/>
                <a:cs typeface="Space Grotesk"/>
                <a:sym typeface="Space Grotesk"/>
              </a:defRPr>
            </a:lvl7pPr>
            <a:lvl8pPr lvl="7">
              <a:lnSpc>
                <a:spcPct val="100000"/>
              </a:lnSpc>
              <a:spcBef>
                <a:spcPts val="0"/>
              </a:spcBef>
              <a:spcAft>
                <a:spcPts val="0"/>
              </a:spcAft>
              <a:buClr>
                <a:schemeClr val="accent5"/>
              </a:buClr>
              <a:buSzPts val="1400"/>
              <a:buFont typeface="Space Grotesk"/>
              <a:buNone/>
              <a:defRPr b="1">
                <a:solidFill>
                  <a:schemeClr val="accent5"/>
                </a:solidFill>
                <a:latin typeface="Space Grotesk"/>
                <a:ea typeface="Space Grotesk"/>
                <a:cs typeface="Space Grotesk"/>
                <a:sym typeface="Space Grotesk"/>
              </a:defRPr>
            </a:lvl8pPr>
            <a:lvl9pPr lvl="8">
              <a:lnSpc>
                <a:spcPct val="100000"/>
              </a:lnSpc>
              <a:spcBef>
                <a:spcPts val="0"/>
              </a:spcBef>
              <a:spcAft>
                <a:spcPts val="0"/>
              </a:spcAft>
              <a:buClr>
                <a:schemeClr val="accent5"/>
              </a:buClr>
              <a:buSzPts val="1400"/>
              <a:buFont typeface="Space Grotesk"/>
              <a:buNone/>
              <a:defRPr b="1">
                <a:solidFill>
                  <a:schemeClr val="accent5"/>
                </a:solidFill>
                <a:latin typeface="Space Grotesk"/>
                <a:ea typeface="Space Grotesk"/>
                <a:cs typeface="Space Grotesk"/>
                <a:sym typeface="Space Grotesk"/>
              </a:defRPr>
            </a:lvl9pPr>
          </a:lstStyle>
          <a:p/>
        </p:txBody>
      </p:sp>
      <p:sp>
        <p:nvSpPr>
          <p:cNvPr id="649" name="Google Shape;649;p72"/>
          <p:cNvSpPr/>
          <p:nvPr/>
        </p:nvSpPr>
        <p:spPr>
          <a:xfrm>
            <a:off x="6664899" y="1377275"/>
            <a:ext cx="1912800" cy="23406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72"/>
          <p:cNvSpPr txBox="1"/>
          <p:nvPr>
            <p:ph idx="7" type="body"/>
          </p:nvPr>
        </p:nvSpPr>
        <p:spPr>
          <a:xfrm>
            <a:off x="6852162" y="2449762"/>
            <a:ext cx="1551900" cy="10167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651" name="Google Shape;651;p72"/>
          <p:cNvSpPr/>
          <p:nvPr/>
        </p:nvSpPr>
        <p:spPr>
          <a:xfrm>
            <a:off x="6661671" y="1958350"/>
            <a:ext cx="81000" cy="39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72"/>
          <p:cNvSpPr txBox="1"/>
          <p:nvPr>
            <p:ph idx="8" type="subTitle"/>
          </p:nvPr>
        </p:nvSpPr>
        <p:spPr>
          <a:xfrm>
            <a:off x="6852162" y="1937950"/>
            <a:ext cx="1551900" cy="4344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400"/>
              <a:buFont typeface="Space Grotesk"/>
              <a:buNone/>
              <a:defRPr b="1">
                <a:solidFill>
                  <a:schemeClr val="accent5"/>
                </a:solidFill>
                <a:latin typeface="Space Grotesk"/>
                <a:ea typeface="Space Grotesk"/>
                <a:cs typeface="Space Grotesk"/>
                <a:sym typeface="Space Grotesk"/>
              </a:defRPr>
            </a:lvl1pPr>
            <a:lvl2pPr lvl="1">
              <a:lnSpc>
                <a:spcPct val="100000"/>
              </a:lnSpc>
              <a:spcBef>
                <a:spcPts val="0"/>
              </a:spcBef>
              <a:spcAft>
                <a:spcPts val="0"/>
              </a:spcAft>
              <a:buClr>
                <a:schemeClr val="accent5"/>
              </a:buClr>
              <a:buSzPts val="1400"/>
              <a:buFont typeface="Space Grotesk"/>
              <a:buNone/>
              <a:defRPr b="1">
                <a:solidFill>
                  <a:schemeClr val="accent5"/>
                </a:solidFill>
                <a:latin typeface="Space Grotesk"/>
                <a:ea typeface="Space Grotesk"/>
                <a:cs typeface="Space Grotesk"/>
                <a:sym typeface="Space Grotesk"/>
              </a:defRPr>
            </a:lvl2pPr>
            <a:lvl3pPr lvl="2">
              <a:lnSpc>
                <a:spcPct val="100000"/>
              </a:lnSpc>
              <a:spcBef>
                <a:spcPts val="0"/>
              </a:spcBef>
              <a:spcAft>
                <a:spcPts val="0"/>
              </a:spcAft>
              <a:buClr>
                <a:schemeClr val="accent5"/>
              </a:buClr>
              <a:buSzPts val="1400"/>
              <a:buFont typeface="Space Grotesk"/>
              <a:buNone/>
              <a:defRPr b="1">
                <a:solidFill>
                  <a:schemeClr val="accent5"/>
                </a:solidFill>
                <a:latin typeface="Space Grotesk"/>
                <a:ea typeface="Space Grotesk"/>
                <a:cs typeface="Space Grotesk"/>
                <a:sym typeface="Space Grotesk"/>
              </a:defRPr>
            </a:lvl3pPr>
            <a:lvl4pPr lvl="3">
              <a:lnSpc>
                <a:spcPct val="100000"/>
              </a:lnSpc>
              <a:spcBef>
                <a:spcPts val="0"/>
              </a:spcBef>
              <a:spcAft>
                <a:spcPts val="0"/>
              </a:spcAft>
              <a:buClr>
                <a:schemeClr val="accent5"/>
              </a:buClr>
              <a:buSzPts val="1400"/>
              <a:buFont typeface="Space Grotesk"/>
              <a:buNone/>
              <a:defRPr b="1">
                <a:solidFill>
                  <a:schemeClr val="accent5"/>
                </a:solidFill>
                <a:latin typeface="Space Grotesk"/>
                <a:ea typeface="Space Grotesk"/>
                <a:cs typeface="Space Grotesk"/>
                <a:sym typeface="Space Grotesk"/>
              </a:defRPr>
            </a:lvl4pPr>
            <a:lvl5pPr lvl="4">
              <a:lnSpc>
                <a:spcPct val="100000"/>
              </a:lnSpc>
              <a:spcBef>
                <a:spcPts val="0"/>
              </a:spcBef>
              <a:spcAft>
                <a:spcPts val="0"/>
              </a:spcAft>
              <a:buClr>
                <a:schemeClr val="accent5"/>
              </a:buClr>
              <a:buSzPts val="1400"/>
              <a:buFont typeface="Space Grotesk"/>
              <a:buNone/>
              <a:defRPr b="1">
                <a:solidFill>
                  <a:schemeClr val="accent5"/>
                </a:solidFill>
                <a:latin typeface="Space Grotesk"/>
                <a:ea typeface="Space Grotesk"/>
                <a:cs typeface="Space Grotesk"/>
                <a:sym typeface="Space Grotesk"/>
              </a:defRPr>
            </a:lvl5pPr>
            <a:lvl6pPr lvl="5">
              <a:lnSpc>
                <a:spcPct val="100000"/>
              </a:lnSpc>
              <a:spcBef>
                <a:spcPts val="0"/>
              </a:spcBef>
              <a:spcAft>
                <a:spcPts val="0"/>
              </a:spcAft>
              <a:buClr>
                <a:schemeClr val="accent5"/>
              </a:buClr>
              <a:buSzPts val="1400"/>
              <a:buFont typeface="Space Grotesk"/>
              <a:buNone/>
              <a:defRPr b="1">
                <a:solidFill>
                  <a:schemeClr val="accent5"/>
                </a:solidFill>
                <a:latin typeface="Space Grotesk"/>
                <a:ea typeface="Space Grotesk"/>
                <a:cs typeface="Space Grotesk"/>
                <a:sym typeface="Space Grotesk"/>
              </a:defRPr>
            </a:lvl6pPr>
            <a:lvl7pPr lvl="6">
              <a:lnSpc>
                <a:spcPct val="100000"/>
              </a:lnSpc>
              <a:spcBef>
                <a:spcPts val="0"/>
              </a:spcBef>
              <a:spcAft>
                <a:spcPts val="0"/>
              </a:spcAft>
              <a:buClr>
                <a:schemeClr val="accent5"/>
              </a:buClr>
              <a:buSzPts val="1400"/>
              <a:buFont typeface="Space Grotesk"/>
              <a:buNone/>
              <a:defRPr b="1">
                <a:solidFill>
                  <a:schemeClr val="accent5"/>
                </a:solidFill>
                <a:latin typeface="Space Grotesk"/>
                <a:ea typeface="Space Grotesk"/>
                <a:cs typeface="Space Grotesk"/>
                <a:sym typeface="Space Grotesk"/>
              </a:defRPr>
            </a:lvl7pPr>
            <a:lvl8pPr lvl="7">
              <a:lnSpc>
                <a:spcPct val="100000"/>
              </a:lnSpc>
              <a:spcBef>
                <a:spcPts val="0"/>
              </a:spcBef>
              <a:spcAft>
                <a:spcPts val="0"/>
              </a:spcAft>
              <a:buClr>
                <a:schemeClr val="accent5"/>
              </a:buClr>
              <a:buSzPts val="1400"/>
              <a:buFont typeface="Space Grotesk"/>
              <a:buNone/>
              <a:defRPr b="1">
                <a:solidFill>
                  <a:schemeClr val="accent5"/>
                </a:solidFill>
                <a:latin typeface="Space Grotesk"/>
                <a:ea typeface="Space Grotesk"/>
                <a:cs typeface="Space Grotesk"/>
                <a:sym typeface="Space Grotesk"/>
              </a:defRPr>
            </a:lvl8pPr>
            <a:lvl9pPr lvl="8">
              <a:lnSpc>
                <a:spcPct val="100000"/>
              </a:lnSpc>
              <a:spcBef>
                <a:spcPts val="0"/>
              </a:spcBef>
              <a:spcAft>
                <a:spcPts val="0"/>
              </a:spcAft>
              <a:buClr>
                <a:schemeClr val="accent5"/>
              </a:buClr>
              <a:buSzPts val="1400"/>
              <a:buFont typeface="Space Grotesk"/>
              <a:buNone/>
              <a:defRPr b="1">
                <a:solidFill>
                  <a:schemeClr val="accent5"/>
                </a:solidFill>
                <a:latin typeface="Space Grotesk"/>
                <a:ea typeface="Space Grotesk"/>
                <a:cs typeface="Space Grotesk"/>
                <a:sym typeface="Space Grotesk"/>
              </a:defRPr>
            </a:lvl9pPr>
          </a:lstStyle>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4 key metrics v3">
  <p:cSld name="TITLE_AND_BODY_1_2_1_1_1_2">
    <p:spTree>
      <p:nvGrpSpPr>
        <p:cNvPr id="653" name="Shape 653"/>
        <p:cNvGrpSpPr/>
        <p:nvPr/>
      </p:nvGrpSpPr>
      <p:grpSpPr>
        <a:xfrm>
          <a:off x="0" y="0"/>
          <a:ext cx="0" cy="0"/>
          <a:chOff x="0" y="0"/>
          <a:chExt cx="0" cy="0"/>
        </a:xfrm>
      </p:grpSpPr>
      <p:sp>
        <p:nvSpPr>
          <p:cNvPr id="654" name="Google Shape;654;p73"/>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000"/>
              <a:buNone/>
              <a:defRPr>
                <a:solidFill>
                  <a:schemeClr val="dk2"/>
                </a:solidFill>
              </a:defRPr>
            </a:lvl1pPr>
            <a:lvl2pPr lvl="1">
              <a:spcBef>
                <a:spcPts val="0"/>
              </a:spcBef>
              <a:spcAft>
                <a:spcPts val="0"/>
              </a:spcAft>
              <a:buClr>
                <a:schemeClr val="dk2"/>
              </a:buClr>
              <a:buSzPts val="2000"/>
              <a:buNone/>
              <a:defRPr>
                <a:solidFill>
                  <a:schemeClr val="dk2"/>
                </a:solidFill>
              </a:defRPr>
            </a:lvl2pPr>
            <a:lvl3pPr lvl="2">
              <a:spcBef>
                <a:spcPts val="0"/>
              </a:spcBef>
              <a:spcAft>
                <a:spcPts val="0"/>
              </a:spcAft>
              <a:buClr>
                <a:schemeClr val="dk2"/>
              </a:buClr>
              <a:buSzPts val="2000"/>
              <a:buNone/>
              <a:defRPr>
                <a:solidFill>
                  <a:schemeClr val="dk2"/>
                </a:solidFill>
              </a:defRPr>
            </a:lvl3pPr>
            <a:lvl4pPr lvl="3">
              <a:spcBef>
                <a:spcPts val="0"/>
              </a:spcBef>
              <a:spcAft>
                <a:spcPts val="0"/>
              </a:spcAft>
              <a:buClr>
                <a:schemeClr val="dk2"/>
              </a:buClr>
              <a:buSzPts val="2000"/>
              <a:buNone/>
              <a:defRPr>
                <a:solidFill>
                  <a:schemeClr val="dk2"/>
                </a:solidFill>
              </a:defRPr>
            </a:lvl4pPr>
            <a:lvl5pPr lvl="4">
              <a:spcBef>
                <a:spcPts val="0"/>
              </a:spcBef>
              <a:spcAft>
                <a:spcPts val="0"/>
              </a:spcAft>
              <a:buClr>
                <a:schemeClr val="dk2"/>
              </a:buClr>
              <a:buSzPts val="2000"/>
              <a:buNone/>
              <a:defRPr>
                <a:solidFill>
                  <a:schemeClr val="dk2"/>
                </a:solidFill>
              </a:defRPr>
            </a:lvl5pPr>
            <a:lvl6pPr lvl="5">
              <a:spcBef>
                <a:spcPts val="0"/>
              </a:spcBef>
              <a:spcAft>
                <a:spcPts val="0"/>
              </a:spcAft>
              <a:buClr>
                <a:schemeClr val="dk2"/>
              </a:buClr>
              <a:buSzPts val="2000"/>
              <a:buNone/>
              <a:defRPr>
                <a:solidFill>
                  <a:schemeClr val="dk2"/>
                </a:solidFill>
              </a:defRPr>
            </a:lvl6pPr>
            <a:lvl7pPr lvl="6">
              <a:spcBef>
                <a:spcPts val="0"/>
              </a:spcBef>
              <a:spcAft>
                <a:spcPts val="0"/>
              </a:spcAft>
              <a:buClr>
                <a:schemeClr val="dk2"/>
              </a:buClr>
              <a:buSzPts val="2000"/>
              <a:buNone/>
              <a:defRPr>
                <a:solidFill>
                  <a:schemeClr val="dk2"/>
                </a:solidFill>
              </a:defRPr>
            </a:lvl7pPr>
            <a:lvl8pPr lvl="7">
              <a:spcBef>
                <a:spcPts val="0"/>
              </a:spcBef>
              <a:spcAft>
                <a:spcPts val="0"/>
              </a:spcAft>
              <a:buClr>
                <a:schemeClr val="dk2"/>
              </a:buClr>
              <a:buSzPts val="2000"/>
              <a:buNone/>
              <a:defRPr>
                <a:solidFill>
                  <a:schemeClr val="dk2"/>
                </a:solidFill>
              </a:defRPr>
            </a:lvl8pPr>
            <a:lvl9pPr lvl="8">
              <a:spcBef>
                <a:spcPts val="0"/>
              </a:spcBef>
              <a:spcAft>
                <a:spcPts val="0"/>
              </a:spcAft>
              <a:buClr>
                <a:schemeClr val="dk2"/>
              </a:buClr>
              <a:buSzPts val="2000"/>
              <a:buNone/>
              <a:defRPr>
                <a:solidFill>
                  <a:schemeClr val="dk2"/>
                </a:solidFill>
              </a:defRPr>
            </a:lvl9pPr>
          </a:lstStyle>
          <a:p/>
        </p:txBody>
      </p:sp>
      <p:sp>
        <p:nvSpPr>
          <p:cNvPr id="655" name="Google Shape;655;p73"/>
          <p:cNvSpPr txBox="1"/>
          <p:nvPr>
            <p:ph idx="12" type="sldNum"/>
          </p:nvPr>
        </p:nvSpPr>
        <p:spPr>
          <a:xfrm>
            <a:off x="80290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56" name="Google Shape;656;p73"/>
          <p:cNvSpPr txBox="1"/>
          <p:nvPr>
            <p:ph idx="1" type="body"/>
          </p:nvPr>
        </p:nvSpPr>
        <p:spPr>
          <a:xfrm>
            <a:off x="806100" y="3045425"/>
            <a:ext cx="1788000" cy="1016700"/>
          </a:xfrm>
          <a:prstGeom prst="rect">
            <a:avLst/>
          </a:prstGeom>
        </p:spPr>
        <p:txBody>
          <a:bodyPr anchorCtr="0" anchor="t" bIns="91425" lIns="91425" spcFirstLastPara="1" rIns="91425" wrap="square" tIns="91425">
            <a:normAutofit/>
          </a:bodyPr>
          <a:lstStyle>
            <a:lvl1pPr indent="-298450" lvl="0" marL="457200" algn="ctr">
              <a:spcBef>
                <a:spcPts val="0"/>
              </a:spcBef>
              <a:spcAft>
                <a:spcPts val="0"/>
              </a:spcAft>
              <a:buSzPts val="11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657" name="Google Shape;657;p73"/>
          <p:cNvSpPr txBox="1"/>
          <p:nvPr>
            <p:ph idx="2" type="subTitle"/>
          </p:nvPr>
        </p:nvSpPr>
        <p:spPr>
          <a:xfrm>
            <a:off x="1083900" y="1993500"/>
            <a:ext cx="1232400" cy="4344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1pPr>
            <a:lvl2pPr lvl="1"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2pPr>
            <a:lvl3pPr lvl="2"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3pPr>
            <a:lvl4pPr lvl="3"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4pPr>
            <a:lvl5pPr lvl="4"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5pPr>
            <a:lvl6pPr lvl="5"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6pPr>
            <a:lvl7pPr lvl="6"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7pPr>
            <a:lvl8pPr lvl="7"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8pPr>
            <a:lvl9pPr lvl="8"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9pPr>
          </a:lstStyle>
          <a:p/>
        </p:txBody>
      </p:sp>
      <p:sp>
        <p:nvSpPr>
          <p:cNvPr id="658" name="Google Shape;658;p73"/>
          <p:cNvSpPr txBox="1"/>
          <p:nvPr>
            <p:ph idx="3" type="body"/>
          </p:nvPr>
        </p:nvSpPr>
        <p:spPr>
          <a:xfrm>
            <a:off x="2598900" y="3045425"/>
            <a:ext cx="1788000" cy="1016700"/>
          </a:xfrm>
          <a:prstGeom prst="rect">
            <a:avLst/>
          </a:prstGeom>
        </p:spPr>
        <p:txBody>
          <a:bodyPr anchorCtr="0" anchor="t" bIns="91425" lIns="91425" spcFirstLastPara="1" rIns="91425" wrap="square" tIns="91425">
            <a:normAutofit/>
          </a:bodyPr>
          <a:lstStyle>
            <a:lvl1pPr indent="-298450" lvl="0" marL="457200" algn="ctr">
              <a:spcBef>
                <a:spcPts val="0"/>
              </a:spcBef>
              <a:spcAft>
                <a:spcPts val="0"/>
              </a:spcAft>
              <a:buSzPts val="11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659" name="Google Shape;659;p73"/>
          <p:cNvSpPr txBox="1"/>
          <p:nvPr>
            <p:ph idx="4" type="subTitle"/>
          </p:nvPr>
        </p:nvSpPr>
        <p:spPr>
          <a:xfrm>
            <a:off x="2876700" y="1993500"/>
            <a:ext cx="1232400" cy="4344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1pPr>
            <a:lvl2pPr lvl="1"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2pPr>
            <a:lvl3pPr lvl="2"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3pPr>
            <a:lvl4pPr lvl="3"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4pPr>
            <a:lvl5pPr lvl="4"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5pPr>
            <a:lvl6pPr lvl="5"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6pPr>
            <a:lvl7pPr lvl="6"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7pPr>
            <a:lvl8pPr lvl="7"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8pPr>
            <a:lvl9pPr lvl="8"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9pPr>
          </a:lstStyle>
          <a:p/>
        </p:txBody>
      </p:sp>
      <p:sp>
        <p:nvSpPr>
          <p:cNvPr id="660" name="Google Shape;660;p73"/>
          <p:cNvSpPr txBox="1"/>
          <p:nvPr>
            <p:ph idx="5" type="body"/>
          </p:nvPr>
        </p:nvSpPr>
        <p:spPr>
          <a:xfrm>
            <a:off x="4574400" y="3045425"/>
            <a:ext cx="1788000" cy="1016700"/>
          </a:xfrm>
          <a:prstGeom prst="rect">
            <a:avLst/>
          </a:prstGeom>
        </p:spPr>
        <p:txBody>
          <a:bodyPr anchorCtr="0" anchor="t" bIns="91425" lIns="91425" spcFirstLastPara="1" rIns="91425" wrap="square" tIns="91425">
            <a:normAutofit/>
          </a:bodyPr>
          <a:lstStyle>
            <a:lvl1pPr indent="-298450" lvl="0" marL="457200" algn="ctr">
              <a:spcBef>
                <a:spcPts val="0"/>
              </a:spcBef>
              <a:spcAft>
                <a:spcPts val="0"/>
              </a:spcAft>
              <a:buSzPts val="11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661" name="Google Shape;661;p73"/>
          <p:cNvSpPr txBox="1"/>
          <p:nvPr>
            <p:ph idx="6" type="subTitle"/>
          </p:nvPr>
        </p:nvSpPr>
        <p:spPr>
          <a:xfrm>
            <a:off x="4852200" y="1993500"/>
            <a:ext cx="1232400" cy="4344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1pPr>
            <a:lvl2pPr lvl="1"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2pPr>
            <a:lvl3pPr lvl="2"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3pPr>
            <a:lvl4pPr lvl="3"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4pPr>
            <a:lvl5pPr lvl="4"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5pPr>
            <a:lvl6pPr lvl="5"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6pPr>
            <a:lvl7pPr lvl="6"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7pPr>
            <a:lvl8pPr lvl="7"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8pPr>
            <a:lvl9pPr lvl="8"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9pPr>
          </a:lstStyle>
          <a:p/>
        </p:txBody>
      </p:sp>
      <p:sp>
        <p:nvSpPr>
          <p:cNvPr id="662" name="Google Shape;662;p73"/>
          <p:cNvSpPr txBox="1"/>
          <p:nvPr>
            <p:ph idx="7" type="body"/>
          </p:nvPr>
        </p:nvSpPr>
        <p:spPr>
          <a:xfrm>
            <a:off x="6549900" y="3045425"/>
            <a:ext cx="1788000" cy="1016700"/>
          </a:xfrm>
          <a:prstGeom prst="rect">
            <a:avLst/>
          </a:prstGeom>
        </p:spPr>
        <p:txBody>
          <a:bodyPr anchorCtr="0" anchor="t" bIns="91425" lIns="91425" spcFirstLastPara="1" rIns="91425" wrap="square" tIns="91425">
            <a:normAutofit/>
          </a:bodyPr>
          <a:lstStyle>
            <a:lvl1pPr indent="-298450" lvl="0" marL="457200" algn="ctr">
              <a:spcBef>
                <a:spcPts val="0"/>
              </a:spcBef>
              <a:spcAft>
                <a:spcPts val="0"/>
              </a:spcAft>
              <a:buSzPts val="11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663" name="Google Shape;663;p73"/>
          <p:cNvSpPr txBox="1"/>
          <p:nvPr>
            <p:ph idx="8" type="subTitle"/>
          </p:nvPr>
        </p:nvSpPr>
        <p:spPr>
          <a:xfrm>
            <a:off x="6827700" y="1993500"/>
            <a:ext cx="1232400" cy="4344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1pPr>
            <a:lvl2pPr lvl="1"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2pPr>
            <a:lvl3pPr lvl="2"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3pPr>
            <a:lvl4pPr lvl="3"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4pPr>
            <a:lvl5pPr lvl="4"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5pPr>
            <a:lvl6pPr lvl="5"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6pPr>
            <a:lvl7pPr lvl="6"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7pPr>
            <a:lvl8pPr lvl="7"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8pPr>
            <a:lvl9pPr lvl="8"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9pPr>
          </a:lstStyle>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2 key metrics v3">
  <p:cSld name="TITLE_AND_BODY_1_2_1_1_1_2_1">
    <p:spTree>
      <p:nvGrpSpPr>
        <p:cNvPr id="664" name="Shape 664"/>
        <p:cNvGrpSpPr/>
        <p:nvPr/>
      </p:nvGrpSpPr>
      <p:grpSpPr>
        <a:xfrm>
          <a:off x="0" y="0"/>
          <a:ext cx="0" cy="0"/>
          <a:chOff x="0" y="0"/>
          <a:chExt cx="0" cy="0"/>
        </a:xfrm>
      </p:grpSpPr>
      <p:sp>
        <p:nvSpPr>
          <p:cNvPr id="665" name="Google Shape;665;p74"/>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000"/>
              <a:buNone/>
              <a:defRPr>
                <a:solidFill>
                  <a:schemeClr val="dk2"/>
                </a:solidFill>
              </a:defRPr>
            </a:lvl1pPr>
            <a:lvl2pPr lvl="1">
              <a:spcBef>
                <a:spcPts val="0"/>
              </a:spcBef>
              <a:spcAft>
                <a:spcPts val="0"/>
              </a:spcAft>
              <a:buClr>
                <a:schemeClr val="dk2"/>
              </a:buClr>
              <a:buSzPts val="2000"/>
              <a:buNone/>
              <a:defRPr>
                <a:solidFill>
                  <a:schemeClr val="dk2"/>
                </a:solidFill>
              </a:defRPr>
            </a:lvl2pPr>
            <a:lvl3pPr lvl="2">
              <a:spcBef>
                <a:spcPts val="0"/>
              </a:spcBef>
              <a:spcAft>
                <a:spcPts val="0"/>
              </a:spcAft>
              <a:buClr>
                <a:schemeClr val="dk2"/>
              </a:buClr>
              <a:buSzPts val="2000"/>
              <a:buNone/>
              <a:defRPr>
                <a:solidFill>
                  <a:schemeClr val="dk2"/>
                </a:solidFill>
              </a:defRPr>
            </a:lvl3pPr>
            <a:lvl4pPr lvl="3">
              <a:spcBef>
                <a:spcPts val="0"/>
              </a:spcBef>
              <a:spcAft>
                <a:spcPts val="0"/>
              </a:spcAft>
              <a:buClr>
                <a:schemeClr val="dk2"/>
              </a:buClr>
              <a:buSzPts val="2000"/>
              <a:buNone/>
              <a:defRPr>
                <a:solidFill>
                  <a:schemeClr val="dk2"/>
                </a:solidFill>
              </a:defRPr>
            </a:lvl4pPr>
            <a:lvl5pPr lvl="4">
              <a:spcBef>
                <a:spcPts val="0"/>
              </a:spcBef>
              <a:spcAft>
                <a:spcPts val="0"/>
              </a:spcAft>
              <a:buClr>
                <a:schemeClr val="dk2"/>
              </a:buClr>
              <a:buSzPts val="2000"/>
              <a:buNone/>
              <a:defRPr>
                <a:solidFill>
                  <a:schemeClr val="dk2"/>
                </a:solidFill>
              </a:defRPr>
            </a:lvl5pPr>
            <a:lvl6pPr lvl="5">
              <a:spcBef>
                <a:spcPts val="0"/>
              </a:spcBef>
              <a:spcAft>
                <a:spcPts val="0"/>
              </a:spcAft>
              <a:buClr>
                <a:schemeClr val="dk2"/>
              </a:buClr>
              <a:buSzPts val="2000"/>
              <a:buNone/>
              <a:defRPr>
                <a:solidFill>
                  <a:schemeClr val="dk2"/>
                </a:solidFill>
              </a:defRPr>
            </a:lvl6pPr>
            <a:lvl7pPr lvl="6">
              <a:spcBef>
                <a:spcPts val="0"/>
              </a:spcBef>
              <a:spcAft>
                <a:spcPts val="0"/>
              </a:spcAft>
              <a:buClr>
                <a:schemeClr val="dk2"/>
              </a:buClr>
              <a:buSzPts val="2000"/>
              <a:buNone/>
              <a:defRPr>
                <a:solidFill>
                  <a:schemeClr val="dk2"/>
                </a:solidFill>
              </a:defRPr>
            </a:lvl7pPr>
            <a:lvl8pPr lvl="7">
              <a:spcBef>
                <a:spcPts val="0"/>
              </a:spcBef>
              <a:spcAft>
                <a:spcPts val="0"/>
              </a:spcAft>
              <a:buClr>
                <a:schemeClr val="dk2"/>
              </a:buClr>
              <a:buSzPts val="2000"/>
              <a:buNone/>
              <a:defRPr>
                <a:solidFill>
                  <a:schemeClr val="dk2"/>
                </a:solidFill>
              </a:defRPr>
            </a:lvl8pPr>
            <a:lvl9pPr lvl="8">
              <a:spcBef>
                <a:spcPts val="0"/>
              </a:spcBef>
              <a:spcAft>
                <a:spcPts val="0"/>
              </a:spcAft>
              <a:buClr>
                <a:schemeClr val="dk2"/>
              </a:buClr>
              <a:buSzPts val="2000"/>
              <a:buNone/>
              <a:defRPr>
                <a:solidFill>
                  <a:schemeClr val="dk2"/>
                </a:solidFill>
              </a:defRPr>
            </a:lvl9pPr>
          </a:lstStyle>
          <a:p/>
        </p:txBody>
      </p:sp>
      <p:sp>
        <p:nvSpPr>
          <p:cNvPr id="666" name="Google Shape;666;p74"/>
          <p:cNvSpPr txBox="1"/>
          <p:nvPr>
            <p:ph idx="12" type="sldNum"/>
          </p:nvPr>
        </p:nvSpPr>
        <p:spPr>
          <a:xfrm>
            <a:off x="80290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67" name="Google Shape;667;p74"/>
          <p:cNvSpPr txBox="1"/>
          <p:nvPr>
            <p:ph idx="1" type="body"/>
          </p:nvPr>
        </p:nvSpPr>
        <p:spPr>
          <a:xfrm>
            <a:off x="1110900" y="2969225"/>
            <a:ext cx="2374800" cy="1016700"/>
          </a:xfrm>
          <a:prstGeom prst="rect">
            <a:avLst/>
          </a:prstGeom>
        </p:spPr>
        <p:txBody>
          <a:bodyPr anchorCtr="0" anchor="t" bIns="91425" lIns="91425" spcFirstLastPara="1" rIns="91425" wrap="square" tIns="91425">
            <a:normAutofit/>
          </a:bodyPr>
          <a:lstStyle>
            <a:lvl1pPr indent="-298450" lvl="0" marL="457200" algn="ctr">
              <a:spcBef>
                <a:spcPts val="0"/>
              </a:spcBef>
              <a:spcAft>
                <a:spcPts val="0"/>
              </a:spcAft>
              <a:buSzPts val="11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668" name="Google Shape;668;p74"/>
          <p:cNvSpPr txBox="1"/>
          <p:nvPr>
            <p:ph idx="2" type="subTitle"/>
          </p:nvPr>
        </p:nvSpPr>
        <p:spPr>
          <a:xfrm>
            <a:off x="1368450" y="2145900"/>
            <a:ext cx="1859700" cy="4344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1pPr>
            <a:lvl2pPr lvl="1"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2pPr>
            <a:lvl3pPr lvl="2"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3pPr>
            <a:lvl4pPr lvl="3"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4pPr>
            <a:lvl5pPr lvl="4"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5pPr>
            <a:lvl6pPr lvl="5"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6pPr>
            <a:lvl7pPr lvl="6"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7pPr>
            <a:lvl8pPr lvl="7"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8pPr>
            <a:lvl9pPr lvl="8"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9pPr>
          </a:lstStyle>
          <a:p/>
        </p:txBody>
      </p:sp>
      <p:sp>
        <p:nvSpPr>
          <p:cNvPr id="669" name="Google Shape;669;p74"/>
          <p:cNvSpPr txBox="1"/>
          <p:nvPr>
            <p:ph idx="3" type="body"/>
          </p:nvPr>
        </p:nvSpPr>
        <p:spPr>
          <a:xfrm>
            <a:off x="5368300" y="2969225"/>
            <a:ext cx="2374800" cy="1016700"/>
          </a:xfrm>
          <a:prstGeom prst="rect">
            <a:avLst/>
          </a:prstGeom>
        </p:spPr>
        <p:txBody>
          <a:bodyPr anchorCtr="0" anchor="t" bIns="91425" lIns="91425" spcFirstLastPara="1" rIns="91425" wrap="square" tIns="91425">
            <a:normAutofit/>
          </a:bodyPr>
          <a:lstStyle>
            <a:lvl1pPr indent="-298450" lvl="0" marL="457200" algn="ctr">
              <a:spcBef>
                <a:spcPts val="0"/>
              </a:spcBef>
              <a:spcAft>
                <a:spcPts val="0"/>
              </a:spcAft>
              <a:buSzPts val="11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670" name="Google Shape;670;p74"/>
          <p:cNvSpPr txBox="1"/>
          <p:nvPr>
            <p:ph idx="4" type="subTitle"/>
          </p:nvPr>
        </p:nvSpPr>
        <p:spPr>
          <a:xfrm>
            <a:off x="5625850" y="2145900"/>
            <a:ext cx="1859700" cy="4344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1pPr>
            <a:lvl2pPr lvl="1"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2pPr>
            <a:lvl3pPr lvl="2"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3pPr>
            <a:lvl4pPr lvl="3"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4pPr>
            <a:lvl5pPr lvl="4"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5pPr>
            <a:lvl6pPr lvl="5"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6pPr>
            <a:lvl7pPr lvl="6"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7pPr>
            <a:lvl8pPr lvl="7"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8pPr>
            <a:lvl9pPr lvl="8"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9pPr>
          </a:lstStyle>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sitive/negative slide 1">
  <p:cSld name="TITLE_AND_BODY_1_2_1_1_1_1_1">
    <p:spTree>
      <p:nvGrpSpPr>
        <p:cNvPr id="671" name="Shape 671"/>
        <p:cNvGrpSpPr/>
        <p:nvPr/>
      </p:nvGrpSpPr>
      <p:grpSpPr>
        <a:xfrm>
          <a:off x="0" y="0"/>
          <a:ext cx="0" cy="0"/>
          <a:chOff x="0" y="0"/>
          <a:chExt cx="0" cy="0"/>
        </a:xfrm>
      </p:grpSpPr>
      <p:sp>
        <p:nvSpPr>
          <p:cNvPr id="672" name="Google Shape;672;p75"/>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000"/>
              <a:buNone/>
              <a:defRPr>
                <a:solidFill>
                  <a:schemeClr val="dk2"/>
                </a:solidFill>
              </a:defRPr>
            </a:lvl1pPr>
            <a:lvl2pPr lvl="1">
              <a:spcBef>
                <a:spcPts val="0"/>
              </a:spcBef>
              <a:spcAft>
                <a:spcPts val="0"/>
              </a:spcAft>
              <a:buClr>
                <a:schemeClr val="dk2"/>
              </a:buClr>
              <a:buSzPts val="2000"/>
              <a:buNone/>
              <a:defRPr>
                <a:solidFill>
                  <a:schemeClr val="dk2"/>
                </a:solidFill>
              </a:defRPr>
            </a:lvl2pPr>
            <a:lvl3pPr lvl="2">
              <a:spcBef>
                <a:spcPts val="0"/>
              </a:spcBef>
              <a:spcAft>
                <a:spcPts val="0"/>
              </a:spcAft>
              <a:buClr>
                <a:schemeClr val="dk2"/>
              </a:buClr>
              <a:buSzPts val="2000"/>
              <a:buNone/>
              <a:defRPr>
                <a:solidFill>
                  <a:schemeClr val="dk2"/>
                </a:solidFill>
              </a:defRPr>
            </a:lvl3pPr>
            <a:lvl4pPr lvl="3">
              <a:spcBef>
                <a:spcPts val="0"/>
              </a:spcBef>
              <a:spcAft>
                <a:spcPts val="0"/>
              </a:spcAft>
              <a:buClr>
                <a:schemeClr val="dk2"/>
              </a:buClr>
              <a:buSzPts val="2000"/>
              <a:buNone/>
              <a:defRPr>
                <a:solidFill>
                  <a:schemeClr val="dk2"/>
                </a:solidFill>
              </a:defRPr>
            </a:lvl4pPr>
            <a:lvl5pPr lvl="4">
              <a:spcBef>
                <a:spcPts val="0"/>
              </a:spcBef>
              <a:spcAft>
                <a:spcPts val="0"/>
              </a:spcAft>
              <a:buClr>
                <a:schemeClr val="dk2"/>
              </a:buClr>
              <a:buSzPts val="2000"/>
              <a:buNone/>
              <a:defRPr>
                <a:solidFill>
                  <a:schemeClr val="dk2"/>
                </a:solidFill>
              </a:defRPr>
            </a:lvl5pPr>
            <a:lvl6pPr lvl="5">
              <a:spcBef>
                <a:spcPts val="0"/>
              </a:spcBef>
              <a:spcAft>
                <a:spcPts val="0"/>
              </a:spcAft>
              <a:buClr>
                <a:schemeClr val="dk2"/>
              </a:buClr>
              <a:buSzPts val="2000"/>
              <a:buNone/>
              <a:defRPr>
                <a:solidFill>
                  <a:schemeClr val="dk2"/>
                </a:solidFill>
              </a:defRPr>
            </a:lvl6pPr>
            <a:lvl7pPr lvl="6">
              <a:spcBef>
                <a:spcPts val="0"/>
              </a:spcBef>
              <a:spcAft>
                <a:spcPts val="0"/>
              </a:spcAft>
              <a:buClr>
                <a:schemeClr val="dk2"/>
              </a:buClr>
              <a:buSzPts val="2000"/>
              <a:buNone/>
              <a:defRPr>
                <a:solidFill>
                  <a:schemeClr val="dk2"/>
                </a:solidFill>
              </a:defRPr>
            </a:lvl7pPr>
            <a:lvl8pPr lvl="7">
              <a:spcBef>
                <a:spcPts val="0"/>
              </a:spcBef>
              <a:spcAft>
                <a:spcPts val="0"/>
              </a:spcAft>
              <a:buClr>
                <a:schemeClr val="dk2"/>
              </a:buClr>
              <a:buSzPts val="2000"/>
              <a:buNone/>
              <a:defRPr>
                <a:solidFill>
                  <a:schemeClr val="dk2"/>
                </a:solidFill>
              </a:defRPr>
            </a:lvl8pPr>
            <a:lvl9pPr lvl="8">
              <a:spcBef>
                <a:spcPts val="0"/>
              </a:spcBef>
              <a:spcAft>
                <a:spcPts val="0"/>
              </a:spcAft>
              <a:buClr>
                <a:schemeClr val="dk2"/>
              </a:buClr>
              <a:buSzPts val="2000"/>
              <a:buNone/>
              <a:defRPr>
                <a:solidFill>
                  <a:schemeClr val="dk2"/>
                </a:solidFill>
              </a:defRPr>
            </a:lvl9pPr>
          </a:lstStyle>
          <a:p/>
        </p:txBody>
      </p:sp>
      <p:sp>
        <p:nvSpPr>
          <p:cNvPr id="673" name="Google Shape;673;p75"/>
          <p:cNvSpPr txBox="1"/>
          <p:nvPr>
            <p:ph idx="12" type="sldNum"/>
          </p:nvPr>
        </p:nvSpPr>
        <p:spPr>
          <a:xfrm>
            <a:off x="80290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74" name="Google Shape;674;p75"/>
          <p:cNvSpPr txBox="1"/>
          <p:nvPr>
            <p:ph idx="1" type="body"/>
          </p:nvPr>
        </p:nvSpPr>
        <p:spPr>
          <a:xfrm>
            <a:off x="650850" y="1916463"/>
            <a:ext cx="3776700" cy="26526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Clr>
                <a:schemeClr val="accent3"/>
              </a:buClr>
              <a:buSzPts val="1100"/>
              <a:buFont typeface="Inter"/>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75" name="Google Shape;675;p75"/>
          <p:cNvSpPr txBox="1"/>
          <p:nvPr>
            <p:ph idx="2" type="body"/>
          </p:nvPr>
        </p:nvSpPr>
        <p:spPr>
          <a:xfrm>
            <a:off x="4845450" y="1916463"/>
            <a:ext cx="3732300" cy="26526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76" name="Google Shape;676;p75"/>
          <p:cNvSpPr txBox="1"/>
          <p:nvPr>
            <p:ph idx="3" type="subTitle"/>
          </p:nvPr>
        </p:nvSpPr>
        <p:spPr>
          <a:xfrm>
            <a:off x="650850" y="1367825"/>
            <a:ext cx="3776700" cy="434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2pPr>
            <a:lvl3pPr lvl="2">
              <a:lnSpc>
                <a:spcPct val="100000"/>
              </a:lnSpc>
              <a:spcBef>
                <a:spcPts val="0"/>
              </a:spcBef>
              <a:spcAft>
                <a:spcPts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3pPr>
            <a:lvl4pPr lvl="3">
              <a:lnSpc>
                <a:spcPct val="100000"/>
              </a:lnSpc>
              <a:spcBef>
                <a:spcPts val="0"/>
              </a:spcBef>
              <a:spcAft>
                <a:spcPts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4pPr>
            <a:lvl5pPr lvl="4">
              <a:lnSpc>
                <a:spcPct val="100000"/>
              </a:lnSpc>
              <a:spcBef>
                <a:spcPts val="0"/>
              </a:spcBef>
              <a:spcAft>
                <a:spcPts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5pPr>
            <a:lvl6pPr lvl="5">
              <a:lnSpc>
                <a:spcPct val="100000"/>
              </a:lnSpc>
              <a:spcBef>
                <a:spcPts val="0"/>
              </a:spcBef>
              <a:spcAft>
                <a:spcPts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6pPr>
            <a:lvl7pPr lvl="6">
              <a:lnSpc>
                <a:spcPct val="100000"/>
              </a:lnSpc>
              <a:spcBef>
                <a:spcPts val="0"/>
              </a:spcBef>
              <a:spcAft>
                <a:spcPts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7pPr>
            <a:lvl8pPr lvl="7">
              <a:lnSpc>
                <a:spcPct val="100000"/>
              </a:lnSpc>
              <a:spcBef>
                <a:spcPts val="0"/>
              </a:spcBef>
              <a:spcAft>
                <a:spcPts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8pPr>
            <a:lvl9pPr lvl="8">
              <a:lnSpc>
                <a:spcPct val="100000"/>
              </a:lnSpc>
              <a:spcBef>
                <a:spcPts val="0"/>
              </a:spcBef>
              <a:spcAft>
                <a:spcPts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9pPr>
          </a:lstStyle>
          <a:p/>
        </p:txBody>
      </p:sp>
      <p:sp>
        <p:nvSpPr>
          <p:cNvPr id="677" name="Google Shape;677;p75"/>
          <p:cNvSpPr txBox="1"/>
          <p:nvPr>
            <p:ph idx="4" type="subTitle"/>
          </p:nvPr>
        </p:nvSpPr>
        <p:spPr>
          <a:xfrm>
            <a:off x="4845525" y="1367825"/>
            <a:ext cx="3732300" cy="434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6"/>
              </a:buClr>
              <a:buSzPts val="1400"/>
              <a:buFont typeface="Space Grotesk SemiBold"/>
              <a:buNone/>
              <a:defRPr>
                <a:solidFill>
                  <a:schemeClr val="accent6"/>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Clr>
                <a:schemeClr val="accent6"/>
              </a:buClr>
              <a:buSzPts val="1400"/>
              <a:buFont typeface="Space Grotesk SemiBold"/>
              <a:buNone/>
              <a:defRPr>
                <a:solidFill>
                  <a:schemeClr val="accent6"/>
                </a:solidFill>
                <a:latin typeface="Space Grotesk SemiBold"/>
                <a:ea typeface="Space Grotesk SemiBold"/>
                <a:cs typeface="Space Grotesk SemiBold"/>
                <a:sym typeface="Space Grotesk SemiBold"/>
              </a:defRPr>
            </a:lvl2pPr>
            <a:lvl3pPr lvl="2">
              <a:lnSpc>
                <a:spcPct val="100000"/>
              </a:lnSpc>
              <a:spcBef>
                <a:spcPts val="0"/>
              </a:spcBef>
              <a:spcAft>
                <a:spcPts val="0"/>
              </a:spcAft>
              <a:buClr>
                <a:schemeClr val="accent6"/>
              </a:buClr>
              <a:buSzPts val="1400"/>
              <a:buFont typeface="Space Grotesk SemiBold"/>
              <a:buNone/>
              <a:defRPr>
                <a:solidFill>
                  <a:schemeClr val="accent6"/>
                </a:solidFill>
                <a:latin typeface="Space Grotesk SemiBold"/>
                <a:ea typeface="Space Grotesk SemiBold"/>
                <a:cs typeface="Space Grotesk SemiBold"/>
                <a:sym typeface="Space Grotesk SemiBold"/>
              </a:defRPr>
            </a:lvl3pPr>
            <a:lvl4pPr lvl="3">
              <a:lnSpc>
                <a:spcPct val="100000"/>
              </a:lnSpc>
              <a:spcBef>
                <a:spcPts val="0"/>
              </a:spcBef>
              <a:spcAft>
                <a:spcPts val="0"/>
              </a:spcAft>
              <a:buClr>
                <a:schemeClr val="accent6"/>
              </a:buClr>
              <a:buSzPts val="1400"/>
              <a:buFont typeface="Space Grotesk SemiBold"/>
              <a:buNone/>
              <a:defRPr>
                <a:solidFill>
                  <a:schemeClr val="accent6"/>
                </a:solidFill>
                <a:latin typeface="Space Grotesk SemiBold"/>
                <a:ea typeface="Space Grotesk SemiBold"/>
                <a:cs typeface="Space Grotesk SemiBold"/>
                <a:sym typeface="Space Grotesk SemiBold"/>
              </a:defRPr>
            </a:lvl4pPr>
            <a:lvl5pPr lvl="4">
              <a:lnSpc>
                <a:spcPct val="100000"/>
              </a:lnSpc>
              <a:spcBef>
                <a:spcPts val="0"/>
              </a:spcBef>
              <a:spcAft>
                <a:spcPts val="0"/>
              </a:spcAft>
              <a:buClr>
                <a:schemeClr val="accent6"/>
              </a:buClr>
              <a:buSzPts val="1400"/>
              <a:buFont typeface="Space Grotesk SemiBold"/>
              <a:buNone/>
              <a:defRPr>
                <a:solidFill>
                  <a:schemeClr val="accent6"/>
                </a:solidFill>
                <a:latin typeface="Space Grotesk SemiBold"/>
                <a:ea typeface="Space Grotesk SemiBold"/>
                <a:cs typeface="Space Grotesk SemiBold"/>
                <a:sym typeface="Space Grotesk SemiBold"/>
              </a:defRPr>
            </a:lvl5pPr>
            <a:lvl6pPr lvl="5">
              <a:lnSpc>
                <a:spcPct val="100000"/>
              </a:lnSpc>
              <a:spcBef>
                <a:spcPts val="0"/>
              </a:spcBef>
              <a:spcAft>
                <a:spcPts val="0"/>
              </a:spcAft>
              <a:buClr>
                <a:schemeClr val="accent6"/>
              </a:buClr>
              <a:buSzPts val="1400"/>
              <a:buFont typeface="Space Grotesk SemiBold"/>
              <a:buNone/>
              <a:defRPr>
                <a:solidFill>
                  <a:schemeClr val="accent6"/>
                </a:solidFill>
                <a:latin typeface="Space Grotesk SemiBold"/>
                <a:ea typeface="Space Grotesk SemiBold"/>
                <a:cs typeface="Space Grotesk SemiBold"/>
                <a:sym typeface="Space Grotesk SemiBold"/>
              </a:defRPr>
            </a:lvl6pPr>
            <a:lvl7pPr lvl="6">
              <a:lnSpc>
                <a:spcPct val="100000"/>
              </a:lnSpc>
              <a:spcBef>
                <a:spcPts val="0"/>
              </a:spcBef>
              <a:spcAft>
                <a:spcPts val="0"/>
              </a:spcAft>
              <a:buClr>
                <a:schemeClr val="accent6"/>
              </a:buClr>
              <a:buSzPts val="1400"/>
              <a:buFont typeface="Space Grotesk SemiBold"/>
              <a:buNone/>
              <a:defRPr>
                <a:solidFill>
                  <a:schemeClr val="accent6"/>
                </a:solidFill>
                <a:latin typeface="Space Grotesk SemiBold"/>
                <a:ea typeface="Space Grotesk SemiBold"/>
                <a:cs typeface="Space Grotesk SemiBold"/>
                <a:sym typeface="Space Grotesk SemiBold"/>
              </a:defRPr>
            </a:lvl7pPr>
            <a:lvl8pPr lvl="7">
              <a:lnSpc>
                <a:spcPct val="100000"/>
              </a:lnSpc>
              <a:spcBef>
                <a:spcPts val="0"/>
              </a:spcBef>
              <a:spcAft>
                <a:spcPts val="0"/>
              </a:spcAft>
              <a:buClr>
                <a:schemeClr val="accent6"/>
              </a:buClr>
              <a:buSzPts val="1400"/>
              <a:buFont typeface="Space Grotesk SemiBold"/>
              <a:buNone/>
              <a:defRPr>
                <a:solidFill>
                  <a:schemeClr val="accent6"/>
                </a:solidFill>
                <a:latin typeface="Space Grotesk SemiBold"/>
                <a:ea typeface="Space Grotesk SemiBold"/>
                <a:cs typeface="Space Grotesk SemiBold"/>
                <a:sym typeface="Space Grotesk SemiBold"/>
              </a:defRPr>
            </a:lvl8pPr>
            <a:lvl9pPr lvl="8">
              <a:lnSpc>
                <a:spcPct val="100000"/>
              </a:lnSpc>
              <a:spcBef>
                <a:spcPts val="0"/>
              </a:spcBef>
              <a:spcAft>
                <a:spcPts val="0"/>
              </a:spcAft>
              <a:buClr>
                <a:schemeClr val="accent6"/>
              </a:buClr>
              <a:buSzPts val="1400"/>
              <a:buFont typeface="Space Grotesk SemiBold"/>
              <a:buNone/>
              <a:defRPr>
                <a:solidFill>
                  <a:schemeClr val="accent6"/>
                </a:solidFill>
                <a:latin typeface="Space Grotesk SemiBold"/>
                <a:ea typeface="Space Grotesk SemiBold"/>
                <a:cs typeface="Space Grotesk SemiBold"/>
                <a:sym typeface="Space Grotesk SemiBold"/>
              </a:defRPr>
            </a:lvl9pPr>
          </a:lstStyle>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sitive/negative slide v2">
  <p:cSld name="TITLE_AND_BODY_1_2_1_1_1_1_1_1">
    <p:spTree>
      <p:nvGrpSpPr>
        <p:cNvPr id="678" name="Shape 678"/>
        <p:cNvGrpSpPr/>
        <p:nvPr/>
      </p:nvGrpSpPr>
      <p:grpSpPr>
        <a:xfrm>
          <a:off x="0" y="0"/>
          <a:ext cx="0" cy="0"/>
          <a:chOff x="0" y="0"/>
          <a:chExt cx="0" cy="0"/>
        </a:xfrm>
      </p:grpSpPr>
      <p:sp>
        <p:nvSpPr>
          <p:cNvPr id="679" name="Google Shape;679;p76"/>
          <p:cNvSpPr/>
          <p:nvPr/>
        </p:nvSpPr>
        <p:spPr>
          <a:xfrm>
            <a:off x="4669125" y="1377275"/>
            <a:ext cx="3908700" cy="3452700"/>
          </a:xfrm>
          <a:prstGeom prst="rect">
            <a:avLst/>
          </a:prstGeom>
          <a:solidFill>
            <a:schemeClr val="lt1"/>
          </a:solidFill>
          <a:ln cap="flat" cmpd="sng" w="9525">
            <a:solidFill>
              <a:schemeClr val="accent6"/>
            </a:solidFill>
            <a:prstDash val="solid"/>
            <a:round/>
            <a:headEnd len="sm" w="sm" type="none"/>
            <a:tailEnd len="sm" w="sm" type="none"/>
          </a:ln>
          <a:effectLst>
            <a:outerShdw blurRad="342900" rotWithShape="0" algn="bl" dir="5400000" dist="95250">
              <a:schemeClr val="accent6">
                <a:alpha val="2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680" name="Google Shape;680;p76"/>
          <p:cNvSpPr/>
          <p:nvPr/>
        </p:nvSpPr>
        <p:spPr>
          <a:xfrm>
            <a:off x="569475" y="1377275"/>
            <a:ext cx="3908700" cy="3452700"/>
          </a:xfrm>
          <a:prstGeom prst="rect">
            <a:avLst/>
          </a:prstGeom>
          <a:solidFill>
            <a:schemeClr val="lt1"/>
          </a:solidFill>
          <a:ln cap="flat" cmpd="sng" w="9525">
            <a:solidFill>
              <a:schemeClr val="accent4"/>
            </a:solidFill>
            <a:prstDash val="solid"/>
            <a:round/>
            <a:headEnd len="sm" w="sm" type="none"/>
            <a:tailEnd len="sm" w="sm" type="none"/>
          </a:ln>
          <a:effectLst>
            <a:outerShdw blurRad="342900" rotWithShape="0" algn="bl" dir="5400000" dist="95250">
              <a:schemeClr val="accent4">
                <a:alpha val="2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681" name="Google Shape;681;p76"/>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000"/>
              <a:buNone/>
              <a:defRPr>
                <a:solidFill>
                  <a:schemeClr val="dk2"/>
                </a:solidFill>
              </a:defRPr>
            </a:lvl1pPr>
            <a:lvl2pPr lvl="1">
              <a:spcBef>
                <a:spcPts val="0"/>
              </a:spcBef>
              <a:spcAft>
                <a:spcPts val="0"/>
              </a:spcAft>
              <a:buClr>
                <a:schemeClr val="dk2"/>
              </a:buClr>
              <a:buSzPts val="2000"/>
              <a:buNone/>
              <a:defRPr>
                <a:solidFill>
                  <a:schemeClr val="dk2"/>
                </a:solidFill>
              </a:defRPr>
            </a:lvl2pPr>
            <a:lvl3pPr lvl="2">
              <a:spcBef>
                <a:spcPts val="0"/>
              </a:spcBef>
              <a:spcAft>
                <a:spcPts val="0"/>
              </a:spcAft>
              <a:buClr>
                <a:schemeClr val="dk2"/>
              </a:buClr>
              <a:buSzPts val="2000"/>
              <a:buNone/>
              <a:defRPr>
                <a:solidFill>
                  <a:schemeClr val="dk2"/>
                </a:solidFill>
              </a:defRPr>
            </a:lvl3pPr>
            <a:lvl4pPr lvl="3">
              <a:spcBef>
                <a:spcPts val="0"/>
              </a:spcBef>
              <a:spcAft>
                <a:spcPts val="0"/>
              </a:spcAft>
              <a:buClr>
                <a:schemeClr val="dk2"/>
              </a:buClr>
              <a:buSzPts val="2000"/>
              <a:buNone/>
              <a:defRPr>
                <a:solidFill>
                  <a:schemeClr val="dk2"/>
                </a:solidFill>
              </a:defRPr>
            </a:lvl4pPr>
            <a:lvl5pPr lvl="4">
              <a:spcBef>
                <a:spcPts val="0"/>
              </a:spcBef>
              <a:spcAft>
                <a:spcPts val="0"/>
              </a:spcAft>
              <a:buClr>
                <a:schemeClr val="dk2"/>
              </a:buClr>
              <a:buSzPts val="2000"/>
              <a:buNone/>
              <a:defRPr>
                <a:solidFill>
                  <a:schemeClr val="dk2"/>
                </a:solidFill>
              </a:defRPr>
            </a:lvl5pPr>
            <a:lvl6pPr lvl="5">
              <a:spcBef>
                <a:spcPts val="0"/>
              </a:spcBef>
              <a:spcAft>
                <a:spcPts val="0"/>
              </a:spcAft>
              <a:buClr>
                <a:schemeClr val="dk2"/>
              </a:buClr>
              <a:buSzPts val="2000"/>
              <a:buNone/>
              <a:defRPr>
                <a:solidFill>
                  <a:schemeClr val="dk2"/>
                </a:solidFill>
              </a:defRPr>
            </a:lvl6pPr>
            <a:lvl7pPr lvl="6">
              <a:spcBef>
                <a:spcPts val="0"/>
              </a:spcBef>
              <a:spcAft>
                <a:spcPts val="0"/>
              </a:spcAft>
              <a:buClr>
                <a:schemeClr val="dk2"/>
              </a:buClr>
              <a:buSzPts val="2000"/>
              <a:buNone/>
              <a:defRPr>
                <a:solidFill>
                  <a:schemeClr val="dk2"/>
                </a:solidFill>
              </a:defRPr>
            </a:lvl7pPr>
            <a:lvl8pPr lvl="7">
              <a:spcBef>
                <a:spcPts val="0"/>
              </a:spcBef>
              <a:spcAft>
                <a:spcPts val="0"/>
              </a:spcAft>
              <a:buClr>
                <a:schemeClr val="dk2"/>
              </a:buClr>
              <a:buSzPts val="2000"/>
              <a:buNone/>
              <a:defRPr>
                <a:solidFill>
                  <a:schemeClr val="dk2"/>
                </a:solidFill>
              </a:defRPr>
            </a:lvl8pPr>
            <a:lvl9pPr lvl="8">
              <a:spcBef>
                <a:spcPts val="0"/>
              </a:spcBef>
              <a:spcAft>
                <a:spcPts val="0"/>
              </a:spcAft>
              <a:buClr>
                <a:schemeClr val="dk2"/>
              </a:buClr>
              <a:buSzPts val="2000"/>
              <a:buNone/>
              <a:defRPr>
                <a:solidFill>
                  <a:schemeClr val="dk2"/>
                </a:solidFill>
              </a:defRPr>
            </a:lvl9pPr>
          </a:lstStyle>
          <a:p/>
        </p:txBody>
      </p:sp>
      <p:sp>
        <p:nvSpPr>
          <p:cNvPr id="682" name="Google Shape;682;p76"/>
          <p:cNvSpPr txBox="1"/>
          <p:nvPr>
            <p:ph idx="12" type="sldNum"/>
          </p:nvPr>
        </p:nvSpPr>
        <p:spPr>
          <a:xfrm>
            <a:off x="80290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83" name="Google Shape;683;p76"/>
          <p:cNvSpPr txBox="1"/>
          <p:nvPr>
            <p:ph idx="1" type="body"/>
          </p:nvPr>
        </p:nvSpPr>
        <p:spPr>
          <a:xfrm>
            <a:off x="747225" y="2232000"/>
            <a:ext cx="3553200" cy="25245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Clr>
                <a:schemeClr val="accent3"/>
              </a:buClr>
              <a:buSzPts val="1100"/>
              <a:buFont typeface="Inter"/>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4" name="Google Shape;684;p76"/>
          <p:cNvSpPr txBox="1"/>
          <p:nvPr>
            <p:ph idx="2" type="body"/>
          </p:nvPr>
        </p:nvSpPr>
        <p:spPr>
          <a:xfrm>
            <a:off x="4846875" y="2232000"/>
            <a:ext cx="3553200" cy="25245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5" name="Google Shape;685;p76"/>
          <p:cNvSpPr txBox="1"/>
          <p:nvPr>
            <p:ph idx="3" type="subTitle"/>
          </p:nvPr>
        </p:nvSpPr>
        <p:spPr>
          <a:xfrm>
            <a:off x="747223" y="1490400"/>
            <a:ext cx="3553200" cy="434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2pPr>
            <a:lvl3pPr lvl="2">
              <a:lnSpc>
                <a:spcPct val="100000"/>
              </a:lnSpc>
              <a:spcBef>
                <a:spcPts val="0"/>
              </a:spcBef>
              <a:spcAft>
                <a:spcPts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3pPr>
            <a:lvl4pPr lvl="3">
              <a:lnSpc>
                <a:spcPct val="100000"/>
              </a:lnSpc>
              <a:spcBef>
                <a:spcPts val="0"/>
              </a:spcBef>
              <a:spcAft>
                <a:spcPts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4pPr>
            <a:lvl5pPr lvl="4">
              <a:lnSpc>
                <a:spcPct val="100000"/>
              </a:lnSpc>
              <a:spcBef>
                <a:spcPts val="0"/>
              </a:spcBef>
              <a:spcAft>
                <a:spcPts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5pPr>
            <a:lvl6pPr lvl="5">
              <a:lnSpc>
                <a:spcPct val="100000"/>
              </a:lnSpc>
              <a:spcBef>
                <a:spcPts val="0"/>
              </a:spcBef>
              <a:spcAft>
                <a:spcPts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6pPr>
            <a:lvl7pPr lvl="6">
              <a:lnSpc>
                <a:spcPct val="100000"/>
              </a:lnSpc>
              <a:spcBef>
                <a:spcPts val="0"/>
              </a:spcBef>
              <a:spcAft>
                <a:spcPts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7pPr>
            <a:lvl8pPr lvl="7">
              <a:lnSpc>
                <a:spcPct val="100000"/>
              </a:lnSpc>
              <a:spcBef>
                <a:spcPts val="0"/>
              </a:spcBef>
              <a:spcAft>
                <a:spcPts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8pPr>
            <a:lvl9pPr lvl="8">
              <a:lnSpc>
                <a:spcPct val="100000"/>
              </a:lnSpc>
              <a:spcBef>
                <a:spcPts val="0"/>
              </a:spcBef>
              <a:spcAft>
                <a:spcPts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9pPr>
          </a:lstStyle>
          <a:p/>
        </p:txBody>
      </p:sp>
      <p:sp>
        <p:nvSpPr>
          <p:cNvPr id="686" name="Google Shape;686;p76"/>
          <p:cNvSpPr txBox="1"/>
          <p:nvPr>
            <p:ph idx="4" type="subTitle"/>
          </p:nvPr>
        </p:nvSpPr>
        <p:spPr>
          <a:xfrm>
            <a:off x="4846161" y="1490400"/>
            <a:ext cx="3553200" cy="434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6"/>
              </a:buClr>
              <a:buSzPts val="1400"/>
              <a:buFont typeface="Space Grotesk SemiBold"/>
              <a:buNone/>
              <a:defRPr>
                <a:solidFill>
                  <a:schemeClr val="accent6"/>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Clr>
                <a:schemeClr val="accent6"/>
              </a:buClr>
              <a:buSzPts val="1400"/>
              <a:buFont typeface="Space Grotesk SemiBold"/>
              <a:buNone/>
              <a:defRPr>
                <a:solidFill>
                  <a:schemeClr val="accent6"/>
                </a:solidFill>
                <a:latin typeface="Space Grotesk SemiBold"/>
                <a:ea typeface="Space Grotesk SemiBold"/>
                <a:cs typeface="Space Grotesk SemiBold"/>
                <a:sym typeface="Space Grotesk SemiBold"/>
              </a:defRPr>
            </a:lvl2pPr>
            <a:lvl3pPr lvl="2">
              <a:lnSpc>
                <a:spcPct val="100000"/>
              </a:lnSpc>
              <a:spcBef>
                <a:spcPts val="0"/>
              </a:spcBef>
              <a:spcAft>
                <a:spcPts val="0"/>
              </a:spcAft>
              <a:buClr>
                <a:schemeClr val="accent6"/>
              </a:buClr>
              <a:buSzPts val="1400"/>
              <a:buFont typeface="Space Grotesk SemiBold"/>
              <a:buNone/>
              <a:defRPr>
                <a:solidFill>
                  <a:schemeClr val="accent6"/>
                </a:solidFill>
                <a:latin typeface="Space Grotesk SemiBold"/>
                <a:ea typeface="Space Grotesk SemiBold"/>
                <a:cs typeface="Space Grotesk SemiBold"/>
                <a:sym typeface="Space Grotesk SemiBold"/>
              </a:defRPr>
            </a:lvl3pPr>
            <a:lvl4pPr lvl="3">
              <a:lnSpc>
                <a:spcPct val="100000"/>
              </a:lnSpc>
              <a:spcBef>
                <a:spcPts val="0"/>
              </a:spcBef>
              <a:spcAft>
                <a:spcPts val="0"/>
              </a:spcAft>
              <a:buClr>
                <a:schemeClr val="accent6"/>
              </a:buClr>
              <a:buSzPts val="1400"/>
              <a:buFont typeface="Space Grotesk SemiBold"/>
              <a:buNone/>
              <a:defRPr>
                <a:solidFill>
                  <a:schemeClr val="accent6"/>
                </a:solidFill>
                <a:latin typeface="Space Grotesk SemiBold"/>
                <a:ea typeface="Space Grotesk SemiBold"/>
                <a:cs typeface="Space Grotesk SemiBold"/>
                <a:sym typeface="Space Grotesk SemiBold"/>
              </a:defRPr>
            </a:lvl4pPr>
            <a:lvl5pPr lvl="4">
              <a:lnSpc>
                <a:spcPct val="100000"/>
              </a:lnSpc>
              <a:spcBef>
                <a:spcPts val="0"/>
              </a:spcBef>
              <a:spcAft>
                <a:spcPts val="0"/>
              </a:spcAft>
              <a:buClr>
                <a:schemeClr val="accent6"/>
              </a:buClr>
              <a:buSzPts val="1400"/>
              <a:buFont typeface="Space Grotesk SemiBold"/>
              <a:buNone/>
              <a:defRPr>
                <a:solidFill>
                  <a:schemeClr val="accent6"/>
                </a:solidFill>
                <a:latin typeface="Space Grotesk SemiBold"/>
                <a:ea typeface="Space Grotesk SemiBold"/>
                <a:cs typeface="Space Grotesk SemiBold"/>
                <a:sym typeface="Space Grotesk SemiBold"/>
              </a:defRPr>
            </a:lvl5pPr>
            <a:lvl6pPr lvl="5">
              <a:lnSpc>
                <a:spcPct val="100000"/>
              </a:lnSpc>
              <a:spcBef>
                <a:spcPts val="0"/>
              </a:spcBef>
              <a:spcAft>
                <a:spcPts val="0"/>
              </a:spcAft>
              <a:buClr>
                <a:schemeClr val="accent6"/>
              </a:buClr>
              <a:buSzPts val="1400"/>
              <a:buFont typeface="Space Grotesk SemiBold"/>
              <a:buNone/>
              <a:defRPr>
                <a:solidFill>
                  <a:schemeClr val="accent6"/>
                </a:solidFill>
                <a:latin typeface="Space Grotesk SemiBold"/>
                <a:ea typeface="Space Grotesk SemiBold"/>
                <a:cs typeface="Space Grotesk SemiBold"/>
                <a:sym typeface="Space Grotesk SemiBold"/>
              </a:defRPr>
            </a:lvl6pPr>
            <a:lvl7pPr lvl="6">
              <a:lnSpc>
                <a:spcPct val="100000"/>
              </a:lnSpc>
              <a:spcBef>
                <a:spcPts val="0"/>
              </a:spcBef>
              <a:spcAft>
                <a:spcPts val="0"/>
              </a:spcAft>
              <a:buClr>
                <a:schemeClr val="accent6"/>
              </a:buClr>
              <a:buSzPts val="1400"/>
              <a:buFont typeface="Space Grotesk SemiBold"/>
              <a:buNone/>
              <a:defRPr>
                <a:solidFill>
                  <a:schemeClr val="accent6"/>
                </a:solidFill>
                <a:latin typeface="Space Grotesk SemiBold"/>
                <a:ea typeface="Space Grotesk SemiBold"/>
                <a:cs typeface="Space Grotesk SemiBold"/>
                <a:sym typeface="Space Grotesk SemiBold"/>
              </a:defRPr>
            </a:lvl7pPr>
            <a:lvl8pPr lvl="7">
              <a:lnSpc>
                <a:spcPct val="100000"/>
              </a:lnSpc>
              <a:spcBef>
                <a:spcPts val="0"/>
              </a:spcBef>
              <a:spcAft>
                <a:spcPts val="0"/>
              </a:spcAft>
              <a:buClr>
                <a:schemeClr val="accent6"/>
              </a:buClr>
              <a:buSzPts val="1400"/>
              <a:buFont typeface="Space Grotesk SemiBold"/>
              <a:buNone/>
              <a:defRPr>
                <a:solidFill>
                  <a:schemeClr val="accent6"/>
                </a:solidFill>
                <a:latin typeface="Space Grotesk SemiBold"/>
                <a:ea typeface="Space Grotesk SemiBold"/>
                <a:cs typeface="Space Grotesk SemiBold"/>
                <a:sym typeface="Space Grotesk SemiBold"/>
              </a:defRPr>
            </a:lvl8pPr>
            <a:lvl9pPr lvl="8">
              <a:lnSpc>
                <a:spcPct val="100000"/>
              </a:lnSpc>
              <a:spcBef>
                <a:spcPts val="0"/>
              </a:spcBef>
              <a:spcAft>
                <a:spcPts val="0"/>
              </a:spcAft>
              <a:buClr>
                <a:schemeClr val="accent6"/>
              </a:buClr>
              <a:buSzPts val="1400"/>
              <a:buFont typeface="Space Grotesk SemiBold"/>
              <a:buNone/>
              <a:defRPr>
                <a:solidFill>
                  <a:schemeClr val="accent6"/>
                </a:solidFill>
                <a:latin typeface="Space Grotesk SemiBold"/>
                <a:ea typeface="Space Grotesk SemiBold"/>
                <a:cs typeface="Space Grotesk SemiBold"/>
                <a:sym typeface="Space Grotesk SemiBold"/>
              </a:defRPr>
            </a:lvl9pPr>
          </a:lstStyle>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sitive/negative slide v3">
  <p:cSld name="TITLE_AND_BODY_1_2_1_1_1_1_1_1_1">
    <p:spTree>
      <p:nvGrpSpPr>
        <p:cNvPr id="687" name="Shape 687"/>
        <p:cNvGrpSpPr/>
        <p:nvPr/>
      </p:nvGrpSpPr>
      <p:grpSpPr>
        <a:xfrm>
          <a:off x="0" y="0"/>
          <a:ext cx="0" cy="0"/>
          <a:chOff x="0" y="0"/>
          <a:chExt cx="0" cy="0"/>
        </a:xfrm>
      </p:grpSpPr>
      <p:sp>
        <p:nvSpPr>
          <p:cNvPr id="688" name="Google Shape;688;p77"/>
          <p:cNvSpPr/>
          <p:nvPr/>
        </p:nvSpPr>
        <p:spPr>
          <a:xfrm>
            <a:off x="0" y="0"/>
            <a:ext cx="9144000" cy="85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77"/>
          <p:cNvSpPr/>
          <p:nvPr/>
        </p:nvSpPr>
        <p:spPr>
          <a:xfrm>
            <a:off x="4669123" y="1377275"/>
            <a:ext cx="3909600" cy="3452400"/>
          </a:xfrm>
          <a:prstGeom prst="rect">
            <a:avLst/>
          </a:prstGeom>
          <a:solidFill>
            <a:schemeClr val="accent6"/>
          </a:solidFill>
          <a:ln>
            <a:noFill/>
          </a:ln>
          <a:effectLst>
            <a:outerShdw blurRad="342900" rotWithShape="0" algn="bl" dir="5400000" dist="95250">
              <a:schemeClr val="accent6">
                <a:alpha val="2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77"/>
          <p:cNvSpPr/>
          <p:nvPr/>
        </p:nvSpPr>
        <p:spPr>
          <a:xfrm>
            <a:off x="569473" y="1377275"/>
            <a:ext cx="3908700" cy="3452400"/>
          </a:xfrm>
          <a:prstGeom prst="rect">
            <a:avLst/>
          </a:prstGeom>
          <a:solidFill>
            <a:schemeClr val="accent5"/>
          </a:solidFill>
          <a:ln>
            <a:noFill/>
          </a:ln>
          <a:effectLst>
            <a:outerShdw blurRad="342900" rotWithShape="0" algn="bl" dir="5400000" dist="95250">
              <a:schemeClr val="accent4">
                <a:alpha val="2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77"/>
          <p:cNvSpPr txBox="1"/>
          <p:nvPr>
            <p:ph type="title"/>
          </p:nvPr>
        </p:nvSpPr>
        <p:spPr>
          <a:xfrm>
            <a:off x="566250" y="445038"/>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692" name="Google Shape;692;p77"/>
          <p:cNvSpPr txBox="1"/>
          <p:nvPr>
            <p:ph idx="12" type="sldNum"/>
          </p:nvPr>
        </p:nvSpPr>
        <p:spPr>
          <a:xfrm>
            <a:off x="80290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93" name="Google Shape;693;p77"/>
          <p:cNvSpPr txBox="1"/>
          <p:nvPr>
            <p:ph idx="1" type="body"/>
          </p:nvPr>
        </p:nvSpPr>
        <p:spPr>
          <a:xfrm>
            <a:off x="744250" y="2230700"/>
            <a:ext cx="3555300" cy="23382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Clr>
                <a:schemeClr val="lt1"/>
              </a:buClr>
              <a:buSzPts val="1100"/>
              <a:buFont typeface="Inter"/>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694" name="Google Shape;694;p77"/>
          <p:cNvSpPr txBox="1"/>
          <p:nvPr>
            <p:ph idx="2" type="body"/>
          </p:nvPr>
        </p:nvSpPr>
        <p:spPr>
          <a:xfrm>
            <a:off x="4845450" y="2232000"/>
            <a:ext cx="3732300" cy="24351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Clr>
                <a:schemeClr val="lt1"/>
              </a:buClr>
              <a:buSzPts val="11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695" name="Google Shape;695;p77"/>
          <p:cNvSpPr txBox="1"/>
          <p:nvPr>
            <p:ph idx="3" type="subTitle"/>
          </p:nvPr>
        </p:nvSpPr>
        <p:spPr>
          <a:xfrm>
            <a:off x="747973" y="1490100"/>
            <a:ext cx="3551700" cy="434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400"/>
              <a:buFont typeface="Space Grotesk SemiBold"/>
              <a:buNone/>
              <a:defRPr>
                <a:solidFill>
                  <a:schemeClr val="lt1"/>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Clr>
                <a:schemeClr val="lt1"/>
              </a:buClr>
              <a:buSzPts val="1400"/>
              <a:buFont typeface="Space Grotesk SemiBold"/>
              <a:buNone/>
              <a:defRPr>
                <a:solidFill>
                  <a:schemeClr val="lt1"/>
                </a:solidFill>
                <a:latin typeface="Space Grotesk SemiBold"/>
                <a:ea typeface="Space Grotesk SemiBold"/>
                <a:cs typeface="Space Grotesk SemiBold"/>
                <a:sym typeface="Space Grotesk SemiBold"/>
              </a:defRPr>
            </a:lvl2pPr>
            <a:lvl3pPr lvl="2">
              <a:lnSpc>
                <a:spcPct val="100000"/>
              </a:lnSpc>
              <a:spcBef>
                <a:spcPts val="0"/>
              </a:spcBef>
              <a:spcAft>
                <a:spcPts val="0"/>
              </a:spcAft>
              <a:buClr>
                <a:schemeClr val="lt1"/>
              </a:buClr>
              <a:buSzPts val="1400"/>
              <a:buFont typeface="Space Grotesk SemiBold"/>
              <a:buNone/>
              <a:defRPr>
                <a:solidFill>
                  <a:schemeClr val="lt1"/>
                </a:solidFill>
                <a:latin typeface="Space Grotesk SemiBold"/>
                <a:ea typeface="Space Grotesk SemiBold"/>
                <a:cs typeface="Space Grotesk SemiBold"/>
                <a:sym typeface="Space Grotesk SemiBold"/>
              </a:defRPr>
            </a:lvl3pPr>
            <a:lvl4pPr lvl="3">
              <a:lnSpc>
                <a:spcPct val="100000"/>
              </a:lnSpc>
              <a:spcBef>
                <a:spcPts val="0"/>
              </a:spcBef>
              <a:spcAft>
                <a:spcPts val="0"/>
              </a:spcAft>
              <a:buClr>
                <a:schemeClr val="lt1"/>
              </a:buClr>
              <a:buSzPts val="1400"/>
              <a:buFont typeface="Space Grotesk SemiBold"/>
              <a:buNone/>
              <a:defRPr>
                <a:solidFill>
                  <a:schemeClr val="lt1"/>
                </a:solidFill>
                <a:latin typeface="Space Grotesk SemiBold"/>
                <a:ea typeface="Space Grotesk SemiBold"/>
                <a:cs typeface="Space Grotesk SemiBold"/>
                <a:sym typeface="Space Grotesk SemiBold"/>
              </a:defRPr>
            </a:lvl4pPr>
            <a:lvl5pPr lvl="4">
              <a:lnSpc>
                <a:spcPct val="100000"/>
              </a:lnSpc>
              <a:spcBef>
                <a:spcPts val="0"/>
              </a:spcBef>
              <a:spcAft>
                <a:spcPts val="0"/>
              </a:spcAft>
              <a:buClr>
                <a:schemeClr val="lt1"/>
              </a:buClr>
              <a:buSzPts val="1400"/>
              <a:buFont typeface="Space Grotesk SemiBold"/>
              <a:buNone/>
              <a:defRPr>
                <a:solidFill>
                  <a:schemeClr val="lt1"/>
                </a:solidFill>
                <a:latin typeface="Space Grotesk SemiBold"/>
                <a:ea typeface="Space Grotesk SemiBold"/>
                <a:cs typeface="Space Grotesk SemiBold"/>
                <a:sym typeface="Space Grotesk SemiBold"/>
              </a:defRPr>
            </a:lvl5pPr>
            <a:lvl6pPr lvl="5">
              <a:lnSpc>
                <a:spcPct val="100000"/>
              </a:lnSpc>
              <a:spcBef>
                <a:spcPts val="0"/>
              </a:spcBef>
              <a:spcAft>
                <a:spcPts val="0"/>
              </a:spcAft>
              <a:buClr>
                <a:schemeClr val="lt1"/>
              </a:buClr>
              <a:buSzPts val="1400"/>
              <a:buFont typeface="Space Grotesk SemiBold"/>
              <a:buNone/>
              <a:defRPr>
                <a:solidFill>
                  <a:schemeClr val="lt1"/>
                </a:solidFill>
                <a:latin typeface="Space Grotesk SemiBold"/>
                <a:ea typeface="Space Grotesk SemiBold"/>
                <a:cs typeface="Space Grotesk SemiBold"/>
                <a:sym typeface="Space Grotesk SemiBold"/>
              </a:defRPr>
            </a:lvl6pPr>
            <a:lvl7pPr lvl="6">
              <a:lnSpc>
                <a:spcPct val="100000"/>
              </a:lnSpc>
              <a:spcBef>
                <a:spcPts val="0"/>
              </a:spcBef>
              <a:spcAft>
                <a:spcPts val="0"/>
              </a:spcAft>
              <a:buClr>
                <a:schemeClr val="lt1"/>
              </a:buClr>
              <a:buSzPts val="1400"/>
              <a:buFont typeface="Space Grotesk SemiBold"/>
              <a:buNone/>
              <a:defRPr>
                <a:solidFill>
                  <a:schemeClr val="lt1"/>
                </a:solidFill>
                <a:latin typeface="Space Grotesk SemiBold"/>
                <a:ea typeface="Space Grotesk SemiBold"/>
                <a:cs typeface="Space Grotesk SemiBold"/>
                <a:sym typeface="Space Grotesk SemiBold"/>
              </a:defRPr>
            </a:lvl7pPr>
            <a:lvl8pPr lvl="7">
              <a:lnSpc>
                <a:spcPct val="100000"/>
              </a:lnSpc>
              <a:spcBef>
                <a:spcPts val="0"/>
              </a:spcBef>
              <a:spcAft>
                <a:spcPts val="0"/>
              </a:spcAft>
              <a:buClr>
                <a:schemeClr val="lt1"/>
              </a:buClr>
              <a:buSzPts val="1400"/>
              <a:buFont typeface="Space Grotesk SemiBold"/>
              <a:buNone/>
              <a:defRPr>
                <a:solidFill>
                  <a:schemeClr val="lt1"/>
                </a:solidFill>
                <a:latin typeface="Space Grotesk SemiBold"/>
                <a:ea typeface="Space Grotesk SemiBold"/>
                <a:cs typeface="Space Grotesk SemiBold"/>
                <a:sym typeface="Space Grotesk SemiBold"/>
              </a:defRPr>
            </a:lvl8pPr>
            <a:lvl9pPr lvl="8">
              <a:lnSpc>
                <a:spcPct val="100000"/>
              </a:lnSpc>
              <a:spcBef>
                <a:spcPts val="0"/>
              </a:spcBef>
              <a:spcAft>
                <a:spcPts val="0"/>
              </a:spcAft>
              <a:buClr>
                <a:schemeClr val="lt1"/>
              </a:buClr>
              <a:buSzPts val="1400"/>
              <a:buFont typeface="Space Grotesk SemiBold"/>
              <a:buNone/>
              <a:defRPr>
                <a:solidFill>
                  <a:schemeClr val="lt1"/>
                </a:solidFill>
                <a:latin typeface="Space Grotesk SemiBold"/>
                <a:ea typeface="Space Grotesk SemiBold"/>
                <a:cs typeface="Space Grotesk SemiBold"/>
                <a:sym typeface="Space Grotesk SemiBold"/>
              </a:defRPr>
            </a:lvl9pPr>
          </a:lstStyle>
          <a:p/>
        </p:txBody>
      </p:sp>
      <p:sp>
        <p:nvSpPr>
          <p:cNvPr id="696" name="Google Shape;696;p77"/>
          <p:cNvSpPr txBox="1"/>
          <p:nvPr>
            <p:ph idx="4" type="subTitle"/>
          </p:nvPr>
        </p:nvSpPr>
        <p:spPr>
          <a:xfrm>
            <a:off x="4847323" y="1490400"/>
            <a:ext cx="3553200" cy="434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400"/>
              <a:buFont typeface="Space Grotesk SemiBold"/>
              <a:buNone/>
              <a:defRPr>
                <a:solidFill>
                  <a:schemeClr val="lt1"/>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Clr>
                <a:schemeClr val="lt2"/>
              </a:buClr>
              <a:buSzPts val="1400"/>
              <a:buFont typeface="Space Grotesk SemiBold"/>
              <a:buNone/>
              <a:defRPr>
                <a:solidFill>
                  <a:schemeClr val="lt2"/>
                </a:solidFill>
                <a:latin typeface="Space Grotesk SemiBold"/>
                <a:ea typeface="Space Grotesk SemiBold"/>
                <a:cs typeface="Space Grotesk SemiBold"/>
                <a:sym typeface="Space Grotesk SemiBold"/>
              </a:defRPr>
            </a:lvl2pPr>
            <a:lvl3pPr lvl="2">
              <a:lnSpc>
                <a:spcPct val="100000"/>
              </a:lnSpc>
              <a:spcBef>
                <a:spcPts val="0"/>
              </a:spcBef>
              <a:spcAft>
                <a:spcPts val="0"/>
              </a:spcAft>
              <a:buClr>
                <a:schemeClr val="lt2"/>
              </a:buClr>
              <a:buSzPts val="1400"/>
              <a:buFont typeface="Space Grotesk SemiBold"/>
              <a:buNone/>
              <a:defRPr>
                <a:solidFill>
                  <a:schemeClr val="lt2"/>
                </a:solidFill>
                <a:latin typeface="Space Grotesk SemiBold"/>
                <a:ea typeface="Space Grotesk SemiBold"/>
                <a:cs typeface="Space Grotesk SemiBold"/>
                <a:sym typeface="Space Grotesk SemiBold"/>
              </a:defRPr>
            </a:lvl3pPr>
            <a:lvl4pPr lvl="3">
              <a:lnSpc>
                <a:spcPct val="100000"/>
              </a:lnSpc>
              <a:spcBef>
                <a:spcPts val="0"/>
              </a:spcBef>
              <a:spcAft>
                <a:spcPts val="0"/>
              </a:spcAft>
              <a:buClr>
                <a:schemeClr val="lt2"/>
              </a:buClr>
              <a:buSzPts val="1400"/>
              <a:buFont typeface="Space Grotesk SemiBold"/>
              <a:buNone/>
              <a:defRPr>
                <a:solidFill>
                  <a:schemeClr val="lt2"/>
                </a:solidFill>
                <a:latin typeface="Space Grotesk SemiBold"/>
                <a:ea typeface="Space Grotesk SemiBold"/>
                <a:cs typeface="Space Grotesk SemiBold"/>
                <a:sym typeface="Space Grotesk SemiBold"/>
              </a:defRPr>
            </a:lvl4pPr>
            <a:lvl5pPr lvl="4">
              <a:lnSpc>
                <a:spcPct val="100000"/>
              </a:lnSpc>
              <a:spcBef>
                <a:spcPts val="0"/>
              </a:spcBef>
              <a:spcAft>
                <a:spcPts val="0"/>
              </a:spcAft>
              <a:buClr>
                <a:schemeClr val="lt2"/>
              </a:buClr>
              <a:buSzPts val="1400"/>
              <a:buFont typeface="Space Grotesk SemiBold"/>
              <a:buNone/>
              <a:defRPr>
                <a:solidFill>
                  <a:schemeClr val="lt2"/>
                </a:solidFill>
                <a:latin typeface="Space Grotesk SemiBold"/>
                <a:ea typeface="Space Grotesk SemiBold"/>
                <a:cs typeface="Space Grotesk SemiBold"/>
                <a:sym typeface="Space Grotesk SemiBold"/>
              </a:defRPr>
            </a:lvl5pPr>
            <a:lvl6pPr lvl="5">
              <a:lnSpc>
                <a:spcPct val="100000"/>
              </a:lnSpc>
              <a:spcBef>
                <a:spcPts val="0"/>
              </a:spcBef>
              <a:spcAft>
                <a:spcPts val="0"/>
              </a:spcAft>
              <a:buClr>
                <a:schemeClr val="lt2"/>
              </a:buClr>
              <a:buSzPts val="1400"/>
              <a:buFont typeface="Space Grotesk SemiBold"/>
              <a:buNone/>
              <a:defRPr>
                <a:solidFill>
                  <a:schemeClr val="lt2"/>
                </a:solidFill>
                <a:latin typeface="Space Grotesk SemiBold"/>
                <a:ea typeface="Space Grotesk SemiBold"/>
                <a:cs typeface="Space Grotesk SemiBold"/>
                <a:sym typeface="Space Grotesk SemiBold"/>
              </a:defRPr>
            </a:lvl6pPr>
            <a:lvl7pPr lvl="6">
              <a:lnSpc>
                <a:spcPct val="100000"/>
              </a:lnSpc>
              <a:spcBef>
                <a:spcPts val="0"/>
              </a:spcBef>
              <a:spcAft>
                <a:spcPts val="0"/>
              </a:spcAft>
              <a:buClr>
                <a:schemeClr val="lt2"/>
              </a:buClr>
              <a:buSzPts val="1400"/>
              <a:buFont typeface="Space Grotesk SemiBold"/>
              <a:buNone/>
              <a:defRPr>
                <a:solidFill>
                  <a:schemeClr val="lt2"/>
                </a:solidFill>
                <a:latin typeface="Space Grotesk SemiBold"/>
                <a:ea typeface="Space Grotesk SemiBold"/>
                <a:cs typeface="Space Grotesk SemiBold"/>
                <a:sym typeface="Space Grotesk SemiBold"/>
              </a:defRPr>
            </a:lvl7pPr>
            <a:lvl8pPr lvl="7">
              <a:lnSpc>
                <a:spcPct val="100000"/>
              </a:lnSpc>
              <a:spcBef>
                <a:spcPts val="0"/>
              </a:spcBef>
              <a:spcAft>
                <a:spcPts val="0"/>
              </a:spcAft>
              <a:buClr>
                <a:schemeClr val="lt2"/>
              </a:buClr>
              <a:buSzPts val="1400"/>
              <a:buFont typeface="Space Grotesk SemiBold"/>
              <a:buNone/>
              <a:defRPr>
                <a:solidFill>
                  <a:schemeClr val="lt2"/>
                </a:solidFill>
                <a:latin typeface="Space Grotesk SemiBold"/>
                <a:ea typeface="Space Grotesk SemiBold"/>
                <a:cs typeface="Space Grotesk SemiBold"/>
                <a:sym typeface="Space Grotesk SemiBold"/>
              </a:defRPr>
            </a:lvl8pPr>
            <a:lvl9pPr lvl="8">
              <a:lnSpc>
                <a:spcPct val="100000"/>
              </a:lnSpc>
              <a:spcBef>
                <a:spcPts val="0"/>
              </a:spcBef>
              <a:spcAft>
                <a:spcPts val="0"/>
              </a:spcAft>
              <a:buClr>
                <a:schemeClr val="lt2"/>
              </a:buClr>
              <a:buSzPts val="1400"/>
              <a:buFont typeface="Space Grotesk SemiBold"/>
              <a:buNone/>
              <a:defRPr>
                <a:solidFill>
                  <a:schemeClr val="lt2"/>
                </a:solidFill>
                <a:latin typeface="Space Grotesk SemiBold"/>
                <a:ea typeface="Space Grotesk SemiBold"/>
                <a:cs typeface="Space Grotesk SemiBold"/>
                <a:sym typeface="Space Grotesk SemiBold"/>
              </a:defRPr>
            </a:lvl9pPr>
          </a:lstStyle>
          <a:p/>
        </p:txBody>
      </p:sp>
    </p:spTree>
  </p:cSld>
  <p:clrMapOvr>
    <a:masterClrMapping/>
  </p:clrMapOvr>
  <p:extLst>
    <p:ext uri="{DCECCB84-F9BA-43D5-87BE-67443E8EF086}">
      <p15:sldGuideLst>
        <p15:guide id="1" orient="horz" pos="1344">
          <p15:clr>
            <a:srgbClr val="E46962"/>
          </p15:clr>
        </p15:guide>
        <p15:guide id="2" pos="469">
          <p15:clr>
            <a:srgbClr val="E46962"/>
          </p15:clr>
        </p15:guide>
      </p15:sldGuideLst>
    </p:ext>
  </p:extLst>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lide 1">
  <p:cSld name="Default Slide_1">
    <p:spTree>
      <p:nvGrpSpPr>
        <p:cNvPr id="697" name="Shape 697"/>
        <p:cNvGrpSpPr/>
        <p:nvPr/>
      </p:nvGrpSpPr>
      <p:grpSpPr>
        <a:xfrm>
          <a:off x="0" y="0"/>
          <a:ext cx="0" cy="0"/>
          <a:chOff x="0" y="0"/>
          <a:chExt cx="0" cy="0"/>
        </a:xfrm>
      </p:grpSpPr>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team members slide - v1">
  <p:cSld name="CUSTOM_26">
    <p:spTree>
      <p:nvGrpSpPr>
        <p:cNvPr id="698" name="Shape 698"/>
        <p:cNvGrpSpPr/>
        <p:nvPr/>
      </p:nvGrpSpPr>
      <p:grpSpPr>
        <a:xfrm>
          <a:off x="0" y="0"/>
          <a:ext cx="0" cy="0"/>
          <a:chOff x="0" y="0"/>
          <a:chExt cx="0" cy="0"/>
        </a:xfrm>
      </p:grpSpPr>
      <p:sp>
        <p:nvSpPr>
          <p:cNvPr id="699" name="Google Shape;699;p79"/>
          <p:cNvSpPr/>
          <p:nvPr/>
        </p:nvSpPr>
        <p:spPr>
          <a:xfrm>
            <a:off x="5606775" y="1660900"/>
            <a:ext cx="131400" cy="1042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700" name="Google Shape;700;p79"/>
          <p:cNvSpPr/>
          <p:nvPr/>
        </p:nvSpPr>
        <p:spPr>
          <a:xfrm>
            <a:off x="2148385" y="1543150"/>
            <a:ext cx="3458400" cy="12780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79"/>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atin typeface="Inter"/>
                <a:ea typeface="Inter"/>
                <a:cs typeface="Inter"/>
                <a:sym typeface="Inter"/>
              </a:defRPr>
            </a:lvl2pPr>
            <a:lvl3pPr lvl="2">
              <a:spcBef>
                <a:spcPts val="0"/>
              </a:spcBef>
              <a:spcAft>
                <a:spcPts val="0"/>
              </a:spcAft>
              <a:buSzPts val="2000"/>
              <a:buNone/>
              <a:defRPr>
                <a:latin typeface="Inter"/>
                <a:ea typeface="Inter"/>
                <a:cs typeface="Inter"/>
                <a:sym typeface="Inter"/>
              </a:defRPr>
            </a:lvl3pPr>
            <a:lvl4pPr lvl="3">
              <a:spcBef>
                <a:spcPts val="0"/>
              </a:spcBef>
              <a:spcAft>
                <a:spcPts val="0"/>
              </a:spcAft>
              <a:buSzPts val="2000"/>
              <a:buNone/>
              <a:defRPr>
                <a:latin typeface="Inter"/>
                <a:ea typeface="Inter"/>
                <a:cs typeface="Inter"/>
                <a:sym typeface="Inter"/>
              </a:defRPr>
            </a:lvl4pPr>
            <a:lvl5pPr lvl="4">
              <a:spcBef>
                <a:spcPts val="0"/>
              </a:spcBef>
              <a:spcAft>
                <a:spcPts val="0"/>
              </a:spcAft>
              <a:buSzPts val="2000"/>
              <a:buNone/>
              <a:defRPr>
                <a:latin typeface="Inter"/>
                <a:ea typeface="Inter"/>
                <a:cs typeface="Inter"/>
                <a:sym typeface="Inter"/>
              </a:defRPr>
            </a:lvl5pPr>
            <a:lvl6pPr lvl="5">
              <a:spcBef>
                <a:spcPts val="0"/>
              </a:spcBef>
              <a:spcAft>
                <a:spcPts val="0"/>
              </a:spcAft>
              <a:buSzPts val="2000"/>
              <a:buNone/>
              <a:defRPr>
                <a:latin typeface="Inter"/>
                <a:ea typeface="Inter"/>
                <a:cs typeface="Inter"/>
                <a:sym typeface="Inter"/>
              </a:defRPr>
            </a:lvl6pPr>
            <a:lvl7pPr lvl="6">
              <a:spcBef>
                <a:spcPts val="0"/>
              </a:spcBef>
              <a:spcAft>
                <a:spcPts val="0"/>
              </a:spcAft>
              <a:buSzPts val="2000"/>
              <a:buNone/>
              <a:defRPr>
                <a:latin typeface="Inter"/>
                <a:ea typeface="Inter"/>
                <a:cs typeface="Inter"/>
                <a:sym typeface="Inter"/>
              </a:defRPr>
            </a:lvl7pPr>
            <a:lvl8pPr lvl="7">
              <a:spcBef>
                <a:spcPts val="0"/>
              </a:spcBef>
              <a:spcAft>
                <a:spcPts val="0"/>
              </a:spcAft>
              <a:buSzPts val="2000"/>
              <a:buNone/>
              <a:defRPr>
                <a:latin typeface="Inter"/>
                <a:ea typeface="Inter"/>
                <a:cs typeface="Inter"/>
                <a:sym typeface="Inter"/>
              </a:defRPr>
            </a:lvl8pPr>
            <a:lvl9pPr lvl="8">
              <a:spcBef>
                <a:spcPts val="0"/>
              </a:spcBef>
              <a:spcAft>
                <a:spcPts val="0"/>
              </a:spcAft>
              <a:buSzPts val="2000"/>
              <a:buNone/>
              <a:defRPr>
                <a:latin typeface="Inter"/>
                <a:ea typeface="Inter"/>
                <a:cs typeface="Inter"/>
                <a:sym typeface="Inter"/>
              </a:defRPr>
            </a:lvl9pPr>
          </a:lstStyle>
          <a:p/>
        </p:txBody>
      </p:sp>
      <p:sp>
        <p:nvSpPr>
          <p:cNvPr id="702" name="Google Shape;702;p79"/>
          <p:cNvSpPr/>
          <p:nvPr>
            <p:ph idx="2" type="pic"/>
          </p:nvPr>
        </p:nvSpPr>
        <p:spPr>
          <a:xfrm>
            <a:off x="1438950" y="1498600"/>
            <a:ext cx="1367100" cy="1367100"/>
          </a:xfrm>
          <a:prstGeom prst="ellipse">
            <a:avLst/>
          </a:prstGeom>
          <a:noFill/>
          <a:ln>
            <a:noFill/>
          </a:ln>
        </p:spPr>
      </p:sp>
      <p:sp>
        <p:nvSpPr>
          <p:cNvPr id="703" name="Google Shape;703;p79"/>
          <p:cNvSpPr txBox="1"/>
          <p:nvPr>
            <p:ph idx="1" type="subTitle"/>
          </p:nvPr>
        </p:nvSpPr>
        <p:spPr>
          <a:xfrm>
            <a:off x="2885850" y="1576400"/>
            <a:ext cx="2672100" cy="431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400"/>
              <a:buFont typeface="Space Grotesk SemiBold"/>
              <a:buNone/>
              <a:defRPr sz="1400">
                <a:solidFill>
                  <a:schemeClr val="accent5"/>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2pPr>
            <a:lvl3pPr lvl="2">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3pPr>
            <a:lvl4pPr lvl="3">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4pPr>
            <a:lvl5pPr lvl="4">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5pPr>
            <a:lvl6pPr lvl="5">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6pPr>
            <a:lvl7pPr lvl="6">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7pPr>
            <a:lvl8pPr lvl="7">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8pPr>
            <a:lvl9pPr lvl="8">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9pPr>
          </a:lstStyle>
          <a:p/>
        </p:txBody>
      </p:sp>
      <p:sp>
        <p:nvSpPr>
          <p:cNvPr id="704" name="Google Shape;704;p79"/>
          <p:cNvSpPr/>
          <p:nvPr/>
        </p:nvSpPr>
        <p:spPr>
          <a:xfrm>
            <a:off x="7336900" y="3218875"/>
            <a:ext cx="131400" cy="1042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705" name="Google Shape;705;p79"/>
          <p:cNvSpPr/>
          <p:nvPr/>
        </p:nvSpPr>
        <p:spPr>
          <a:xfrm>
            <a:off x="3878460" y="3101125"/>
            <a:ext cx="3458400" cy="12780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79"/>
          <p:cNvSpPr/>
          <p:nvPr>
            <p:ph idx="3" type="pic"/>
          </p:nvPr>
        </p:nvSpPr>
        <p:spPr>
          <a:xfrm>
            <a:off x="3169025" y="3056575"/>
            <a:ext cx="1367100" cy="1367100"/>
          </a:xfrm>
          <a:prstGeom prst="ellipse">
            <a:avLst/>
          </a:prstGeom>
          <a:noFill/>
          <a:ln>
            <a:noFill/>
          </a:ln>
        </p:spPr>
      </p:sp>
      <p:sp>
        <p:nvSpPr>
          <p:cNvPr id="707" name="Google Shape;707;p79"/>
          <p:cNvSpPr txBox="1"/>
          <p:nvPr>
            <p:ph idx="4" type="subTitle"/>
          </p:nvPr>
        </p:nvSpPr>
        <p:spPr>
          <a:xfrm>
            <a:off x="4615925" y="3134450"/>
            <a:ext cx="2672100" cy="431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400"/>
              <a:buFont typeface="Space Grotesk SemiBold"/>
              <a:buNone/>
              <a:defRPr sz="1400">
                <a:solidFill>
                  <a:schemeClr val="accent5"/>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2pPr>
            <a:lvl3pPr lvl="2">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3pPr>
            <a:lvl4pPr lvl="3">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4pPr>
            <a:lvl5pPr lvl="4">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5pPr>
            <a:lvl6pPr lvl="5">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6pPr>
            <a:lvl7pPr lvl="6">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7pPr>
            <a:lvl8pPr lvl="7">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8pPr>
            <a:lvl9pPr lvl="8">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9pPr>
          </a:lstStyle>
          <a:p/>
        </p:txBody>
      </p:sp>
      <p:sp>
        <p:nvSpPr>
          <p:cNvPr id="708" name="Google Shape;708;p79"/>
          <p:cNvSpPr txBox="1"/>
          <p:nvPr>
            <p:ph idx="5" type="body"/>
          </p:nvPr>
        </p:nvSpPr>
        <p:spPr>
          <a:xfrm>
            <a:off x="2885850" y="2046794"/>
            <a:ext cx="2561100" cy="572700"/>
          </a:xfrm>
          <a:prstGeom prst="rect">
            <a:avLst/>
          </a:prstGeom>
        </p:spPr>
        <p:txBody>
          <a:bodyPr anchorCtr="0" anchor="ctr" bIns="91425" lIns="91425" spcFirstLastPara="1" rIns="91425" wrap="square" tIns="91425">
            <a:normAutofit/>
          </a:bodyPr>
          <a:lstStyle>
            <a:lvl1pPr indent="-298450" lvl="0" marL="457200">
              <a:lnSpc>
                <a:spcPct val="115000"/>
              </a:lnSpc>
              <a:spcBef>
                <a:spcPts val="0"/>
              </a:spcBef>
              <a:spcAft>
                <a:spcPts val="0"/>
              </a:spcAft>
              <a:buSzPts val="1100"/>
              <a:buChar char="●"/>
              <a:defRPr/>
            </a:lvl1pPr>
            <a:lvl2pPr indent="-298450" lvl="1" marL="914400">
              <a:lnSpc>
                <a:spcPct val="115000"/>
              </a:lnSpc>
              <a:spcBef>
                <a:spcPts val="0"/>
              </a:spcBef>
              <a:spcAft>
                <a:spcPts val="0"/>
              </a:spcAft>
              <a:buSzPts val="1100"/>
              <a:buChar char="○"/>
              <a:defRPr/>
            </a:lvl2pPr>
            <a:lvl3pPr indent="-298450" lvl="2" marL="1371600">
              <a:lnSpc>
                <a:spcPct val="115000"/>
              </a:lnSpc>
              <a:spcBef>
                <a:spcPts val="0"/>
              </a:spcBef>
              <a:spcAft>
                <a:spcPts val="0"/>
              </a:spcAft>
              <a:buSzPts val="1100"/>
              <a:buChar char="■"/>
              <a:defRPr/>
            </a:lvl3pPr>
            <a:lvl4pPr indent="-298450" lvl="3" marL="1828800">
              <a:lnSpc>
                <a:spcPct val="115000"/>
              </a:lnSpc>
              <a:spcBef>
                <a:spcPts val="0"/>
              </a:spcBef>
              <a:spcAft>
                <a:spcPts val="0"/>
              </a:spcAft>
              <a:buSzPts val="1100"/>
              <a:buChar char="●"/>
              <a:defRPr/>
            </a:lvl4pPr>
            <a:lvl5pPr indent="-298450" lvl="4" marL="2286000">
              <a:lnSpc>
                <a:spcPct val="115000"/>
              </a:lnSpc>
              <a:spcBef>
                <a:spcPts val="0"/>
              </a:spcBef>
              <a:spcAft>
                <a:spcPts val="0"/>
              </a:spcAft>
              <a:buSzPts val="1100"/>
              <a:buChar char="○"/>
              <a:defRPr/>
            </a:lvl5pPr>
            <a:lvl6pPr indent="-298450" lvl="5" marL="2743200">
              <a:lnSpc>
                <a:spcPct val="115000"/>
              </a:lnSpc>
              <a:spcBef>
                <a:spcPts val="0"/>
              </a:spcBef>
              <a:spcAft>
                <a:spcPts val="0"/>
              </a:spcAft>
              <a:buSzPts val="1100"/>
              <a:buChar char="■"/>
              <a:defRPr/>
            </a:lvl6pPr>
            <a:lvl7pPr indent="-298450" lvl="6" marL="3200400">
              <a:lnSpc>
                <a:spcPct val="115000"/>
              </a:lnSpc>
              <a:spcBef>
                <a:spcPts val="0"/>
              </a:spcBef>
              <a:spcAft>
                <a:spcPts val="0"/>
              </a:spcAft>
              <a:buSzPts val="1100"/>
              <a:buChar char="●"/>
              <a:defRPr/>
            </a:lvl7pPr>
            <a:lvl8pPr indent="-298450" lvl="7" marL="3657600">
              <a:lnSpc>
                <a:spcPct val="115000"/>
              </a:lnSpc>
              <a:spcBef>
                <a:spcPts val="0"/>
              </a:spcBef>
              <a:spcAft>
                <a:spcPts val="0"/>
              </a:spcAft>
              <a:buSzPts val="1100"/>
              <a:buChar char="○"/>
              <a:defRPr/>
            </a:lvl8pPr>
            <a:lvl9pPr indent="-298450" lvl="8" marL="4114800">
              <a:lnSpc>
                <a:spcPct val="115000"/>
              </a:lnSpc>
              <a:spcBef>
                <a:spcPts val="0"/>
              </a:spcBef>
              <a:spcAft>
                <a:spcPts val="0"/>
              </a:spcAft>
              <a:buSzPts val="1100"/>
              <a:buChar char="■"/>
              <a:defRPr/>
            </a:lvl9pPr>
          </a:lstStyle>
          <a:p/>
        </p:txBody>
      </p:sp>
      <p:sp>
        <p:nvSpPr>
          <p:cNvPr id="709" name="Google Shape;709;p79"/>
          <p:cNvSpPr txBox="1"/>
          <p:nvPr>
            <p:ph idx="6" type="body"/>
          </p:nvPr>
        </p:nvSpPr>
        <p:spPr>
          <a:xfrm>
            <a:off x="4615925" y="3604769"/>
            <a:ext cx="2561100" cy="572700"/>
          </a:xfrm>
          <a:prstGeom prst="rect">
            <a:avLst/>
          </a:prstGeom>
        </p:spPr>
        <p:txBody>
          <a:bodyPr anchorCtr="0" anchor="ctr" bIns="91425" lIns="91425" spcFirstLastPara="1" rIns="91425" wrap="square" tIns="91425">
            <a:normAutofit/>
          </a:bodyPr>
          <a:lstStyle>
            <a:lvl1pPr indent="-298450" lvl="0" marL="457200">
              <a:lnSpc>
                <a:spcPct val="115000"/>
              </a:lnSpc>
              <a:spcBef>
                <a:spcPts val="0"/>
              </a:spcBef>
              <a:spcAft>
                <a:spcPts val="0"/>
              </a:spcAft>
              <a:buSzPts val="1100"/>
              <a:buChar char="●"/>
              <a:defRPr/>
            </a:lvl1pPr>
            <a:lvl2pPr indent="-298450" lvl="1" marL="914400">
              <a:lnSpc>
                <a:spcPct val="115000"/>
              </a:lnSpc>
              <a:spcBef>
                <a:spcPts val="0"/>
              </a:spcBef>
              <a:spcAft>
                <a:spcPts val="0"/>
              </a:spcAft>
              <a:buSzPts val="1100"/>
              <a:buChar char="○"/>
              <a:defRPr/>
            </a:lvl2pPr>
            <a:lvl3pPr indent="-298450" lvl="2" marL="1371600">
              <a:lnSpc>
                <a:spcPct val="115000"/>
              </a:lnSpc>
              <a:spcBef>
                <a:spcPts val="0"/>
              </a:spcBef>
              <a:spcAft>
                <a:spcPts val="0"/>
              </a:spcAft>
              <a:buSzPts val="1100"/>
              <a:buChar char="■"/>
              <a:defRPr/>
            </a:lvl3pPr>
            <a:lvl4pPr indent="-298450" lvl="3" marL="1828800">
              <a:lnSpc>
                <a:spcPct val="115000"/>
              </a:lnSpc>
              <a:spcBef>
                <a:spcPts val="0"/>
              </a:spcBef>
              <a:spcAft>
                <a:spcPts val="0"/>
              </a:spcAft>
              <a:buSzPts val="1100"/>
              <a:buChar char="●"/>
              <a:defRPr/>
            </a:lvl4pPr>
            <a:lvl5pPr indent="-298450" lvl="4" marL="2286000">
              <a:lnSpc>
                <a:spcPct val="115000"/>
              </a:lnSpc>
              <a:spcBef>
                <a:spcPts val="0"/>
              </a:spcBef>
              <a:spcAft>
                <a:spcPts val="0"/>
              </a:spcAft>
              <a:buSzPts val="1100"/>
              <a:buChar char="○"/>
              <a:defRPr/>
            </a:lvl5pPr>
            <a:lvl6pPr indent="-298450" lvl="5" marL="2743200">
              <a:lnSpc>
                <a:spcPct val="115000"/>
              </a:lnSpc>
              <a:spcBef>
                <a:spcPts val="0"/>
              </a:spcBef>
              <a:spcAft>
                <a:spcPts val="0"/>
              </a:spcAft>
              <a:buSzPts val="1100"/>
              <a:buChar char="■"/>
              <a:defRPr/>
            </a:lvl6pPr>
            <a:lvl7pPr indent="-298450" lvl="6" marL="3200400">
              <a:lnSpc>
                <a:spcPct val="115000"/>
              </a:lnSpc>
              <a:spcBef>
                <a:spcPts val="0"/>
              </a:spcBef>
              <a:spcAft>
                <a:spcPts val="0"/>
              </a:spcAft>
              <a:buSzPts val="1100"/>
              <a:buChar char="●"/>
              <a:defRPr/>
            </a:lvl7pPr>
            <a:lvl8pPr indent="-298450" lvl="7" marL="3657600">
              <a:lnSpc>
                <a:spcPct val="115000"/>
              </a:lnSpc>
              <a:spcBef>
                <a:spcPts val="0"/>
              </a:spcBef>
              <a:spcAft>
                <a:spcPts val="0"/>
              </a:spcAft>
              <a:buSzPts val="1100"/>
              <a:buChar char="○"/>
              <a:defRPr/>
            </a:lvl8pPr>
            <a:lvl9pPr indent="-298450" lvl="8" marL="4114800">
              <a:lnSpc>
                <a:spcPct val="115000"/>
              </a:lnSpc>
              <a:spcBef>
                <a:spcPts val="0"/>
              </a:spcBef>
              <a:spcAft>
                <a:spcPts val="0"/>
              </a:spcAft>
              <a:buSzPts val="1100"/>
              <a:buChar char="■"/>
              <a:defRPr/>
            </a:lvl9pPr>
          </a:lstStyle>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Team Members slide - v2">
  <p:cSld name="CUSTOM_1_2">
    <p:spTree>
      <p:nvGrpSpPr>
        <p:cNvPr id="710" name="Shape 710"/>
        <p:cNvGrpSpPr/>
        <p:nvPr/>
      </p:nvGrpSpPr>
      <p:grpSpPr>
        <a:xfrm>
          <a:off x="0" y="0"/>
          <a:ext cx="0" cy="0"/>
          <a:chOff x="0" y="0"/>
          <a:chExt cx="0" cy="0"/>
        </a:xfrm>
      </p:grpSpPr>
      <p:sp>
        <p:nvSpPr>
          <p:cNvPr id="711" name="Google Shape;711;p80"/>
          <p:cNvSpPr/>
          <p:nvPr/>
        </p:nvSpPr>
        <p:spPr>
          <a:xfrm>
            <a:off x="5742989" y="1505975"/>
            <a:ext cx="137100" cy="130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80"/>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atin typeface="Inter"/>
                <a:ea typeface="Inter"/>
                <a:cs typeface="Inter"/>
                <a:sym typeface="Inter"/>
              </a:defRPr>
            </a:lvl2pPr>
            <a:lvl3pPr lvl="2">
              <a:spcBef>
                <a:spcPts val="0"/>
              </a:spcBef>
              <a:spcAft>
                <a:spcPts val="0"/>
              </a:spcAft>
              <a:buSzPts val="2000"/>
              <a:buNone/>
              <a:defRPr>
                <a:latin typeface="Inter"/>
                <a:ea typeface="Inter"/>
                <a:cs typeface="Inter"/>
                <a:sym typeface="Inter"/>
              </a:defRPr>
            </a:lvl3pPr>
            <a:lvl4pPr lvl="3">
              <a:spcBef>
                <a:spcPts val="0"/>
              </a:spcBef>
              <a:spcAft>
                <a:spcPts val="0"/>
              </a:spcAft>
              <a:buSzPts val="2000"/>
              <a:buNone/>
              <a:defRPr>
                <a:latin typeface="Inter"/>
                <a:ea typeface="Inter"/>
                <a:cs typeface="Inter"/>
                <a:sym typeface="Inter"/>
              </a:defRPr>
            </a:lvl4pPr>
            <a:lvl5pPr lvl="4">
              <a:spcBef>
                <a:spcPts val="0"/>
              </a:spcBef>
              <a:spcAft>
                <a:spcPts val="0"/>
              </a:spcAft>
              <a:buSzPts val="2000"/>
              <a:buNone/>
              <a:defRPr>
                <a:latin typeface="Inter"/>
                <a:ea typeface="Inter"/>
                <a:cs typeface="Inter"/>
                <a:sym typeface="Inter"/>
              </a:defRPr>
            </a:lvl5pPr>
            <a:lvl6pPr lvl="5">
              <a:spcBef>
                <a:spcPts val="0"/>
              </a:spcBef>
              <a:spcAft>
                <a:spcPts val="0"/>
              </a:spcAft>
              <a:buSzPts val="2000"/>
              <a:buNone/>
              <a:defRPr>
                <a:latin typeface="Inter"/>
                <a:ea typeface="Inter"/>
                <a:cs typeface="Inter"/>
                <a:sym typeface="Inter"/>
              </a:defRPr>
            </a:lvl6pPr>
            <a:lvl7pPr lvl="6">
              <a:spcBef>
                <a:spcPts val="0"/>
              </a:spcBef>
              <a:spcAft>
                <a:spcPts val="0"/>
              </a:spcAft>
              <a:buSzPts val="2000"/>
              <a:buNone/>
              <a:defRPr>
                <a:latin typeface="Inter"/>
                <a:ea typeface="Inter"/>
                <a:cs typeface="Inter"/>
                <a:sym typeface="Inter"/>
              </a:defRPr>
            </a:lvl7pPr>
            <a:lvl8pPr lvl="7">
              <a:spcBef>
                <a:spcPts val="0"/>
              </a:spcBef>
              <a:spcAft>
                <a:spcPts val="0"/>
              </a:spcAft>
              <a:buSzPts val="2000"/>
              <a:buNone/>
              <a:defRPr>
                <a:latin typeface="Inter"/>
                <a:ea typeface="Inter"/>
                <a:cs typeface="Inter"/>
                <a:sym typeface="Inter"/>
              </a:defRPr>
            </a:lvl8pPr>
            <a:lvl9pPr lvl="8">
              <a:spcBef>
                <a:spcPts val="0"/>
              </a:spcBef>
              <a:spcAft>
                <a:spcPts val="0"/>
              </a:spcAft>
              <a:buSzPts val="2000"/>
              <a:buNone/>
              <a:defRPr>
                <a:latin typeface="Inter"/>
                <a:ea typeface="Inter"/>
                <a:cs typeface="Inter"/>
                <a:sym typeface="Inter"/>
              </a:defRPr>
            </a:lvl9pPr>
          </a:lstStyle>
          <a:p/>
        </p:txBody>
      </p:sp>
      <p:sp>
        <p:nvSpPr>
          <p:cNvPr id="713" name="Google Shape;713;p80"/>
          <p:cNvSpPr/>
          <p:nvPr/>
        </p:nvSpPr>
        <p:spPr>
          <a:xfrm>
            <a:off x="2530288" y="1505975"/>
            <a:ext cx="3212700" cy="13053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80"/>
          <p:cNvSpPr/>
          <p:nvPr>
            <p:ph idx="2" type="pic"/>
          </p:nvPr>
        </p:nvSpPr>
        <p:spPr>
          <a:xfrm>
            <a:off x="1657588" y="1490550"/>
            <a:ext cx="1328400" cy="1328400"/>
          </a:xfrm>
          <a:prstGeom prst="roundRect">
            <a:avLst>
              <a:gd fmla="val 16667" name="adj"/>
            </a:avLst>
          </a:prstGeom>
          <a:noFill/>
          <a:ln>
            <a:noFill/>
          </a:ln>
        </p:spPr>
      </p:sp>
      <p:sp>
        <p:nvSpPr>
          <p:cNvPr id="715" name="Google Shape;715;p80"/>
          <p:cNvSpPr txBox="1"/>
          <p:nvPr>
            <p:ph idx="1" type="body"/>
          </p:nvPr>
        </p:nvSpPr>
        <p:spPr>
          <a:xfrm>
            <a:off x="3181900" y="2055823"/>
            <a:ext cx="2561100" cy="755400"/>
          </a:xfrm>
          <a:prstGeom prst="rect">
            <a:avLst/>
          </a:prstGeom>
        </p:spPr>
        <p:txBody>
          <a:bodyPr anchorCtr="0" anchor="t" bIns="91425" lIns="91425" spcFirstLastPara="1" rIns="91425" wrap="square" tIns="91425">
            <a:normAutofit/>
          </a:bodyPr>
          <a:lstStyle>
            <a:lvl1pPr indent="-298450" lvl="0" marL="457200">
              <a:lnSpc>
                <a:spcPct val="115000"/>
              </a:lnSpc>
              <a:spcBef>
                <a:spcPts val="0"/>
              </a:spcBef>
              <a:spcAft>
                <a:spcPts val="0"/>
              </a:spcAft>
              <a:buSzPts val="1100"/>
              <a:buChar char="●"/>
              <a:defRPr/>
            </a:lvl1pPr>
            <a:lvl2pPr indent="-298450" lvl="1" marL="914400">
              <a:lnSpc>
                <a:spcPct val="115000"/>
              </a:lnSpc>
              <a:spcBef>
                <a:spcPts val="0"/>
              </a:spcBef>
              <a:spcAft>
                <a:spcPts val="0"/>
              </a:spcAft>
              <a:buSzPts val="1100"/>
              <a:buChar char="○"/>
              <a:defRPr/>
            </a:lvl2pPr>
            <a:lvl3pPr indent="-298450" lvl="2" marL="1371600">
              <a:lnSpc>
                <a:spcPct val="115000"/>
              </a:lnSpc>
              <a:spcBef>
                <a:spcPts val="0"/>
              </a:spcBef>
              <a:spcAft>
                <a:spcPts val="0"/>
              </a:spcAft>
              <a:buSzPts val="1100"/>
              <a:buChar char="■"/>
              <a:defRPr/>
            </a:lvl3pPr>
            <a:lvl4pPr indent="-298450" lvl="3" marL="1828800">
              <a:lnSpc>
                <a:spcPct val="115000"/>
              </a:lnSpc>
              <a:spcBef>
                <a:spcPts val="0"/>
              </a:spcBef>
              <a:spcAft>
                <a:spcPts val="0"/>
              </a:spcAft>
              <a:buSzPts val="1100"/>
              <a:buChar char="●"/>
              <a:defRPr/>
            </a:lvl4pPr>
            <a:lvl5pPr indent="-298450" lvl="4" marL="2286000">
              <a:lnSpc>
                <a:spcPct val="115000"/>
              </a:lnSpc>
              <a:spcBef>
                <a:spcPts val="0"/>
              </a:spcBef>
              <a:spcAft>
                <a:spcPts val="0"/>
              </a:spcAft>
              <a:buSzPts val="1100"/>
              <a:buChar char="○"/>
              <a:defRPr/>
            </a:lvl5pPr>
            <a:lvl6pPr indent="-298450" lvl="5" marL="2743200">
              <a:lnSpc>
                <a:spcPct val="115000"/>
              </a:lnSpc>
              <a:spcBef>
                <a:spcPts val="0"/>
              </a:spcBef>
              <a:spcAft>
                <a:spcPts val="0"/>
              </a:spcAft>
              <a:buSzPts val="1100"/>
              <a:buChar char="■"/>
              <a:defRPr/>
            </a:lvl6pPr>
            <a:lvl7pPr indent="-298450" lvl="6" marL="3200400">
              <a:lnSpc>
                <a:spcPct val="115000"/>
              </a:lnSpc>
              <a:spcBef>
                <a:spcPts val="0"/>
              </a:spcBef>
              <a:spcAft>
                <a:spcPts val="0"/>
              </a:spcAft>
              <a:buSzPts val="1100"/>
              <a:buChar char="●"/>
              <a:defRPr/>
            </a:lvl7pPr>
            <a:lvl8pPr indent="-298450" lvl="7" marL="3657600">
              <a:lnSpc>
                <a:spcPct val="115000"/>
              </a:lnSpc>
              <a:spcBef>
                <a:spcPts val="0"/>
              </a:spcBef>
              <a:spcAft>
                <a:spcPts val="0"/>
              </a:spcAft>
              <a:buSzPts val="1100"/>
              <a:buChar char="○"/>
              <a:defRPr/>
            </a:lvl8pPr>
            <a:lvl9pPr indent="-298450" lvl="8" marL="4114800">
              <a:lnSpc>
                <a:spcPct val="115000"/>
              </a:lnSpc>
              <a:spcBef>
                <a:spcPts val="0"/>
              </a:spcBef>
              <a:spcAft>
                <a:spcPts val="0"/>
              </a:spcAft>
              <a:buSzPts val="1100"/>
              <a:buChar char="■"/>
              <a:defRPr/>
            </a:lvl9pPr>
          </a:lstStyle>
          <a:p/>
        </p:txBody>
      </p:sp>
      <p:sp>
        <p:nvSpPr>
          <p:cNvPr id="716" name="Google Shape;716;p80"/>
          <p:cNvSpPr txBox="1"/>
          <p:nvPr>
            <p:ph idx="3" type="subTitle"/>
          </p:nvPr>
        </p:nvSpPr>
        <p:spPr>
          <a:xfrm>
            <a:off x="3181900" y="1576400"/>
            <a:ext cx="2514000" cy="440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400"/>
              <a:buFont typeface="Space Grotesk SemiBold"/>
              <a:buNone/>
              <a:defRPr sz="1400">
                <a:solidFill>
                  <a:schemeClr val="accent5"/>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2pPr>
            <a:lvl3pPr lvl="2">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3pPr>
            <a:lvl4pPr lvl="3">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4pPr>
            <a:lvl5pPr lvl="4">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5pPr>
            <a:lvl6pPr lvl="5">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6pPr>
            <a:lvl7pPr lvl="6">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7pPr>
            <a:lvl8pPr lvl="7">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8pPr>
            <a:lvl9pPr lvl="8">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9pPr>
          </a:lstStyle>
          <a:p/>
        </p:txBody>
      </p:sp>
      <p:sp>
        <p:nvSpPr>
          <p:cNvPr id="717" name="Google Shape;717;p80"/>
          <p:cNvSpPr/>
          <p:nvPr/>
        </p:nvSpPr>
        <p:spPr>
          <a:xfrm>
            <a:off x="7349314" y="3125750"/>
            <a:ext cx="137100" cy="130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80"/>
          <p:cNvSpPr/>
          <p:nvPr/>
        </p:nvSpPr>
        <p:spPr>
          <a:xfrm>
            <a:off x="4136713" y="3125750"/>
            <a:ext cx="3212700" cy="13053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80"/>
          <p:cNvSpPr/>
          <p:nvPr>
            <p:ph idx="4" type="pic"/>
          </p:nvPr>
        </p:nvSpPr>
        <p:spPr>
          <a:xfrm>
            <a:off x="3264013" y="3110325"/>
            <a:ext cx="1328400" cy="1328400"/>
          </a:xfrm>
          <a:prstGeom prst="roundRect">
            <a:avLst>
              <a:gd fmla="val 16667" name="adj"/>
            </a:avLst>
          </a:prstGeom>
          <a:noFill/>
          <a:ln>
            <a:noFill/>
          </a:ln>
        </p:spPr>
      </p:sp>
      <p:sp>
        <p:nvSpPr>
          <p:cNvPr id="720" name="Google Shape;720;p80"/>
          <p:cNvSpPr txBox="1"/>
          <p:nvPr>
            <p:ph idx="5" type="body"/>
          </p:nvPr>
        </p:nvSpPr>
        <p:spPr>
          <a:xfrm>
            <a:off x="4788325" y="3675598"/>
            <a:ext cx="2561100" cy="755400"/>
          </a:xfrm>
          <a:prstGeom prst="rect">
            <a:avLst/>
          </a:prstGeom>
        </p:spPr>
        <p:txBody>
          <a:bodyPr anchorCtr="0" anchor="t" bIns="91425" lIns="91425" spcFirstLastPara="1" rIns="91425" wrap="square" tIns="91425">
            <a:normAutofit/>
          </a:bodyPr>
          <a:lstStyle>
            <a:lvl1pPr indent="-298450" lvl="0" marL="457200">
              <a:lnSpc>
                <a:spcPct val="115000"/>
              </a:lnSpc>
              <a:spcBef>
                <a:spcPts val="0"/>
              </a:spcBef>
              <a:spcAft>
                <a:spcPts val="0"/>
              </a:spcAft>
              <a:buSzPts val="1100"/>
              <a:buChar char="●"/>
              <a:defRPr/>
            </a:lvl1pPr>
            <a:lvl2pPr indent="-298450" lvl="1" marL="914400">
              <a:lnSpc>
                <a:spcPct val="115000"/>
              </a:lnSpc>
              <a:spcBef>
                <a:spcPts val="0"/>
              </a:spcBef>
              <a:spcAft>
                <a:spcPts val="0"/>
              </a:spcAft>
              <a:buSzPts val="1100"/>
              <a:buChar char="○"/>
              <a:defRPr/>
            </a:lvl2pPr>
            <a:lvl3pPr indent="-298450" lvl="2" marL="1371600">
              <a:lnSpc>
                <a:spcPct val="115000"/>
              </a:lnSpc>
              <a:spcBef>
                <a:spcPts val="0"/>
              </a:spcBef>
              <a:spcAft>
                <a:spcPts val="0"/>
              </a:spcAft>
              <a:buSzPts val="1100"/>
              <a:buChar char="■"/>
              <a:defRPr/>
            </a:lvl3pPr>
            <a:lvl4pPr indent="-298450" lvl="3" marL="1828800">
              <a:lnSpc>
                <a:spcPct val="115000"/>
              </a:lnSpc>
              <a:spcBef>
                <a:spcPts val="0"/>
              </a:spcBef>
              <a:spcAft>
                <a:spcPts val="0"/>
              </a:spcAft>
              <a:buSzPts val="1100"/>
              <a:buChar char="●"/>
              <a:defRPr/>
            </a:lvl4pPr>
            <a:lvl5pPr indent="-298450" lvl="4" marL="2286000">
              <a:lnSpc>
                <a:spcPct val="115000"/>
              </a:lnSpc>
              <a:spcBef>
                <a:spcPts val="0"/>
              </a:spcBef>
              <a:spcAft>
                <a:spcPts val="0"/>
              </a:spcAft>
              <a:buSzPts val="1100"/>
              <a:buChar char="○"/>
              <a:defRPr/>
            </a:lvl5pPr>
            <a:lvl6pPr indent="-298450" lvl="5" marL="2743200">
              <a:lnSpc>
                <a:spcPct val="115000"/>
              </a:lnSpc>
              <a:spcBef>
                <a:spcPts val="0"/>
              </a:spcBef>
              <a:spcAft>
                <a:spcPts val="0"/>
              </a:spcAft>
              <a:buSzPts val="1100"/>
              <a:buChar char="■"/>
              <a:defRPr/>
            </a:lvl6pPr>
            <a:lvl7pPr indent="-298450" lvl="6" marL="3200400">
              <a:lnSpc>
                <a:spcPct val="115000"/>
              </a:lnSpc>
              <a:spcBef>
                <a:spcPts val="0"/>
              </a:spcBef>
              <a:spcAft>
                <a:spcPts val="0"/>
              </a:spcAft>
              <a:buSzPts val="1100"/>
              <a:buChar char="●"/>
              <a:defRPr/>
            </a:lvl7pPr>
            <a:lvl8pPr indent="-298450" lvl="7" marL="3657600">
              <a:lnSpc>
                <a:spcPct val="115000"/>
              </a:lnSpc>
              <a:spcBef>
                <a:spcPts val="0"/>
              </a:spcBef>
              <a:spcAft>
                <a:spcPts val="0"/>
              </a:spcAft>
              <a:buSzPts val="1100"/>
              <a:buChar char="○"/>
              <a:defRPr/>
            </a:lvl8pPr>
            <a:lvl9pPr indent="-298450" lvl="8" marL="4114800">
              <a:lnSpc>
                <a:spcPct val="115000"/>
              </a:lnSpc>
              <a:spcBef>
                <a:spcPts val="0"/>
              </a:spcBef>
              <a:spcAft>
                <a:spcPts val="0"/>
              </a:spcAft>
              <a:buSzPts val="1100"/>
              <a:buChar char="■"/>
              <a:defRPr/>
            </a:lvl9pPr>
          </a:lstStyle>
          <a:p/>
        </p:txBody>
      </p:sp>
      <p:sp>
        <p:nvSpPr>
          <p:cNvPr id="721" name="Google Shape;721;p80"/>
          <p:cNvSpPr txBox="1"/>
          <p:nvPr>
            <p:ph idx="6" type="subTitle"/>
          </p:nvPr>
        </p:nvSpPr>
        <p:spPr>
          <a:xfrm>
            <a:off x="4788325" y="3196300"/>
            <a:ext cx="2514000" cy="440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400"/>
              <a:buFont typeface="Space Grotesk SemiBold"/>
              <a:buNone/>
              <a:defRPr sz="1400">
                <a:solidFill>
                  <a:schemeClr val="accent5"/>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2pPr>
            <a:lvl3pPr lvl="2">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3pPr>
            <a:lvl4pPr lvl="3">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4pPr>
            <a:lvl5pPr lvl="4">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5pPr>
            <a:lvl6pPr lvl="5">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6pPr>
            <a:lvl7pPr lvl="6">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7pPr>
            <a:lvl8pPr lvl="7">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8pPr>
            <a:lvl9pPr lvl="8">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9pPr>
          </a:lstStyle>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Team Members slide - v3">
  <p:cSld name="CUSTOM_2">
    <p:spTree>
      <p:nvGrpSpPr>
        <p:cNvPr id="722" name="Shape 722"/>
        <p:cNvGrpSpPr/>
        <p:nvPr/>
      </p:nvGrpSpPr>
      <p:grpSpPr>
        <a:xfrm>
          <a:off x="0" y="0"/>
          <a:ext cx="0" cy="0"/>
          <a:chOff x="0" y="0"/>
          <a:chExt cx="0" cy="0"/>
        </a:xfrm>
      </p:grpSpPr>
      <p:sp>
        <p:nvSpPr>
          <p:cNvPr id="723" name="Google Shape;723;p81"/>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atin typeface="Inter"/>
                <a:ea typeface="Inter"/>
                <a:cs typeface="Inter"/>
                <a:sym typeface="Inter"/>
              </a:defRPr>
            </a:lvl2pPr>
            <a:lvl3pPr lvl="2">
              <a:spcBef>
                <a:spcPts val="0"/>
              </a:spcBef>
              <a:spcAft>
                <a:spcPts val="0"/>
              </a:spcAft>
              <a:buSzPts val="2000"/>
              <a:buNone/>
              <a:defRPr>
                <a:latin typeface="Inter"/>
                <a:ea typeface="Inter"/>
                <a:cs typeface="Inter"/>
                <a:sym typeface="Inter"/>
              </a:defRPr>
            </a:lvl3pPr>
            <a:lvl4pPr lvl="3">
              <a:spcBef>
                <a:spcPts val="0"/>
              </a:spcBef>
              <a:spcAft>
                <a:spcPts val="0"/>
              </a:spcAft>
              <a:buSzPts val="2000"/>
              <a:buNone/>
              <a:defRPr>
                <a:latin typeface="Inter"/>
                <a:ea typeface="Inter"/>
                <a:cs typeface="Inter"/>
                <a:sym typeface="Inter"/>
              </a:defRPr>
            </a:lvl4pPr>
            <a:lvl5pPr lvl="4">
              <a:spcBef>
                <a:spcPts val="0"/>
              </a:spcBef>
              <a:spcAft>
                <a:spcPts val="0"/>
              </a:spcAft>
              <a:buSzPts val="2000"/>
              <a:buNone/>
              <a:defRPr>
                <a:latin typeface="Inter"/>
                <a:ea typeface="Inter"/>
                <a:cs typeface="Inter"/>
                <a:sym typeface="Inter"/>
              </a:defRPr>
            </a:lvl5pPr>
            <a:lvl6pPr lvl="5">
              <a:spcBef>
                <a:spcPts val="0"/>
              </a:spcBef>
              <a:spcAft>
                <a:spcPts val="0"/>
              </a:spcAft>
              <a:buSzPts val="2000"/>
              <a:buNone/>
              <a:defRPr>
                <a:latin typeface="Inter"/>
                <a:ea typeface="Inter"/>
                <a:cs typeface="Inter"/>
                <a:sym typeface="Inter"/>
              </a:defRPr>
            </a:lvl6pPr>
            <a:lvl7pPr lvl="6">
              <a:spcBef>
                <a:spcPts val="0"/>
              </a:spcBef>
              <a:spcAft>
                <a:spcPts val="0"/>
              </a:spcAft>
              <a:buSzPts val="2000"/>
              <a:buNone/>
              <a:defRPr>
                <a:latin typeface="Inter"/>
                <a:ea typeface="Inter"/>
                <a:cs typeface="Inter"/>
                <a:sym typeface="Inter"/>
              </a:defRPr>
            </a:lvl7pPr>
            <a:lvl8pPr lvl="7">
              <a:spcBef>
                <a:spcPts val="0"/>
              </a:spcBef>
              <a:spcAft>
                <a:spcPts val="0"/>
              </a:spcAft>
              <a:buSzPts val="2000"/>
              <a:buNone/>
              <a:defRPr>
                <a:latin typeface="Inter"/>
                <a:ea typeface="Inter"/>
                <a:cs typeface="Inter"/>
                <a:sym typeface="Inter"/>
              </a:defRPr>
            </a:lvl8pPr>
            <a:lvl9pPr lvl="8">
              <a:spcBef>
                <a:spcPts val="0"/>
              </a:spcBef>
              <a:spcAft>
                <a:spcPts val="0"/>
              </a:spcAft>
              <a:buSzPts val="2000"/>
              <a:buNone/>
              <a:defRPr>
                <a:latin typeface="Inter"/>
                <a:ea typeface="Inter"/>
                <a:cs typeface="Inter"/>
                <a:sym typeface="Inter"/>
              </a:defRPr>
            </a:lvl9pPr>
          </a:lstStyle>
          <a:p/>
        </p:txBody>
      </p:sp>
      <p:sp>
        <p:nvSpPr>
          <p:cNvPr id="724" name="Google Shape;724;p81"/>
          <p:cNvSpPr/>
          <p:nvPr/>
        </p:nvSpPr>
        <p:spPr>
          <a:xfrm>
            <a:off x="2109950" y="1377275"/>
            <a:ext cx="1549800" cy="1549800"/>
          </a:xfrm>
          <a:prstGeom prst="rect">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725" name="Google Shape;725;p81"/>
          <p:cNvSpPr/>
          <p:nvPr>
            <p:ph idx="2" type="pic"/>
          </p:nvPr>
        </p:nvSpPr>
        <p:spPr>
          <a:xfrm>
            <a:off x="2233525" y="1459650"/>
            <a:ext cx="1590900" cy="1590900"/>
          </a:xfrm>
          <a:prstGeom prst="rect">
            <a:avLst/>
          </a:prstGeom>
          <a:noFill/>
          <a:ln>
            <a:noFill/>
          </a:ln>
        </p:spPr>
      </p:sp>
      <p:sp>
        <p:nvSpPr>
          <p:cNvPr id="726" name="Google Shape;726;p81"/>
          <p:cNvSpPr/>
          <p:nvPr/>
        </p:nvSpPr>
        <p:spPr>
          <a:xfrm>
            <a:off x="2233525" y="3174125"/>
            <a:ext cx="1590900" cy="10074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81"/>
          <p:cNvSpPr txBox="1"/>
          <p:nvPr>
            <p:ph idx="1" type="body"/>
          </p:nvPr>
        </p:nvSpPr>
        <p:spPr>
          <a:xfrm>
            <a:off x="2233525" y="3653522"/>
            <a:ext cx="1590900" cy="528000"/>
          </a:xfrm>
          <a:prstGeom prst="rect">
            <a:avLst/>
          </a:prstGeom>
        </p:spPr>
        <p:txBody>
          <a:bodyPr anchorCtr="0" anchor="ctr" bIns="91425" lIns="91425" spcFirstLastPara="1" rIns="91425" wrap="square" tIns="91425">
            <a:normAutofit/>
          </a:bodyPr>
          <a:lstStyle>
            <a:lvl1pPr indent="-298450" lvl="0" marL="457200">
              <a:lnSpc>
                <a:spcPct val="115000"/>
              </a:lnSpc>
              <a:spcBef>
                <a:spcPts val="0"/>
              </a:spcBef>
              <a:spcAft>
                <a:spcPts val="0"/>
              </a:spcAft>
              <a:buSzPts val="1100"/>
              <a:buChar char="●"/>
              <a:defRPr/>
            </a:lvl1pPr>
            <a:lvl2pPr indent="-298450" lvl="1" marL="914400">
              <a:lnSpc>
                <a:spcPct val="115000"/>
              </a:lnSpc>
              <a:spcBef>
                <a:spcPts val="0"/>
              </a:spcBef>
              <a:spcAft>
                <a:spcPts val="0"/>
              </a:spcAft>
              <a:buSzPts val="1100"/>
              <a:buChar char="○"/>
              <a:defRPr/>
            </a:lvl2pPr>
            <a:lvl3pPr indent="-298450" lvl="2" marL="1371600">
              <a:lnSpc>
                <a:spcPct val="115000"/>
              </a:lnSpc>
              <a:spcBef>
                <a:spcPts val="0"/>
              </a:spcBef>
              <a:spcAft>
                <a:spcPts val="0"/>
              </a:spcAft>
              <a:buSzPts val="1100"/>
              <a:buChar char="■"/>
              <a:defRPr/>
            </a:lvl3pPr>
            <a:lvl4pPr indent="-298450" lvl="3" marL="1828800">
              <a:lnSpc>
                <a:spcPct val="115000"/>
              </a:lnSpc>
              <a:spcBef>
                <a:spcPts val="0"/>
              </a:spcBef>
              <a:spcAft>
                <a:spcPts val="0"/>
              </a:spcAft>
              <a:buSzPts val="1100"/>
              <a:buChar char="●"/>
              <a:defRPr/>
            </a:lvl4pPr>
            <a:lvl5pPr indent="-298450" lvl="4" marL="2286000">
              <a:lnSpc>
                <a:spcPct val="115000"/>
              </a:lnSpc>
              <a:spcBef>
                <a:spcPts val="0"/>
              </a:spcBef>
              <a:spcAft>
                <a:spcPts val="0"/>
              </a:spcAft>
              <a:buSzPts val="1100"/>
              <a:buChar char="○"/>
              <a:defRPr/>
            </a:lvl5pPr>
            <a:lvl6pPr indent="-298450" lvl="5" marL="2743200">
              <a:lnSpc>
                <a:spcPct val="115000"/>
              </a:lnSpc>
              <a:spcBef>
                <a:spcPts val="0"/>
              </a:spcBef>
              <a:spcAft>
                <a:spcPts val="0"/>
              </a:spcAft>
              <a:buSzPts val="1100"/>
              <a:buChar char="■"/>
              <a:defRPr/>
            </a:lvl6pPr>
            <a:lvl7pPr indent="-298450" lvl="6" marL="3200400">
              <a:lnSpc>
                <a:spcPct val="115000"/>
              </a:lnSpc>
              <a:spcBef>
                <a:spcPts val="0"/>
              </a:spcBef>
              <a:spcAft>
                <a:spcPts val="0"/>
              </a:spcAft>
              <a:buSzPts val="1100"/>
              <a:buChar char="●"/>
              <a:defRPr/>
            </a:lvl7pPr>
            <a:lvl8pPr indent="-298450" lvl="7" marL="3657600">
              <a:lnSpc>
                <a:spcPct val="115000"/>
              </a:lnSpc>
              <a:spcBef>
                <a:spcPts val="0"/>
              </a:spcBef>
              <a:spcAft>
                <a:spcPts val="0"/>
              </a:spcAft>
              <a:buSzPts val="1100"/>
              <a:buChar char="○"/>
              <a:defRPr/>
            </a:lvl8pPr>
            <a:lvl9pPr indent="-298450" lvl="8" marL="4114800">
              <a:lnSpc>
                <a:spcPct val="115000"/>
              </a:lnSpc>
              <a:spcBef>
                <a:spcPts val="0"/>
              </a:spcBef>
              <a:spcAft>
                <a:spcPts val="0"/>
              </a:spcAft>
              <a:buSzPts val="1100"/>
              <a:buChar char="■"/>
              <a:defRPr/>
            </a:lvl9pPr>
          </a:lstStyle>
          <a:p/>
        </p:txBody>
      </p:sp>
      <p:sp>
        <p:nvSpPr>
          <p:cNvPr id="728" name="Google Shape;728;p81"/>
          <p:cNvSpPr txBox="1"/>
          <p:nvPr>
            <p:ph idx="3" type="subTitle"/>
          </p:nvPr>
        </p:nvSpPr>
        <p:spPr>
          <a:xfrm>
            <a:off x="2233525" y="3286625"/>
            <a:ext cx="1590900" cy="3285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400"/>
              <a:buFont typeface="Space Grotesk SemiBold"/>
              <a:buNone/>
              <a:defRPr sz="1400">
                <a:solidFill>
                  <a:schemeClr val="accent5"/>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2pPr>
            <a:lvl3pPr lvl="2">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3pPr>
            <a:lvl4pPr lvl="3">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4pPr>
            <a:lvl5pPr lvl="4">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5pPr>
            <a:lvl6pPr lvl="5">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6pPr>
            <a:lvl7pPr lvl="6">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7pPr>
            <a:lvl8pPr lvl="7">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8pPr>
            <a:lvl9pPr lvl="8">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9pPr>
          </a:lstStyle>
          <a:p/>
        </p:txBody>
      </p:sp>
      <p:sp>
        <p:nvSpPr>
          <p:cNvPr id="729" name="Google Shape;729;p81"/>
          <p:cNvSpPr/>
          <p:nvPr/>
        </p:nvSpPr>
        <p:spPr>
          <a:xfrm>
            <a:off x="5332300" y="1377275"/>
            <a:ext cx="1549800" cy="1549800"/>
          </a:xfrm>
          <a:prstGeom prst="rect">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730" name="Google Shape;730;p81"/>
          <p:cNvSpPr/>
          <p:nvPr>
            <p:ph idx="4" type="pic"/>
          </p:nvPr>
        </p:nvSpPr>
        <p:spPr>
          <a:xfrm>
            <a:off x="5455875" y="1459650"/>
            <a:ext cx="1590900" cy="1590900"/>
          </a:xfrm>
          <a:prstGeom prst="rect">
            <a:avLst/>
          </a:prstGeom>
          <a:noFill/>
          <a:ln>
            <a:noFill/>
          </a:ln>
        </p:spPr>
      </p:sp>
      <p:sp>
        <p:nvSpPr>
          <p:cNvPr id="731" name="Google Shape;731;p81"/>
          <p:cNvSpPr/>
          <p:nvPr/>
        </p:nvSpPr>
        <p:spPr>
          <a:xfrm>
            <a:off x="5455950" y="3174125"/>
            <a:ext cx="1590900" cy="10074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32" name="Google Shape;732;p81"/>
          <p:cNvCxnSpPr/>
          <p:nvPr/>
        </p:nvCxnSpPr>
        <p:spPr>
          <a:xfrm>
            <a:off x="4558925" y="1396875"/>
            <a:ext cx="0" cy="2401500"/>
          </a:xfrm>
          <a:prstGeom prst="straightConnector1">
            <a:avLst/>
          </a:prstGeom>
          <a:noFill/>
          <a:ln cap="flat" cmpd="sng" w="9525">
            <a:solidFill>
              <a:schemeClr val="accent5"/>
            </a:solidFill>
            <a:prstDash val="solid"/>
            <a:round/>
            <a:headEnd len="med" w="med" type="none"/>
            <a:tailEnd len="med" w="med" type="none"/>
          </a:ln>
        </p:spPr>
      </p:cxnSp>
      <p:sp>
        <p:nvSpPr>
          <p:cNvPr id="733" name="Google Shape;733;p81"/>
          <p:cNvSpPr txBox="1"/>
          <p:nvPr>
            <p:ph idx="5" type="body"/>
          </p:nvPr>
        </p:nvSpPr>
        <p:spPr>
          <a:xfrm>
            <a:off x="5455950" y="3653522"/>
            <a:ext cx="1590900" cy="528000"/>
          </a:xfrm>
          <a:prstGeom prst="rect">
            <a:avLst/>
          </a:prstGeom>
        </p:spPr>
        <p:txBody>
          <a:bodyPr anchorCtr="0" anchor="ctr" bIns="91425" lIns="91425" spcFirstLastPara="1" rIns="91425" wrap="square" tIns="91425">
            <a:normAutofit/>
          </a:bodyPr>
          <a:lstStyle>
            <a:lvl1pPr indent="-298450" lvl="0" marL="457200">
              <a:lnSpc>
                <a:spcPct val="115000"/>
              </a:lnSpc>
              <a:spcBef>
                <a:spcPts val="0"/>
              </a:spcBef>
              <a:spcAft>
                <a:spcPts val="0"/>
              </a:spcAft>
              <a:buSzPts val="1100"/>
              <a:buChar char="●"/>
              <a:defRPr/>
            </a:lvl1pPr>
            <a:lvl2pPr indent="-298450" lvl="1" marL="914400">
              <a:lnSpc>
                <a:spcPct val="115000"/>
              </a:lnSpc>
              <a:spcBef>
                <a:spcPts val="0"/>
              </a:spcBef>
              <a:spcAft>
                <a:spcPts val="0"/>
              </a:spcAft>
              <a:buSzPts val="1100"/>
              <a:buChar char="○"/>
              <a:defRPr/>
            </a:lvl2pPr>
            <a:lvl3pPr indent="-298450" lvl="2" marL="1371600">
              <a:lnSpc>
                <a:spcPct val="115000"/>
              </a:lnSpc>
              <a:spcBef>
                <a:spcPts val="0"/>
              </a:spcBef>
              <a:spcAft>
                <a:spcPts val="0"/>
              </a:spcAft>
              <a:buSzPts val="1100"/>
              <a:buChar char="■"/>
              <a:defRPr/>
            </a:lvl3pPr>
            <a:lvl4pPr indent="-298450" lvl="3" marL="1828800">
              <a:lnSpc>
                <a:spcPct val="115000"/>
              </a:lnSpc>
              <a:spcBef>
                <a:spcPts val="0"/>
              </a:spcBef>
              <a:spcAft>
                <a:spcPts val="0"/>
              </a:spcAft>
              <a:buSzPts val="1100"/>
              <a:buChar char="●"/>
              <a:defRPr/>
            </a:lvl4pPr>
            <a:lvl5pPr indent="-298450" lvl="4" marL="2286000">
              <a:lnSpc>
                <a:spcPct val="115000"/>
              </a:lnSpc>
              <a:spcBef>
                <a:spcPts val="0"/>
              </a:spcBef>
              <a:spcAft>
                <a:spcPts val="0"/>
              </a:spcAft>
              <a:buSzPts val="1100"/>
              <a:buChar char="○"/>
              <a:defRPr/>
            </a:lvl5pPr>
            <a:lvl6pPr indent="-298450" lvl="5" marL="2743200">
              <a:lnSpc>
                <a:spcPct val="115000"/>
              </a:lnSpc>
              <a:spcBef>
                <a:spcPts val="0"/>
              </a:spcBef>
              <a:spcAft>
                <a:spcPts val="0"/>
              </a:spcAft>
              <a:buSzPts val="1100"/>
              <a:buChar char="■"/>
              <a:defRPr/>
            </a:lvl6pPr>
            <a:lvl7pPr indent="-298450" lvl="6" marL="3200400">
              <a:lnSpc>
                <a:spcPct val="115000"/>
              </a:lnSpc>
              <a:spcBef>
                <a:spcPts val="0"/>
              </a:spcBef>
              <a:spcAft>
                <a:spcPts val="0"/>
              </a:spcAft>
              <a:buSzPts val="1100"/>
              <a:buChar char="●"/>
              <a:defRPr/>
            </a:lvl7pPr>
            <a:lvl8pPr indent="-298450" lvl="7" marL="3657600">
              <a:lnSpc>
                <a:spcPct val="115000"/>
              </a:lnSpc>
              <a:spcBef>
                <a:spcPts val="0"/>
              </a:spcBef>
              <a:spcAft>
                <a:spcPts val="0"/>
              </a:spcAft>
              <a:buSzPts val="1100"/>
              <a:buChar char="○"/>
              <a:defRPr/>
            </a:lvl8pPr>
            <a:lvl9pPr indent="-298450" lvl="8" marL="4114800">
              <a:lnSpc>
                <a:spcPct val="115000"/>
              </a:lnSpc>
              <a:spcBef>
                <a:spcPts val="0"/>
              </a:spcBef>
              <a:spcAft>
                <a:spcPts val="0"/>
              </a:spcAft>
              <a:buSzPts val="1100"/>
              <a:buChar char="■"/>
              <a:defRPr/>
            </a:lvl9pPr>
          </a:lstStyle>
          <a:p/>
        </p:txBody>
      </p:sp>
      <p:sp>
        <p:nvSpPr>
          <p:cNvPr id="734" name="Google Shape;734;p81"/>
          <p:cNvSpPr txBox="1"/>
          <p:nvPr>
            <p:ph idx="6" type="subTitle"/>
          </p:nvPr>
        </p:nvSpPr>
        <p:spPr>
          <a:xfrm>
            <a:off x="5455950" y="3286625"/>
            <a:ext cx="1590900" cy="3285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400"/>
              <a:buFont typeface="Space Grotesk SemiBold"/>
              <a:buNone/>
              <a:defRPr sz="1400">
                <a:solidFill>
                  <a:schemeClr val="accent5"/>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2pPr>
            <a:lvl3pPr lvl="2">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3pPr>
            <a:lvl4pPr lvl="3">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4pPr>
            <a:lvl5pPr lvl="4">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5pPr>
            <a:lvl6pPr lvl="5">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6pPr>
            <a:lvl7pPr lvl="6">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7pPr>
            <a:lvl8pPr lvl="7">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8pPr>
            <a:lvl9pPr lvl="8">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Team Members slide - v1">
  <p:cSld name="CUSTOM_3">
    <p:spTree>
      <p:nvGrpSpPr>
        <p:cNvPr id="735" name="Shape 735"/>
        <p:cNvGrpSpPr/>
        <p:nvPr/>
      </p:nvGrpSpPr>
      <p:grpSpPr>
        <a:xfrm>
          <a:off x="0" y="0"/>
          <a:ext cx="0" cy="0"/>
          <a:chOff x="0" y="0"/>
          <a:chExt cx="0" cy="0"/>
        </a:xfrm>
      </p:grpSpPr>
      <p:sp>
        <p:nvSpPr>
          <p:cNvPr id="736" name="Google Shape;736;p82"/>
          <p:cNvSpPr/>
          <p:nvPr/>
        </p:nvSpPr>
        <p:spPr>
          <a:xfrm>
            <a:off x="566250" y="3599100"/>
            <a:ext cx="2216700" cy="147300"/>
          </a:xfrm>
          <a:prstGeom prst="rect">
            <a:avLst/>
          </a:prstGeom>
          <a:solidFill>
            <a:srgbClr val="3EAB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82"/>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atin typeface="Inter"/>
                <a:ea typeface="Inter"/>
                <a:cs typeface="Inter"/>
                <a:sym typeface="Inter"/>
              </a:defRPr>
            </a:lvl2pPr>
            <a:lvl3pPr lvl="2">
              <a:spcBef>
                <a:spcPts val="0"/>
              </a:spcBef>
              <a:spcAft>
                <a:spcPts val="0"/>
              </a:spcAft>
              <a:buSzPts val="2000"/>
              <a:buNone/>
              <a:defRPr>
                <a:latin typeface="Inter"/>
                <a:ea typeface="Inter"/>
                <a:cs typeface="Inter"/>
                <a:sym typeface="Inter"/>
              </a:defRPr>
            </a:lvl3pPr>
            <a:lvl4pPr lvl="3">
              <a:spcBef>
                <a:spcPts val="0"/>
              </a:spcBef>
              <a:spcAft>
                <a:spcPts val="0"/>
              </a:spcAft>
              <a:buSzPts val="2000"/>
              <a:buNone/>
              <a:defRPr>
                <a:latin typeface="Inter"/>
                <a:ea typeface="Inter"/>
                <a:cs typeface="Inter"/>
                <a:sym typeface="Inter"/>
              </a:defRPr>
            </a:lvl4pPr>
            <a:lvl5pPr lvl="4">
              <a:spcBef>
                <a:spcPts val="0"/>
              </a:spcBef>
              <a:spcAft>
                <a:spcPts val="0"/>
              </a:spcAft>
              <a:buSzPts val="2000"/>
              <a:buNone/>
              <a:defRPr>
                <a:latin typeface="Inter"/>
                <a:ea typeface="Inter"/>
                <a:cs typeface="Inter"/>
                <a:sym typeface="Inter"/>
              </a:defRPr>
            </a:lvl5pPr>
            <a:lvl6pPr lvl="5">
              <a:spcBef>
                <a:spcPts val="0"/>
              </a:spcBef>
              <a:spcAft>
                <a:spcPts val="0"/>
              </a:spcAft>
              <a:buSzPts val="2000"/>
              <a:buNone/>
              <a:defRPr>
                <a:latin typeface="Inter"/>
                <a:ea typeface="Inter"/>
                <a:cs typeface="Inter"/>
                <a:sym typeface="Inter"/>
              </a:defRPr>
            </a:lvl6pPr>
            <a:lvl7pPr lvl="6">
              <a:spcBef>
                <a:spcPts val="0"/>
              </a:spcBef>
              <a:spcAft>
                <a:spcPts val="0"/>
              </a:spcAft>
              <a:buSzPts val="2000"/>
              <a:buNone/>
              <a:defRPr>
                <a:latin typeface="Inter"/>
                <a:ea typeface="Inter"/>
                <a:cs typeface="Inter"/>
                <a:sym typeface="Inter"/>
              </a:defRPr>
            </a:lvl7pPr>
            <a:lvl8pPr lvl="7">
              <a:spcBef>
                <a:spcPts val="0"/>
              </a:spcBef>
              <a:spcAft>
                <a:spcPts val="0"/>
              </a:spcAft>
              <a:buSzPts val="2000"/>
              <a:buNone/>
              <a:defRPr>
                <a:latin typeface="Inter"/>
                <a:ea typeface="Inter"/>
                <a:cs typeface="Inter"/>
                <a:sym typeface="Inter"/>
              </a:defRPr>
            </a:lvl8pPr>
            <a:lvl9pPr lvl="8">
              <a:spcBef>
                <a:spcPts val="0"/>
              </a:spcBef>
              <a:spcAft>
                <a:spcPts val="0"/>
              </a:spcAft>
              <a:buSzPts val="2000"/>
              <a:buNone/>
              <a:defRPr>
                <a:latin typeface="Inter"/>
                <a:ea typeface="Inter"/>
                <a:cs typeface="Inter"/>
                <a:sym typeface="Inter"/>
              </a:defRPr>
            </a:lvl9pPr>
          </a:lstStyle>
          <a:p/>
        </p:txBody>
      </p:sp>
      <p:sp>
        <p:nvSpPr>
          <p:cNvPr id="738" name="Google Shape;738;p82"/>
          <p:cNvSpPr/>
          <p:nvPr>
            <p:ph idx="2" type="pic"/>
          </p:nvPr>
        </p:nvSpPr>
        <p:spPr>
          <a:xfrm>
            <a:off x="566400" y="1371600"/>
            <a:ext cx="2216700" cy="2227500"/>
          </a:xfrm>
          <a:prstGeom prst="rect">
            <a:avLst/>
          </a:prstGeom>
          <a:noFill/>
          <a:ln>
            <a:noFill/>
          </a:ln>
        </p:spPr>
      </p:sp>
      <p:sp>
        <p:nvSpPr>
          <p:cNvPr id="739" name="Google Shape;739;p82"/>
          <p:cNvSpPr/>
          <p:nvPr/>
        </p:nvSpPr>
        <p:spPr>
          <a:xfrm>
            <a:off x="563025" y="3746500"/>
            <a:ext cx="2227500" cy="1044000"/>
          </a:xfrm>
          <a:prstGeom prst="rect">
            <a:avLst/>
          </a:prstGeom>
          <a:solidFill>
            <a:schemeClr val="lt1"/>
          </a:solidFill>
          <a:ln>
            <a:noFill/>
          </a:ln>
          <a:effectLst>
            <a:outerShdw blurRad="342900" rotWithShape="0" algn="bl" dir="5400000" dist="11430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82"/>
          <p:cNvSpPr txBox="1"/>
          <p:nvPr>
            <p:ph idx="1" type="subTitle"/>
          </p:nvPr>
        </p:nvSpPr>
        <p:spPr>
          <a:xfrm>
            <a:off x="573375" y="3855675"/>
            <a:ext cx="2227500" cy="3285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400"/>
              <a:buFont typeface="Space Grotesk SemiBold"/>
              <a:buNone/>
              <a:defRPr sz="1400">
                <a:solidFill>
                  <a:schemeClr val="accent5"/>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2pPr>
            <a:lvl3pPr lvl="2">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3pPr>
            <a:lvl4pPr lvl="3">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4pPr>
            <a:lvl5pPr lvl="4">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5pPr>
            <a:lvl6pPr lvl="5">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6pPr>
            <a:lvl7pPr lvl="6">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7pPr>
            <a:lvl8pPr lvl="7">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8pPr>
            <a:lvl9pPr lvl="8">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9pPr>
          </a:lstStyle>
          <a:p/>
        </p:txBody>
      </p:sp>
      <p:sp>
        <p:nvSpPr>
          <p:cNvPr id="741" name="Google Shape;741;p82"/>
          <p:cNvSpPr/>
          <p:nvPr/>
        </p:nvSpPr>
        <p:spPr>
          <a:xfrm>
            <a:off x="3452850" y="3604775"/>
            <a:ext cx="2216700" cy="147300"/>
          </a:xfrm>
          <a:prstGeom prst="rect">
            <a:avLst/>
          </a:prstGeom>
          <a:solidFill>
            <a:srgbClr val="3EAB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82"/>
          <p:cNvSpPr/>
          <p:nvPr>
            <p:ph idx="3" type="pic"/>
          </p:nvPr>
        </p:nvSpPr>
        <p:spPr>
          <a:xfrm>
            <a:off x="3453000" y="1377275"/>
            <a:ext cx="2216700" cy="2227500"/>
          </a:xfrm>
          <a:prstGeom prst="rect">
            <a:avLst/>
          </a:prstGeom>
          <a:noFill/>
          <a:ln>
            <a:noFill/>
          </a:ln>
        </p:spPr>
      </p:sp>
      <p:sp>
        <p:nvSpPr>
          <p:cNvPr id="743" name="Google Shape;743;p82"/>
          <p:cNvSpPr/>
          <p:nvPr/>
        </p:nvSpPr>
        <p:spPr>
          <a:xfrm>
            <a:off x="3449625" y="3753676"/>
            <a:ext cx="2227500" cy="1044000"/>
          </a:xfrm>
          <a:prstGeom prst="rect">
            <a:avLst/>
          </a:prstGeom>
          <a:solidFill>
            <a:schemeClr val="lt1"/>
          </a:solidFill>
          <a:ln>
            <a:noFill/>
          </a:ln>
          <a:effectLst>
            <a:outerShdw blurRad="342900" rotWithShape="0" algn="bl" dir="5400000" dist="11430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82"/>
          <p:cNvSpPr/>
          <p:nvPr/>
        </p:nvSpPr>
        <p:spPr>
          <a:xfrm>
            <a:off x="6350250" y="3599050"/>
            <a:ext cx="2216700" cy="147300"/>
          </a:xfrm>
          <a:prstGeom prst="rect">
            <a:avLst/>
          </a:prstGeom>
          <a:solidFill>
            <a:srgbClr val="3EAB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82"/>
          <p:cNvSpPr/>
          <p:nvPr>
            <p:ph idx="4" type="pic"/>
          </p:nvPr>
        </p:nvSpPr>
        <p:spPr>
          <a:xfrm>
            <a:off x="6350400" y="1371600"/>
            <a:ext cx="2216700" cy="2227500"/>
          </a:xfrm>
          <a:prstGeom prst="rect">
            <a:avLst/>
          </a:prstGeom>
          <a:noFill/>
          <a:ln>
            <a:noFill/>
          </a:ln>
        </p:spPr>
      </p:sp>
      <p:sp>
        <p:nvSpPr>
          <p:cNvPr id="746" name="Google Shape;746;p82"/>
          <p:cNvSpPr/>
          <p:nvPr/>
        </p:nvSpPr>
        <p:spPr>
          <a:xfrm>
            <a:off x="6347025" y="3746500"/>
            <a:ext cx="2227500" cy="1044000"/>
          </a:xfrm>
          <a:prstGeom prst="rect">
            <a:avLst/>
          </a:prstGeom>
          <a:solidFill>
            <a:schemeClr val="lt1"/>
          </a:solidFill>
          <a:ln>
            <a:noFill/>
          </a:ln>
          <a:effectLst>
            <a:outerShdw blurRad="342900" rotWithShape="0" algn="bl" dir="5400000" dist="11430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47" name="Google Shape;747;p82"/>
          <p:cNvCxnSpPr/>
          <p:nvPr/>
        </p:nvCxnSpPr>
        <p:spPr>
          <a:xfrm>
            <a:off x="3125250" y="1371600"/>
            <a:ext cx="0" cy="3426000"/>
          </a:xfrm>
          <a:prstGeom prst="straightConnector1">
            <a:avLst/>
          </a:prstGeom>
          <a:noFill/>
          <a:ln cap="flat" cmpd="sng" w="19050">
            <a:solidFill>
              <a:schemeClr val="accent5"/>
            </a:solidFill>
            <a:prstDash val="solid"/>
            <a:round/>
            <a:headEnd len="med" w="med" type="none"/>
            <a:tailEnd len="med" w="med" type="none"/>
          </a:ln>
        </p:spPr>
      </p:cxnSp>
      <p:cxnSp>
        <p:nvCxnSpPr>
          <p:cNvPr id="748" name="Google Shape;748;p82"/>
          <p:cNvCxnSpPr/>
          <p:nvPr/>
        </p:nvCxnSpPr>
        <p:spPr>
          <a:xfrm>
            <a:off x="6011325" y="1371600"/>
            <a:ext cx="0" cy="3426000"/>
          </a:xfrm>
          <a:prstGeom prst="straightConnector1">
            <a:avLst/>
          </a:prstGeom>
          <a:noFill/>
          <a:ln cap="flat" cmpd="sng" w="19050">
            <a:solidFill>
              <a:schemeClr val="accent5"/>
            </a:solidFill>
            <a:prstDash val="solid"/>
            <a:round/>
            <a:headEnd len="med" w="med" type="none"/>
            <a:tailEnd len="med" w="med" type="none"/>
          </a:ln>
        </p:spPr>
      </p:cxnSp>
      <p:sp>
        <p:nvSpPr>
          <p:cNvPr id="749" name="Google Shape;749;p82"/>
          <p:cNvSpPr txBox="1"/>
          <p:nvPr>
            <p:ph idx="5" type="subTitle"/>
          </p:nvPr>
        </p:nvSpPr>
        <p:spPr>
          <a:xfrm>
            <a:off x="3454538" y="3855675"/>
            <a:ext cx="2227500" cy="3285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400"/>
              <a:buFont typeface="Space Grotesk SemiBold"/>
              <a:buNone/>
              <a:defRPr sz="1400">
                <a:solidFill>
                  <a:schemeClr val="accent5"/>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2pPr>
            <a:lvl3pPr lvl="2">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3pPr>
            <a:lvl4pPr lvl="3">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4pPr>
            <a:lvl5pPr lvl="4">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5pPr>
            <a:lvl6pPr lvl="5">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6pPr>
            <a:lvl7pPr lvl="6">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7pPr>
            <a:lvl8pPr lvl="7">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8pPr>
            <a:lvl9pPr lvl="8">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9pPr>
          </a:lstStyle>
          <a:p/>
        </p:txBody>
      </p:sp>
      <p:sp>
        <p:nvSpPr>
          <p:cNvPr id="750" name="Google Shape;750;p82"/>
          <p:cNvSpPr txBox="1"/>
          <p:nvPr>
            <p:ph idx="6" type="subTitle"/>
          </p:nvPr>
        </p:nvSpPr>
        <p:spPr>
          <a:xfrm>
            <a:off x="6340600" y="3855675"/>
            <a:ext cx="2227500" cy="3285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400"/>
              <a:buFont typeface="Space Grotesk SemiBold"/>
              <a:buNone/>
              <a:defRPr sz="1400">
                <a:solidFill>
                  <a:schemeClr val="accent5"/>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2pPr>
            <a:lvl3pPr lvl="2">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3pPr>
            <a:lvl4pPr lvl="3">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4pPr>
            <a:lvl5pPr lvl="4">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5pPr>
            <a:lvl6pPr lvl="5">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6pPr>
            <a:lvl7pPr lvl="6">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7pPr>
            <a:lvl8pPr lvl="7">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8pPr>
            <a:lvl9pPr lvl="8">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9pPr>
          </a:lstStyle>
          <a:p/>
        </p:txBody>
      </p:sp>
      <p:sp>
        <p:nvSpPr>
          <p:cNvPr id="751" name="Google Shape;751;p82"/>
          <p:cNvSpPr txBox="1"/>
          <p:nvPr>
            <p:ph idx="7" type="body"/>
          </p:nvPr>
        </p:nvSpPr>
        <p:spPr>
          <a:xfrm>
            <a:off x="573375" y="4242125"/>
            <a:ext cx="2227500" cy="439200"/>
          </a:xfrm>
          <a:prstGeom prst="rect">
            <a:avLst/>
          </a:prstGeom>
        </p:spPr>
        <p:txBody>
          <a:bodyPr anchorCtr="0" anchor="ctr" bIns="91425" lIns="91425" spcFirstLastPara="1" rIns="91425" wrap="square" tIns="91425">
            <a:noAutofit/>
          </a:bodyPr>
          <a:lstStyle>
            <a:lvl1pPr indent="-298450" lvl="0" marL="457200">
              <a:lnSpc>
                <a:spcPct val="115000"/>
              </a:lnSpc>
              <a:spcBef>
                <a:spcPts val="0"/>
              </a:spcBef>
              <a:spcAft>
                <a:spcPts val="0"/>
              </a:spcAft>
              <a:buSzPts val="1100"/>
              <a:buChar char="●"/>
              <a:defRPr/>
            </a:lvl1pPr>
            <a:lvl2pPr indent="-298450" lvl="1" marL="914400">
              <a:lnSpc>
                <a:spcPct val="115000"/>
              </a:lnSpc>
              <a:spcBef>
                <a:spcPts val="0"/>
              </a:spcBef>
              <a:spcAft>
                <a:spcPts val="0"/>
              </a:spcAft>
              <a:buSzPts val="1100"/>
              <a:buChar char="○"/>
              <a:defRPr/>
            </a:lvl2pPr>
            <a:lvl3pPr indent="-298450" lvl="2" marL="1371600">
              <a:lnSpc>
                <a:spcPct val="115000"/>
              </a:lnSpc>
              <a:spcBef>
                <a:spcPts val="0"/>
              </a:spcBef>
              <a:spcAft>
                <a:spcPts val="0"/>
              </a:spcAft>
              <a:buSzPts val="1100"/>
              <a:buChar char="■"/>
              <a:defRPr/>
            </a:lvl3pPr>
            <a:lvl4pPr indent="-298450" lvl="3" marL="1828800">
              <a:lnSpc>
                <a:spcPct val="115000"/>
              </a:lnSpc>
              <a:spcBef>
                <a:spcPts val="0"/>
              </a:spcBef>
              <a:spcAft>
                <a:spcPts val="0"/>
              </a:spcAft>
              <a:buSzPts val="1100"/>
              <a:buChar char="●"/>
              <a:defRPr/>
            </a:lvl4pPr>
            <a:lvl5pPr indent="-298450" lvl="4" marL="2286000">
              <a:lnSpc>
                <a:spcPct val="115000"/>
              </a:lnSpc>
              <a:spcBef>
                <a:spcPts val="0"/>
              </a:spcBef>
              <a:spcAft>
                <a:spcPts val="0"/>
              </a:spcAft>
              <a:buSzPts val="1100"/>
              <a:buChar char="○"/>
              <a:defRPr/>
            </a:lvl5pPr>
            <a:lvl6pPr indent="-298450" lvl="5" marL="2743200">
              <a:lnSpc>
                <a:spcPct val="115000"/>
              </a:lnSpc>
              <a:spcBef>
                <a:spcPts val="0"/>
              </a:spcBef>
              <a:spcAft>
                <a:spcPts val="0"/>
              </a:spcAft>
              <a:buSzPts val="1100"/>
              <a:buChar char="■"/>
              <a:defRPr/>
            </a:lvl6pPr>
            <a:lvl7pPr indent="-298450" lvl="6" marL="3200400">
              <a:lnSpc>
                <a:spcPct val="115000"/>
              </a:lnSpc>
              <a:spcBef>
                <a:spcPts val="0"/>
              </a:spcBef>
              <a:spcAft>
                <a:spcPts val="0"/>
              </a:spcAft>
              <a:buSzPts val="1100"/>
              <a:buChar char="●"/>
              <a:defRPr/>
            </a:lvl7pPr>
            <a:lvl8pPr indent="-298450" lvl="7" marL="3657600">
              <a:lnSpc>
                <a:spcPct val="115000"/>
              </a:lnSpc>
              <a:spcBef>
                <a:spcPts val="0"/>
              </a:spcBef>
              <a:spcAft>
                <a:spcPts val="0"/>
              </a:spcAft>
              <a:buSzPts val="1100"/>
              <a:buChar char="○"/>
              <a:defRPr/>
            </a:lvl8pPr>
            <a:lvl9pPr indent="-298450" lvl="8" marL="4114800">
              <a:lnSpc>
                <a:spcPct val="115000"/>
              </a:lnSpc>
              <a:spcBef>
                <a:spcPts val="0"/>
              </a:spcBef>
              <a:spcAft>
                <a:spcPts val="0"/>
              </a:spcAft>
              <a:buSzPts val="1100"/>
              <a:buChar char="■"/>
              <a:defRPr/>
            </a:lvl9pPr>
          </a:lstStyle>
          <a:p/>
        </p:txBody>
      </p:sp>
      <p:sp>
        <p:nvSpPr>
          <p:cNvPr id="752" name="Google Shape;752;p82"/>
          <p:cNvSpPr txBox="1"/>
          <p:nvPr>
            <p:ph idx="8" type="body"/>
          </p:nvPr>
        </p:nvSpPr>
        <p:spPr>
          <a:xfrm>
            <a:off x="3454538" y="4242125"/>
            <a:ext cx="2227500" cy="439200"/>
          </a:xfrm>
          <a:prstGeom prst="rect">
            <a:avLst/>
          </a:prstGeom>
        </p:spPr>
        <p:txBody>
          <a:bodyPr anchorCtr="0" anchor="ctr" bIns="91425" lIns="91425" spcFirstLastPara="1" rIns="91425" wrap="square" tIns="91425">
            <a:noAutofit/>
          </a:bodyPr>
          <a:lstStyle>
            <a:lvl1pPr indent="-298450" lvl="0" marL="457200">
              <a:lnSpc>
                <a:spcPct val="115000"/>
              </a:lnSpc>
              <a:spcBef>
                <a:spcPts val="0"/>
              </a:spcBef>
              <a:spcAft>
                <a:spcPts val="0"/>
              </a:spcAft>
              <a:buSzPts val="1100"/>
              <a:buChar char="●"/>
              <a:defRPr/>
            </a:lvl1pPr>
            <a:lvl2pPr indent="-298450" lvl="1" marL="914400">
              <a:lnSpc>
                <a:spcPct val="115000"/>
              </a:lnSpc>
              <a:spcBef>
                <a:spcPts val="0"/>
              </a:spcBef>
              <a:spcAft>
                <a:spcPts val="0"/>
              </a:spcAft>
              <a:buSzPts val="1100"/>
              <a:buChar char="○"/>
              <a:defRPr/>
            </a:lvl2pPr>
            <a:lvl3pPr indent="-298450" lvl="2" marL="1371600">
              <a:lnSpc>
                <a:spcPct val="115000"/>
              </a:lnSpc>
              <a:spcBef>
                <a:spcPts val="0"/>
              </a:spcBef>
              <a:spcAft>
                <a:spcPts val="0"/>
              </a:spcAft>
              <a:buSzPts val="1100"/>
              <a:buChar char="■"/>
              <a:defRPr/>
            </a:lvl3pPr>
            <a:lvl4pPr indent="-298450" lvl="3" marL="1828800">
              <a:lnSpc>
                <a:spcPct val="115000"/>
              </a:lnSpc>
              <a:spcBef>
                <a:spcPts val="0"/>
              </a:spcBef>
              <a:spcAft>
                <a:spcPts val="0"/>
              </a:spcAft>
              <a:buSzPts val="1100"/>
              <a:buChar char="●"/>
              <a:defRPr/>
            </a:lvl4pPr>
            <a:lvl5pPr indent="-298450" lvl="4" marL="2286000">
              <a:lnSpc>
                <a:spcPct val="115000"/>
              </a:lnSpc>
              <a:spcBef>
                <a:spcPts val="0"/>
              </a:spcBef>
              <a:spcAft>
                <a:spcPts val="0"/>
              </a:spcAft>
              <a:buSzPts val="1100"/>
              <a:buChar char="○"/>
              <a:defRPr/>
            </a:lvl5pPr>
            <a:lvl6pPr indent="-298450" lvl="5" marL="2743200">
              <a:lnSpc>
                <a:spcPct val="115000"/>
              </a:lnSpc>
              <a:spcBef>
                <a:spcPts val="0"/>
              </a:spcBef>
              <a:spcAft>
                <a:spcPts val="0"/>
              </a:spcAft>
              <a:buSzPts val="1100"/>
              <a:buChar char="■"/>
              <a:defRPr/>
            </a:lvl6pPr>
            <a:lvl7pPr indent="-298450" lvl="6" marL="3200400">
              <a:lnSpc>
                <a:spcPct val="115000"/>
              </a:lnSpc>
              <a:spcBef>
                <a:spcPts val="0"/>
              </a:spcBef>
              <a:spcAft>
                <a:spcPts val="0"/>
              </a:spcAft>
              <a:buSzPts val="1100"/>
              <a:buChar char="●"/>
              <a:defRPr/>
            </a:lvl7pPr>
            <a:lvl8pPr indent="-298450" lvl="7" marL="3657600">
              <a:lnSpc>
                <a:spcPct val="115000"/>
              </a:lnSpc>
              <a:spcBef>
                <a:spcPts val="0"/>
              </a:spcBef>
              <a:spcAft>
                <a:spcPts val="0"/>
              </a:spcAft>
              <a:buSzPts val="1100"/>
              <a:buChar char="○"/>
              <a:defRPr/>
            </a:lvl8pPr>
            <a:lvl9pPr indent="-298450" lvl="8" marL="4114800">
              <a:lnSpc>
                <a:spcPct val="115000"/>
              </a:lnSpc>
              <a:spcBef>
                <a:spcPts val="0"/>
              </a:spcBef>
              <a:spcAft>
                <a:spcPts val="0"/>
              </a:spcAft>
              <a:buSzPts val="1100"/>
              <a:buChar char="■"/>
              <a:defRPr/>
            </a:lvl9pPr>
          </a:lstStyle>
          <a:p/>
        </p:txBody>
      </p:sp>
      <p:sp>
        <p:nvSpPr>
          <p:cNvPr id="753" name="Google Shape;753;p82"/>
          <p:cNvSpPr txBox="1"/>
          <p:nvPr>
            <p:ph idx="9" type="body"/>
          </p:nvPr>
        </p:nvSpPr>
        <p:spPr>
          <a:xfrm>
            <a:off x="6340600" y="4242125"/>
            <a:ext cx="2227500" cy="439200"/>
          </a:xfrm>
          <a:prstGeom prst="rect">
            <a:avLst/>
          </a:prstGeom>
        </p:spPr>
        <p:txBody>
          <a:bodyPr anchorCtr="0" anchor="ctr" bIns="91425" lIns="91425" spcFirstLastPara="1" rIns="91425" wrap="square" tIns="91425">
            <a:noAutofit/>
          </a:bodyPr>
          <a:lstStyle>
            <a:lvl1pPr indent="-298450" lvl="0" marL="457200">
              <a:lnSpc>
                <a:spcPct val="115000"/>
              </a:lnSpc>
              <a:spcBef>
                <a:spcPts val="0"/>
              </a:spcBef>
              <a:spcAft>
                <a:spcPts val="0"/>
              </a:spcAft>
              <a:buSzPts val="1100"/>
              <a:buChar char="●"/>
              <a:defRPr/>
            </a:lvl1pPr>
            <a:lvl2pPr indent="-298450" lvl="1" marL="914400">
              <a:lnSpc>
                <a:spcPct val="115000"/>
              </a:lnSpc>
              <a:spcBef>
                <a:spcPts val="0"/>
              </a:spcBef>
              <a:spcAft>
                <a:spcPts val="0"/>
              </a:spcAft>
              <a:buSzPts val="1100"/>
              <a:buChar char="○"/>
              <a:defRPr/>
            </a:lvl2pPr>
            <a:lvl3pPr indent="-298450" lvl="2" marL="1371600">
              <a:lnSpc>
                <a:spcPct val="115000"/>
              </a:lnSpc>
              <a:spcBef>
                <a:spcPts val="0"/>
              </a:spcBef>
              <a:spcAft>
                <a:spcPts val="0"/>
              </a:spcAft>
              <a:buSzPts val="1100"/>
              <a:buChar char="■"/>
              <a:defRPr/>
            </a:lvl3pPr>
            <a:lvl4pPr indent="-298450" lvl="3" marL="1828800">
              <a:lnSpc>
                <a:spcPct val="115000"/>
              </a:lnSpc>
              <a:spcBef>
                <a:spcPts val="0"/>
              </a:spcBef>
              <a:spcAft>
                <a:spcPts val="0"/>
              </a:spcAft>
              <a:buSzPts val="1100"/>
              <a:buChar char="●"/>
              <a:defRPr/>
            </a:lvl4pPr>
            <a:lvl5pPr indent="-298450" lvl="4" marL="2286000">
              <a:lnSpc>
                <a:spcPct val="115000"/>
              </a:lnSpc>
              <a:spcBef>
                <a:spcPts val="0"/>
              </a:spcBef>
              <a:spcAft>
                <a:spcPts val="0"/>
              </a:spcAft>
              <a:buSzPts val="1100"/>
              <a:buChar char="○"/>
              <a:defRPr/>
            </a:lvl5pPr>
            <a:lvl6pPr indent="-298450" lvl="5" marL="2743200">
              <a:lnSpc>
                <a:spcPct val="115000"/>
              </a:lnSpc>
              <a:spcBef>
                <a:spcPts val="0"/>
              </a:spcBef>
              <a:spcAft>
                <a:spcPts val="0"/>
              </a:spcAft>
              <a:buSzPts val="1100"/>
              <a:buChar char="■"/>
              <a:defRPr/>
            </a:lvl6pPr>
            <a:lvl7pPr indent="-298450" lvl="6" marL="3200400">
              <a:lnSpc>
                <a:spcPct val="115000"/>
              </a:lnSpc>
              <a:spcBef>
                <a:spcPts val="0"/>
              </a:spcBef>
              <a:spcAft>
                <a:spcPts val="0"/>
              </a:spcAft>
              <a:buSzPts val="1100"/>
              <a:buChar char="●"/>
              <a:defRPr/>
            </a:lvl7pPr>
            <a:lvl8pPr indent="-298450" lvl="7" marL="3657600">
              <a:lnSpc>
                <a:spcPct val="115000"/>
              </a:lnSpc>
              <a:spcBef>
                <a:spcPts val="0"/>
              </a:spcBef>
              <a:spcAft>
                <a:spcPts val="0"/>
              </a:spcAft>
              <a:buSzPts val="1100"/>
              <a:buChar char="○"/>
              <a:defRPr/>
            </a:lvl8pPr>
            <a:lvl9pPr indent="-298450" lvl="8" marL="4114800">
              <a:lnSpc>
                <a:spcPct val="115000"/>
              </a:lnSpc>
              <a:spcBef>
                <a:spcPts val="0"/>
              </a:spcBef>
              <a:spcAft>
                <a:spcPts val="0"/>
              </a:spcAft>
              <a:buSzPts val="1100"/>
              <a:buChar char="■"/>
              <a:defRPr/>
            </a:lvl9pPr>
          </a:lstStyle>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Team Members  slide - v2">
  <p:cSld name="CUSTOM_4">
    <p:spTree>
      <p:nvGrpSpPr>
        <p:cNvPr id="754" name="Shape 754"/>
        <p:cNvGrpSpPr/>
        <p:nvPr/>
      </p:nvGrpSpPr>
      <p:grpSpPr>
        <a:xfrm>
          <a:off x="0" y="0"/>
          <a:ext cx="0" cy="0"/>
          <a:chOff x="0" y="0"/>
          <a:chExt cx="0" cy="0"/>
        </a:xfrm>
      </p:grpSpPr>
      <p:sp>
        <p:nvSpPr>
          <p:cNvPr id="755" name="Google Shape;755;p83"/>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atin typeface="Inter"/>
                <a:ea typeface="Inter"/>
                <a:cs typeface="Inter"/>
                <a:sym typeface="Inter"/>
              </a:defRPr>
            </a:lvl2pPr>
            <a:lvl3pPr lvl="2">
              <a:spcBef>
                <a:spcPts val="0"/>
              </a:spcBef>
              <a:spcAft>
                <a:spcPts val="0"/>
              </a:spcAft>
              <a:buSzPts val="2000"/>
              <a:buNone/>
              <a:defRPr>
                <a:latin typeface="Inter"/>
                <a:ea typeface="Inter"/>
                <a:cs typeface="Inter"/>
                <a:sym typeface="Inter"/>
              </a:defRPr>
            </a:lvl3pPr>
            <a:lvl4pPr lvl="3">
              <a:spcBef>
                <a:spcPts val="0"/>
              </a:spcBef>
              <a:spcAft>
                <a:spcPts val="0"/>
              </a:spcAft>
              <a:buSzPts val="2000"/>
              <a:buNone/>
              <a:defRPr>
                <a:latin typeface="Inter"/>
                <a:ea typeface="Inter"/>
                <a:cs typeface="Inter"/>
                <a:sym typeface="Inter"/>
              </a:defRPr>
            </a:lvl4pPr>
            <a:lvl5pPr lvl="4">
              <a:spcBef>
                <a:spcPts val="0"/>
              </a:spcBef>
              <a:spcAft>
                <a:spcPts val="0"/>
              </a:spcAft>
              <a:buSzPts val="2000"/>
              <a:buNone/>
              <a:defRPr>
                <a:latin typeface="Inter"/>
                <a:ea typeface="Inter"/>
                <a:cs typeface="Inter"/>
                <a:sym typeface="Inter"/>
              </a:defRPr>
            </a:lvl5pPr>
            <a:lvl6pPr lvl="5">
              <a:spcBef>
                <a:spcPts val="0"/>
              </a:spcBef>
              <a:spcAft>
                <a:spcPts val="0"/>
              </a:spcAft>
              <a:buSzPts val="2000"/>
              <a:buNone/>
              <a:defRPr>
                <a:latin typeface="Inter"/>
                <a:ea typeface="Inter"/>
                <a:cs typeface="Inter"/>
                <a:sym typeface="Inter"/>
              </a:defRPr>
            </a:lvl6pPr>
            <a:lvl7pPr lvl="6">
              <a:spcBef>
                <a:spcPts val="0"/>
              </a:spcBef>
              <a:spcAft>
                <a:spcPts val="0"/>
              </a:spcAft>
              <a:buSzPts val="2000"/>
              <a:buNone/>
              <a:defRPr>
                <a:latin typeface="Inter"/>
                <a:ea typeface="Inter"/>
                <a:cs typeface="Inter"/>
                <a:sym typeface="Inter"/>
              </a:defRPr>
            </a:lvl7pPr>
            <a:lvl8pPr lvl="7">
              <a:spcBef>
                <a:spcPts val="0"/>
              </a:spcBef>
              <a:spcAft>
                <a:spcPts val="0"/>
              </a:spcAft>
              <a:buSzPts val="2000"/>
              <a:buNone/>
              <a:defRPr>
                <a:latin typeface="Inter"/>
                <a:ea typeface="Inter"/>
                <a:cs typeface="Inter"/>
                <a:sym typeface="Inter"/>
              </a:defRPr>
            </a:lvl8pPr>
            <a:lvl9pPr lvl="8">
              <a:spcBef>
                <a:spcPts val="0"/>
              </a:spcBef>
              <a:spcAft>
                <a:spcPts val="0"/>
              </a:spcAft>
              <a:buSzPts val="2000"/>
              <a:buNone/>
              <a:defRPr>
                <a:latin typeface="Inter"/>
                <a:ea typeface="Inter"/>
                <a:cs typeface="Inter"/>
                <a:sym typeface="Inter"/>
              </a:defRPr>
            </a:lvl9pPr>
          </a:lstStyle>
          <a:p/>
        </p:txBody>
      </p:sp>
      <p:sp>
        <p:nvSpPr>
          <p:cNvPr id="756" name="Google Shape;756;p83"/>
          <p:cNvSpPr/>
          <p:nvPr/>
        </p:nvSpPr>
        <p:spPr>
          <a:xfrm>
            <a:off x="553500" y="2460625"/>
            <a:ext cx="8024400" cy="2321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83"/>
          <p:cNvSpPr/>
          <p:nvPr>
            <p:ph idx="2" type="pic"/>
          </p:nvPr>
        </p:nvSpPr>
        <p:spPr>
          <a:xfrm>
            <a:off x="772575" y="1812925"/>
            <a:ext cx="1943100" cy="1943100"/>
          </a:xfrm>
          <a:prstGeom prst="rect">
            <a:avLst/>
          </a:prstGeom>
          <a:noFill/>
          <a:ln>
            <a:noFill/>
          </a:ln>
        </p:spPr>
      </p:sp>
      <p:sp>
        <p:nvSpPr>
          <p:cNvPr id="758" name="Google Shape;758;p83"/>
          <p:cNvSpPr txBox="1"/>
          <p:nvPr>
            <p:ph idx="1" type="body"/>
          </p:nvPr>
        </p:nvSpPr>
        <p:spPr>
          <a:xfrm>
            <a:off x="772575" y="4260850"/>
            <a:ext cx="1943100" cy="465300"/>
          </a:xfrm>
          <a:prstGeom prst="rect">
            <a:avLst/>
          </a:prstGeom>
        </p:spPr>
        <p:txBody>
          <a:bodyPr anchorCtr="0" anchor="ctr" bIns="91425" lIns="91425" spcFirstLastPara="1" rIns="91425" wrap="square" tIns="91425">
            <a:noAutofit/>
          </a:bodyPr>
          <a:lstStyle>
            <a:lvl1pPr indent="-298450" lvl="0" marL="457200">
              <a:lnSpc>
                <a:spcPct val="115000"/>
              </a:lnSpc>
              <a:spcBef>
                <a:spcPts val="0"/>
              </a:spcBef>
              <a:spcAft>
                <a:spcPts val="0"/>
              </a:spcAft>
              <a:buClr>
                <a:schemeClr val="lt2"/>
              </a:buClr>
              <a:buSzPts val="1100"/>
              <a:buChar char="●"/>
              <a:defRPr>
                <a:solidFill>
                  <a:schemeClr val="lt2"/>
                </a:solidFill>
              </a:defRPr>
            </a:lvl1pPr>
            <a:lvl2pPr indent="-298450" lvl="1" marL="914400">
              <a:lnSpc>
                <a:spcPct val="115000"/>
              </a:lnSpc>
              <a:spcBef>
                <a:spcPts val="0"/>
              </a:spcBef>
              <a:spcAft>
                <a:spcPts val="0"/>
              </a:spcAft>
              <a:buClr>
                <a:schemeClr val="lt2"/>
              </a:buClr>
              <a:buSzPts val="1100"/>
              <a:buChar char="○"/>
              <a:defRPr>
                <a:solidFill>
                  <a:schemeClr val="lt2"/>
                </a:solidFill>
              </a:defRPr>
            </a:lvl2pPr>
            <a:lvl3pPr indent="-298450" lvl="2" marL="1371600">
              <a:lnSpc>
                <a:spcPct val="115000"/>
              </a:lnSpc>
              <a:spcBef>
                <a:spcPts val="0"/>
              </a:spcBef>
              <a:spcAft>
                <a:spcPts val="0"/>
              </a:spcAft>
              <a:buClr>
                <a:schemeClr val="lt2"/>
              </a:buClr>
              <a:buSzPts val="1100"/>
              <a:buChar char="■"/>
              <a:defRPr>
                <a:solidFill>
                  <a:schemeClr val="lt2"/>
                </a:solidFill>
              </a:defRPr>
            </a:lvl3pPr>
            <a:lvl4pPr indent="-298450" lvl="3" marL="1828800">
              <a:lnSpc>
                <a:spcPct val="115000"/>
              </a:lnSpc>
              <a:spcBef>
                <a:spcPts val="0"/>
              </a:spcBef>
              <a:spcAft>
                <a:spcPts val="0"/>
              </a:spcAft>
              <a:buClr>
                <a:schemeClr val="lt2"/>
              </a:buClr>
              <a:buSzPts val="1100"/>
              <a:buChar char="●"/>
              <a:defRPr>
                <a:solidFill>
                  <a:schemeClr val="lt2"/>
                </a:solidFill>
              </a:defRPr>
            </a:lvl4pPr>
            <a:lvl5pPr indent="-298450" lvl="4" marL="2286000">
              <a:lnSpc>
                <a:spcPct val="115000"/>
              </a:lnSpc>
              <a:spcBef>
                <a:spcPts val="0"/>
              </a:spcBef>
              <a:spcAft>
                <a:spcPts val="0"/>
              </a:spcAft>
              <a:buClr>
                <a:schemeClr val="lt2"/>
              </a:buClr>
              <a:buSzPts val="1100"/>
              <a:buChar char="○"/>
              <a:defRPr>
                <a:solidFill>
                  <a:schemeClr val="lt2"/>
                </a:solidFill>
              </a:defRPr>
            </a:lvl5pPr>
            <a:lvl6pPr indent="-298450" lvl="5" marL="2743200">
              <a:lnSpc>
                <a:spcPct val="115000"/>
              </a:lnSpc>
              <a:spcBef>
                <a:spcPts val="0"/>
              </a:spcBef>
              <a:spcAft>
                <a:spcPts val="0"/>
              </a:spcAft>
              <a:buClr>
                <a:schemeClr val="lt2"/>
              </a:buClr>
              <a:buSzPts val="1100"/>
              <a:buChar char="■"/>
              <a:defRPr>
                <a:solidFill>
                  <a:schemeClr val="lt2"/>
                </a:solidFill>
              </a:defRPr>
            </a:lvl6pPr>
            <a:lvl7pPr indent="-298450" lvl="6" marL="3200400">
              <a:lnSpc>
                <a:spcPct val="115000"/>
              </a:lnSpc>
              <a:spcBef>
                <a:spcPts val="0"/>
              </a:spcBef>
              <a:spcAft>
                <a:spcPts val="0"/>
              </a:spcAft>
              <a:buClr>
                <a:schemeClr val="lt2"/>
              </a:buClr>
              <a:buSzPts val="1100"/>
              <a:buChar char="●"/>
              <a:defRPr>
                <a:solidFill>
                  <a:schemeClr val="lt2"/>
                </a:solidFill>
              </a:defRPr>
            </a:lvl7pPr>
            <a:lvl8pPr indent="-298450" lvl="7" marL="3657600">
              <a:lnSpc>
                <a:spcPct val="115000"/>
              </a:lnSpc>
              <a:spcBef>
                <a:spcPts val="0"/>
              </a:spcBef>
              <a:spcAft>
                <a:spcPts val="0"/>
              </a:spcAft>
              <a:buClr>
                <a:schemeClr val="lt2"/>
              </a:buClr>
              <a:buSzPts val="1100"/>
              <a:buChar char="○"/>
              <a:defRPr>
                <a:solidFill>
                  <a:schemeClr val="lt2"/>
                </a:solidFill>
              </a:defRPr>
            </a:lvl8pPr>
            <a:lvl9pPr indent="-298450" lvl="8" marL="4114800">
              <a:lnSpc>
                <a:spcPct val="115000"/>
              </a:lnSpc>
              <a:spcBef>
                <a:spcPts val="0"/>
              </a:spcBef>
              <a:spcAft>
                <a:spcPts val="0"/>
              </a:spcAft>
              <a:buClr>
                <a:schemeClr val="lt2"/>
              </a:buClr>
              <a:buSzPts val="1100"/>
              <a:buChar char="■"/>
              <a:defRPr>
                <a:solidFill>
                  <a:schemeClr val="lt2"/>
                </a:solidFill>
              </a:defRPr>
            </a:lvl9pPr>
          </a:lstStyle>
          <a:p/>
        </p:txBody>
      </p:sp>
      <p:sp>
        <p:nvSpPr>
          <p:cNvPr id="759" name="Google Shape;759;p83"/>
          <p:cNvSpPr txBox="1"/>
          <p:nvPr>
            <p:ph idx="3" type="subTitle"/>
          </p:nvPr>
        </p:nvSpPr>
        <p:spPr>
          <a:xfrm>
            <a:off x="772575" y="3864325"/>
            <a:ext cx="1943100" cy="3705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1400"/>
              <a:buFont typeface="Space Grotesk SemiBold"/>
              <a:buNone/>
              <a:defRPr sz="1400">
                <a:solidFill>
                  <a:schemeClr val="lt1"/>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2pPr>
            <a:lvl3pPr lvl="2">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3pPr>
            <a:lvl4pPr lvl="3">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4pPr>
            <a:lvl5pPr lvl="4">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5pPr>
            <a:lvl6pPr lvl="5">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6pPr>
            <a:lvl7pPr lvl="6">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7pPr>
            <a:lvl8pPr lvl="7">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8pPr>
            <a:lvl9pPr lvl="8">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9pPr>
          </a:lstStyle>
          <a:p/>
        </p:txBody>
      </p:sp>
      <p:sp>
        <p:nvSpPr>
          <p:cNvPr id="760" name="Google Shape;760;p83"/>
          <p:cNvSpPr/>
          <p:nvPr>
            <p:ph idx="4" type="pic"/>
          </p:nvPr>
        </p:nvSpPr>
        <p:spPr>
          <a:xfrm>
            <a:off x="3594150" y="1812925"/>
            <a:ext cx="1943100" cy="1943100"/>
          </a:xfrm>
          <a:prstGeom prst="rect">
            <a:avLst/>
          </a:prstGeom>
          <a:noFill/>
          <a:ln>
            <a:noFill/>
          </a:ln>
        </p:spPr>
      </p:sp>
      <p:sp>
        <p:nvSpPr>
          <p:cNvPr id="761" name="Google Shape;761;p83"/>
          <p:cNvSpPr/>
          <p:nvPr>
            <p:ph idx="5" type="pic"/>
          </p:nvPr>
        </p:nvSpPr>
        <p:spPr>
          <a:xfrm>
            <a:off x="6415725" y="1812925"/>
            <a:ext cx="1943100" cy="1943100"/>
          </a:xfrm>
          <a:prstGeom prst="rect">
            <a:avLst/>
          </a:prstGeom>
          <a:noFill/>
          <a:ln>
            <a:noFill/>
          </a:ln>
        </p:spPr>
      </p:sp>
      <p:cxnSp>
        <p:nvCxnSpPr>
          <p:cNvPr id="762" name="Google Shape;762;p83"/>
          <p:cNvCxnSpPr/>
          <p:nvPr/>
        </p:nvCxnSpPr>
        <p:spPr>
          <a:xfrm>
            <a:off x="3154925" y="2248084"/>
            <a:ext cx="0" cy="2533500"/>
          </a:xfrm>
          <a:prstGeom prst="straightConnector1">
            <a:avLst/>
          </a:prstGeom>
          <a:noFill/>
          <a:ln cap="flat" cmpd="sng" w="28575">
            <a:solidFill>
              <a:schemeClr val="lt1"/>
            </a:solidFill>
            <a:prstDash val="solid"/>
            <a:round/>
            <a:headEnd len="med" w="med" type="none"/>
            <a:tailEnd len="med" w="med" type="none"/>
          </a:ln>
        </p:spPr>
      </p:cxnSp>
      <p:cxnSp>
        <p:nvCxnSpPr>
          <p:cNvPr id="763" name="Google Shape;763;p83"/>
          <p:cNvCxnSpPr/>
          <p:nvPr/>
        </p:nvCxnSpPr>
        <p:spPr>
          <a:xfrm>
            <a:off x="5976500" y="2460625"/>
            <a:ext cx="0" cy="2533500"/>
          </a:xfrm>
          <a:prstGeom prst="straightConnector1">
            <a:avLst/>
          </a:prstGeom>
          <a:noFill/>
          <a:ln cap="flat" cmpd="sng" w="28575">
            <a:solidFill>
              <a:schemeClr val="lt1"/>
            </a:solidFill>
            <a:prstDash val="solid"/>
            <a:round/>
            <a:headEnd len="med" w="med" type="none"/>
            <a:tailEnd len="med" w="med" type="none"/>
          </a:ln>
        </p:spPr>
      </p:cxnSp>
      <p:sp>
        <p:nvSpPr>
          <p:cNvPr id="764" name="Google Shape;764;p83"/>
          <p:cNvSpPr txBox="1"/>
          <p:nvPr>
            <p:ph idx="6" type="body"/>
          </p:nvPr>
        </p:nvSpPr>
        <p:spPr>
          <a:xfrm>
            <a:off x="3551450" y="4260850"/>
            <a:ext cx="1943100" cy="465300"/>
          </a:xfrm>
          <a:prstGeom prst="rect">
            <a:avLst/>
          </a:prstGeom>
        </p:spPr>
        <p:txBody>
          <a:bodyPr anchorCtr="0" anchor="ctr" bIns="91425" lIns="91425" spcFirstLastPara="1" rIns="91425" wrap="square" tIns="91425">
            <a:noAutofit/>
          </a:bodyPr>
          <a:lstStyle>
            <a:lvl1pPr indent="-298450" lvl="0" marL="457200">
              <a:lnSpc>
                <a:spcPct val="115000"/>
              </a:lnSpc>
              <a:spcBef>
                <a:spcPts val="0"/>
              </a:spcBef>
              <a:spcAft>
                <a:spcPts val="0"/>
              </a:spcAft>
              <a:buClr>
                <a:schemeClr val="lt2"/>
              </a:buClr>
              <a:buSzPts val="1100"/>
              <a:buChar char="●"/>
              <a:defRPr>
                <a:solidFill>
                  <a:schemeClr val="lt2"/>
                </a:solidFill>
              </a:defRPr>
            </a:lvl1pPr>
            <a:lvl2pPr indent="-298450" lvl="1" marL="914400">
              <a:lnSpc>
                <a:spcPct val="115000"/>
              </a:lnSpc>
              <a:spcBef>
                <a:spcPts val="0"/>
              </a:spcBef>
              <a:spcAft>
                <a:spcPts val="0"/>
              </a:spcAft>
              <a:buClr>
                <a:schemeClr val="lt2"/>
              </a:buClr>
              <a:buSzPts val="1100"/>
              <a:buChar char="○"/>
              <a:defRPr>
                <a:solidFill>
                  <a:schemeClr val="lt2"/>
                </a:solidFill>
              </a:defRPr>
            </a:lvl2pPr>
            <a:lvl3pPr indent="-298450" lvl="2" marL="1371600">
              <a:lnSpc>
                <a:spcPct val="115000"/>
              </a:lnSpc>
              <a:spcBef>
                <a:spcPts val="0"/>
              </a:spcBef>
              <a:spcAft>
                <a:spcPts val="0"/>
              </a:spcAft>
              <a:buClr>
                <a:schemeClr val="lt2"/>
              </a:buClr>
              <a:buSzPts val="1100"/>
              <a:buChar char="■"/>
              <a:defRPr>
                <a:solidFill>
                  <a:schemeClr val="lt2"/>
                </a:solidFill>
              </a:defRPr>
            </a:lvl3pPr>
            <a:lvl4pPr indent="-298450" lvl="3" marL="1828800">
              <a:lnSpc>
                <a:spcPct val="115000"/>
              </a:lnSpc>
              <a:spcBef>
                <a:spcPts val="0"/>
              </a:spcBef>
              <a:spcAft>
                <a:spcPts val="0"/>
              </a:spcAft>
              <a:buClr>
                <a:schemeClr val="lt2"/>
              </a:buClr>
              <a:buSzPts val="1100"/>
              <a:buChar char="●"/>
              <a:defRPr>
                <a:solidFill>
                  <a:schemeClr val="lt2"/>
                </a:solidFill>
              </a:defRPr>
            </a:lvl4pPr>
            <a:lvl5pPr indent="-298450" lvl="4" marL="2286000">
              <a:lnSpc>
                <a:spcPct val="115000"/>
              </a:lnSpc>
              <a:spcBef>
                <a:spcPts val="0"/>
              </a:spcBef>
              <a:spcAft>
                <a:spcPts val="0"/>
              </a:spcAft>
              <a:buClr>
                <a:schemeClr val="lt2"/>
              </a:buClr>
              <a:buSzPts val="1100"/>
              <a:buChar char="○"/>
              <a:defRPr>
                <a:solidFill>
                  <a:schemeClr val="lt2"/>
                </a:solidFill>
              </a:defRPr>
            </a:lvl5pPr>
            <a:lvl6pPr indent="-298450" lvl="5" marL="2743200">
              <a:lnSpc>
                <a:spcPct val="115000"/>
              </a:lnSpc>
              <a:spcBef>
                <a:spcPts val="0"/>
              </a:spcBef>
              <a:spcAft>
                <a:spcPts val="0"/>
              </a:spcAft>
              <a:buClr>
                <a:schemeClr val="lt2"/>
              </a:buClr>
              <a:buSzPts val="1100"/>
              <a:buChar char="■"/>
              <a:defRPr>
                <a:solidFill>
                  <a:schemeClr val="lt2"/>
                </a:solidFill>
              </a:defRPr>
            </a:lvl6pPr>
            <a:lvl7pPr indent="-298450" lvl="6" marL="3200400">
              <a:lnSpc>
                <a:spcPct val="115000"/>
              </a:lnSpc>
              <a:spcBef>
                <a:spcPts val="0"/>
              </a:spcBef>
              <a:spcAft>
                <a:spcPts val="0"/>
              </a:spcAft>
              <a:buClr>
                <a:schemeClr val="lt2"/>
              </a:buClr>
              <a:buSzPts val="1100"/>
              <a:buChar char="●"/>
              <a:defRPr>
                <a:solidFill>
                  <a:schemeClr val="lt2"/>
                </a:solidFill>
              </a:defRPr>
            </a:lvl7pPr>
            <a:lvl8pPr indent="-298450" lvl="7" marL="3657600">
              <a:lnSpc>
                <a:spcPct val="115000"/>
              </a:lnSpc>
              <a:spcBef>
                <a:spcPts val="0"/>
              </a:spcBef>
              <a:spcAft>
                <a:spcPts val="0"/>
              </a:spcAft>
              <a:buClr>
                <a:schemeClr val="lt2"/>
              </a:buClr>
              <a:buSzPts val="1100"/>
              <a:buChar char="○"/>
              <a:defRPr>
                <a:solidFill>
                  <a:schemeClr val="lt2"/>
                </a:solidFill>
              </a:defRPr>
            </a:lvl8pPr>
            <a:lvl9pPr indent="-298450" lvl="8" marL="4114800">
              <a:lnSpc>
                <a:spcPct val="115000"/>
              </a:lnSpc>
              <a:spcBef>
                <a:spcPts val="0"/>
              </a:spcBef>
              <a:spcAft>
                <a:spcPts val="0"/>
              </a:spcAft>
              <a:buClr>
                <a:schemeClr val="lt2"/>
              </a:buClr>
              <a:buSzPts val="1100"/>
              <a:buChar char="■"/>
              <a:defRPr>
                <a:solidFill>
                  <a:schemeClr val="lt2"/>
                </a:solidFill>
              </a:defRPr>
            </a:lvl9pPr>
          </a:lstStyle>
          <a:p/>
        </p:txBody>
      </p:sp>
      <p:sp>
        <p:nvSpPr>
          <p:cNvPr id="765" name="Google Shape;765;p83"/>
          <p:cNvSpPr txBox="1"/>
          <p:nvPr>
            <p:ph idx="7" type="subTitle"/>
          </p:nvPr>
        </p:nvSpPr>
        <p:spPr>
          <a:xfrm>
            <a:off x="3551450" y="3864325"/>
            <a:ext cx="1943100" cy="3705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1400"/>
              <a:buFont typeface="Space Grotesk SemiBold"/>
              <a:buNone/>
              <a:defRPr sz="1400">
                <a:solidFill>
                  <a:schemeClr val="lt1"/>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2pPr>
            <a:lvl3pPr lvl="2">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3pPr>
            <a:lvl4pPr lvl="3">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4pPr>
            <a:lvl5pPr lvl="4">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5pPr>
            <a:lvl6pPr lvl="5">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6pPr>
            <a:lvl7pPr lvl="6">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7pPr>
            <a:lvl8pPr lvl="7">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8pPr>
            <a:lvl9pPr lvl="8">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9pPr>
          </a:lstStyle>
          <a:p/>
        </p:txBody>
      </p:sp>
      <p:sp>
        <p:nvSpPr>
          <p:cNvPr id="766" name="Google Shape;766;p83"/>
          <p:cNvSpPr txBox="1"/>
          <p:nvPr>
            <p:ph idx="8" type="body"/>
          </p:nvPr>
        </p:nvSpPr>
        <p:spPr>
          <a:xfrm>
            <a:off x="6415725" y="4260850"/>
            <a:ext cx="1943100" cy="465300"/>
          </a:xfrm>
          <a:prstGeom prst="rect">
            <a:avLst/>
          </a:prstGeom>
        </p:spPr>
        <p:txBody>
          <a:bodyPr anchorCtr="0" anchor="ctr" bIns="91425" lIns="91425" spcFirstLastPara="1" rIns="91425" wrap="square" tIns="91425">
            <a:noAutofit/>
          </a:bodyPr>
          <a:lstStyle>
            <a:lvl1pPr indent="-298450" lvl="0" marL="457200">
              <a:lnSpc>
                <a:spcPct val="115000"/>
              </a:lnSpc>
              <a:spcBef>
                <a:spcPts val="0"/>
              </a:spcBef>
              <a:spcAft>
                <a:spcPts val="0"/>
              </a:spcAft>
              <a:buClr>
                <a:schemeClr val="lt2"/>
              </a:buClr>
              <a:buSzPts val="1100"/>
              <a:buChar char="●"/>
              <a:defRPr>
                <a:solidFill>
                  <a:schemeClr val="lt2"/>
                </a:solidFill>
              </a:defRPr>
            </a:lvl1pPr>
            <a:lvl2pPr indent="-298450" lvl="1" marL="914400">
              <a:lnSpc>
                <a:spcPct val="115000"/>
              </a:lnSpc>
              <a:spcBef>
                <a:spcPts val="0"/>
              </a:spcBef>
              <a:spcAft>
                <a:spcPts val="0"/>
              </a:spcAft>
              <a:buClr>
                <a:schemeClr val="lt2"/>
              </a:buClr>
              <a:buSzPts val="1100"/>
              <a:buChar char="○"/>
              <a:defRPr>
                <a:solidFill>
                  <a:schemeClr val="lt2"/>
                </a:solidFill>
              </a:defRPr>
            </a:lvl2pPr>
            <a:lvl3pPr indent="-298450" lvl="2" marL="1371600">
              <a:lnSpc>
                <a:spcPct val="115000"/>
              </a:lnSpc>
              <a:spcBef>
                <a:spcPts val="0"/>
              </a:spcBef>
              <a:spcAft>
                <a:spcPts val="0"/>
              </a:spcAft>
              <a:buClr>
                <a:schemeClr val="lt2"/>
              </a:buClr>
              <a:buSzPts val="1100"/>
              <a:buChar char="■"/>
              <a:defRPr>
                <a:solidFill>
                  <a:schemeClr val="lt2"/>
                </a:solidFill>
              </a:defRPr>
            </a:lvl3pPr>
            <a:lvl4pPr indent="-298450" lvl="3" marL="1828800">
              <a:lnSpc>
                <a:spcPct val="115000"/>
              </a:lnSpc>
              <a:spcBef>
                <a:spcPts val="0"/>
              </a:spcBef>
              <a:spcAft>
                <a:spcPts val="0"/>
              </a:spcAft>
              <a:buClr>
                <a:schemeClr val="lt2"/>
              </a:buClr>
              <a:buSzPts val="1100"/>
              <a:buChar char="●"/>
              <a:defRPr>
                <a:solidFill>
                  <a:schemeClr val="lt2"/>
                </a:solidFill>
              </a:defRPr>
            </a:lvl4pPr>
            <a:lvl5pPr indent="-298450" lvl="4" marL="2286000">
              <a:lnSpc>
                <a:spcPct val="115000"/>
              </a:lnSpc>
              <a:spcBef>
                <a:spcPts val="0"/>
              </a:spcBef>
              <a:spcAft>
                <a:spcPts val="0"/>
              </a:spcAft>
              <a:buClr>
                <a:schemeClr val="lt2"/>
              </a:buClr>
              <a:buSzPts val="1100"/>
              <a:buChar char="○"/>
              <a:defRPr>
                <a:solidFill>
                  <a:schemeClr val="lt2"/>
                </a:solidFill>
              </a:defRPr>
            </a:lvl5pPr>
            <a:lvl6pPr indent="-298450" lvl="5" marL="2743200">
              <a:lnSpc>
                <a:spcPct val="115000"/>
              </a:lnSpc>
              <a:spcBef>
                <a:spcPts val="0"/>
              </a:spcBef>
              <a:spcAft>
                <a:spcPts val="0"/>
              </a:spcAft>
              <a:buClr>
                <a:schemeClr val="lt2"/>
              </a:buClr>
              <a:buSzPts val="1100"/>
              <a:buChar char="■"/>
              <a:defRPr>
                <a:solidFill>
                  <a:schemeClr val="lt2"/>
                </a:solidFill>
              </a:defRPr>
            </a:lvl6pPr>
            <a:lvl7pPr indent="-298450" lvl="6" marL="3200400">
              <a:lnSpc>
                <a:spcPct val="115000"/>
              </a:lnSpc>
              <a:spcBef>
                <a:spcPts val="0"/>
              </a:spcBef>
              <a:spcAft>
                <a:spcPts val="0"/>
              </a:spcAft>
              <a:buClr>
                <a:schemeClr val="lt2"/>
              </a:buClr>
              <a:buSzPts val="1100"/>
              <a:buChar char="●"/>
              <a:defRPr>
                <a:solidFill>
                  <a:schemeClr val="lt2"/>
                </a:solidFill>
              </a:defRPr>
            </a:lvl7pPr>
            <a:lvl8pPr indent="-298450" lvl="7" marL="3657600">
              <a:lnSpc>
                <a:spcPct val="115000"/>
              </a:lnSpc>
              <a:spcBef>
                <a:spcPts val="0"/>
              </a:spcBef>
              <a:spcAft>
                <a:spcPts val="0"/>
              </a:spcAft>
              <a:buClr>
                <a:schemeClr val="lt2"/>
              </a:buClr>
              <a:buSzPts val="1100"/>
              <a:buChar char="○"/>
              <a:defRPr>
                <a:solidFill>
                  <a:schemeClr val="lt2"/>
                </a:solidFill>
              </a:defRPr>
            </a:lvl8pPr>
            <a:lvl9pPr indent="-298450" lvl="8" marL="4114800">
              <a:lnSpc>
                <a:spcPct val="115000"/>
              </a:lnSpc>
              <a:spcBef>
                <a:spcPts val="0"/>
              </a:spcBef>
              <a:spcAft>
                <a:spcPts val="0"/>
              </a:spcAft>
              <a:buClr>
                <a:schemeClr val="lt2"/>
              </a:buClr>
              <a:buSzPts val="1100"/>
              <a:buChar char="■"/>
              <a:defRPr>
                <a:solidFill>
                  <a:schemeClr val="lt2"/>
                </a:solidFill>
              </a:defRPr>
            </a:lvl9pPr>
          </a:lstStyle>
          <a:p/>
        </p:txBody>
      </p:sp>
      <p:sp>
        <p:nvSpPr>
          <p:cNvPr id="767" name="Google Shape;767;p83"/>
          <p:cNvSpPr txBox="1"/>
          <p:nvPr>
            <p:ph idx="9" type="subTitle"/>
          </p:nvPr>
        </p:nvSpPr>
        <p:spPr>
          <a:xfrm>
            <a:off x="6415725" y="3864325"/>
            <a:ext cx="1943100" cy="3705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1400"/>
              <a:buFont typeface="Space Grotesk SemiBold"/>
              <a:buNone/>
              <a:defRPr sz="1400">
                <a:solidFill>
                  <a:schemeClr val="lt1"/>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2pPr>
            <a:lvl3pPr lvl="2">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3pPr>
            <a:lvl4pPr lvl="3">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4pPr>
            <a:lvl5pPr lvl="4">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5pPr>
            <a:lvl6pPr lvl="5">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6pPr>
            <a:lvl7pPr lvl="6">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7pPr>
            <a:lvl8pPr lvl="7">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8pPr>
            <a:lvl9pPr lvl="8">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9pPr>
          </a:lstStyle>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Team Members  slide - v3">
  <p:cSld name="CUSTOM_5_2">
    <p:spTree>
      <p:nvGrpSpPr>
        <p:cNvPr id="768" name="Shape 768"/>
        <p:cNvGrpSpPr/>
        <p:nvPr/>
      </p:nvGrpSpPr>
      <p:grpSpPr>
        <a:xfrm>
          <a:off x="0" y="0"/>
          <a:ext cx="0" cy="0"/>
          <a:chOff x="0" y="0"/>
          <a:chExt cx="0" cy="0"/>
        </a:xfrm>
      </p:grpSpPr>
      <p:sp>
        <p:nvSpPr>
          <p:cNvPr id="769" name="Google Shape;769;p84"/>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atin typeface="Inter"/>
                <a:ea typeface="Inter"/>
                <a:cs typeface="Inter"/>
                <a:sym typeface="Inter"/>
              </a:defRPr>
            </a:lvl2pPr>
            <a:lvl3pPr lvl="2">
              <a:spcBef>
                <a:spcPts val="0"/>
              </a:spcBef>
              <a:spcAft>
                <a:spcPts val="0"/>
              </a:spcAft>
              <a:buSzPts val="2000"/>
              <a:buNone/>
              <a:defRPr>
                <a:latin typeface="Inter"/>
                <a:ea typeface="Inter"/>
                <a:cs typeface="Inter"/>
                <a:sym typeface="Inter"/>
              </a:defRPr>
            </a:lvl3pPr>
            <a:lvl4pPr lvl="3">
              <a:spcBef>
                <a:spcPts val="0"/>
              </a:spcBef>
              <a:spcAft>
                <a:spcPts val="0"/>
              </a:spcAft>
              <a:buSzPts val="2000"/>
              <a:buNone/>
              <a:defRPr>
                <a:latin typeface="Inter"/>
                <a:ea typeface="Inter"/>
                <a:cs typeface="Inter"/>
                <a:sym typeface="Inter"/>
              </a:defRPr>
            </a:lvl4pPr>
            <a:lvl5pPr lvl="4">
              <a:spcBef>
                <a:spcPts val="0"/>
              </a:spcBef>
              <a:spcAft>
                <a:spcPts val="0"/>
              </a:spcAft>
              <a:buSzPts val="2000"/>
              <a:buNone/>
              <a:defRPr>
                <a:latin typeface="Inter"/>
                <a:ea typeface="Inter"/>
                <a:cs typeface="Inter"/>
                <a:sym typeface="Inter"/>
              </a:defRPr>
            </a:lvl5pPr>
            <a:lvl6pPr lvl="5">
              <a:spcBef>
                <a:spcPts val="0"/>
              </a:spcBef>
              <a:spcAft>
                <a:spcPts val="0"/>
              </a:spcAft>
              <a:buSzPts val="2000"/>
              <a:buNone/>
              <a:defRPr>
                <a:latin typeface="Inter"/>
                <a:ea typeface="Inter"/>
                <a:cs typeface="Inter"/>
                <a:sym typeface="Inter"/>
              </a:defRPr>
            </a:lvl6pPr>
            <a:lvl7pPr lvl="6">
              <a:spcBef>
                <a:spcPts val="0"/>
              </a:spcBef>
              <a:spcAft>
                <a:spcPts val="0"/>
              </a:spcAft>
              <a:buSzPts val="2000"/>
              <a:buNone/>
              <a:defRPr>
                <a:latin typeface="Inter"/>
                <a:ea typeface="Inter"/>
                <a:cs typeface="Inter"/>
                <a:sym typeface="Inter"/>
              </a:defRPr>
            </a:lvl7pPr>
            <a:lvl8pPr lvl="7">
              <a:spcBef>
                <a:spcPts val="0"/>
              </a:spcBef>
              <a:spcAft>
                <a:spcPts val="0"/>
              </a:spcAft>
              <a:buSzPts val="2000"/>
              <a:buNone/>
              <a:defRPr>
                <a:latin typeface="Inter"/>
                <a:ea typeface="Inter"/>
                <a:cs typeface="Inter"/>
                <a:sym typeface="Inter"/>
              </a:defRPr>
            </a:lvl8pPr>
            <a:lvl9pPr lvl="8">
              <a:spcBef>
                <a:spcPts val="0"/>
              </a:spcBef>
              <a:spcAft>
                <a:spcPts val="0"/>
              </a:spcAft>
              <a:buSzPts val="2000"/>
              <a:buNone/>
              <a:defRPr>
                <a:latin typeface="Inter"/>
                <a:ea typeface="Inter"/>
                <a:cs typeface="Inter"/>
                <a:sym typeface="Inter"/>
              </a:defRPr>
            </a:lvl9pPr>
          </a:lstStyle>
          <a:p/>
        </p:txBody>
      </p:sp>
      <p:sp>
        <p:nvSpPr>
          <p:cNvPr id="770" name="Google Shape;770;p84"/>
          <p:cNvSpPr/>
          <p:nvPr/>
        </p:nvSpPr>
        <p:spPr>
          <a:xfrm>
            <a:off x="566250" y="2463875"/>
            <a:ext cx="2133600" cy="21051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84"/>
          <p:cNvSpPr/>
          <p:nvPr>
            <p:ph idx="2" type="pic"/>
          </p:nvPr>
        </p:nvSpPr>
        <p:spPr>
          <a:xfrm>
            <a:off x="766200" y="1746250"/>
            <a:ext cx="1733700" cy="1733700"/>
          </a:xfrm>
          <a:prstGeom prst="ellipse">
            <a:avLst/>
          </a:prstGeom>
          <a:noFill/>
          <a:ln cap="flat" cmpd="sng" w="19050">
            <a:solidFill>
              <a:schemeClr val="accent5"/>
            </a:solidFill>
            <a:prstDash val="solid"/>
            <a:round/>
            <a:headEnd len="sm" w="sm" type="none"/>
            <a:tailEnd len="sm" w="sm" type="none"/>
          </a:ln>
        </p:spPr>
      </p:sp>
      <p:sp>
        <p:nvSpPr>
          <p:cNvPr id="772" name="Google Shape;772;p84"/>
          <p:cNvSpPr/>
          <p:nvPr/>
        </p:nvSpPr>
        <p:spPr>
          <a:xfrm>
            <a:off x="566250" y="4444775"/>
            <a:ext cx="2133600" cy="124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84"/>
          <p:cNvSpPr txBox="1"/>
          <p:nvPr>
            <p:ph idx="1" type="subTitle"/>
          </p:nvPr>
        </p:nvSpPr>
        <p:spPr>
          <a:xfrm>
            <a:off x="661500" y="3567129"/>
            <a:ext cx="1943100" cy="3675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400"/>
              <a:buFont typeface="Space Grotesk SemiBold"/>
              <a:buNone/>
              <a:defRPr sz="1400">
                <a:solidFill>
                  <a:schemeClr val="accent5"/>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2pPr>
            <a:lvl3pPr lvl="2">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3pPr>
            <a:lvl4pPr lvl="3">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4pPr>
            <a:lvl5pPr lvl="4">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5pPr>
            <a:lvl6pPr lvl="5">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6pPr>
            <a:lvl7pPr lvl="6">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7pPr>
            <a:lvl8pPr lvl="7">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8pPr>
            <a:lvl9pPr lvl="8">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9pPr>
          </a:lstStyle>
          <a:p/>
        </p:txBody>
      </p:sp>
      <p:sp>
        <p:nvSpPr>
          <p:cNvPr id="774" name="Google Shape;774;p84"/>
          <p:cNvSpPr/>
          <p:nvPr/>
        </p:nvSpPr>
        <p:spPr>
          <a:xfrm>
            <a:off x="6444150" y="2463875"/>
            <a:ext cx="2133600" cy="21051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84"/>
          <p:cNvSpPr/>
          <p:nvPr>
            <p:ph idx="3" type="pic"/>
          </p:nvPr>
        </p:nvSpPr>
        <p:spPr>
          <a:xfrm>
            <a:off x="6644100" y="1746250"/>
            <a:ext cx="1733700" cy="1733700"/>
          </a:xfrm>
          <a:prstGeom prst="ellipse">
            <a:avLst/>
          </a:prstGeom>
          <a:noFill/>
          <a:ln cap="flat" cmpd="sng" w="19050">
            <a:solidFill>
              <a:schemeClr val="accent5"/>
            </a:solidFill>
            <a:prstDash val="solid"/>
            <a:round/>
            <a:headEnd len="sm" w="sm" type="none"/>
            <a:tailEnd len="sm" w="sm" type="none"/>
          </a:ln>
        </p:spPr>
      </p:sp>
      <p:sp>
        <p:nvSpPr>
          <p:cNvPr id="776" name="Google Shape;776;p84"/>
          <p:cNvSpPr/>
          <p:nvPr/>
        </p:nvSpPr>
        <p:spPr>
          <a:xfrm>
            <a:off x="6444150" y="4444775"/>
            <a:ext cx="2133600" cy="124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84"/>
          <p:cNvSpPr txBox="1"/>
          <p:nvPr>
            <p:ph idx="4" type="subTitle"/>
          </p:nvPr>
        </p:nvSpPr>
        <p:spPr>
          <a:xfrm>
            <a:off x="6539400" y="3566980"/>
            <a:ext cx="1943100" cy="3675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400"/>
              <a:buFont typeface="Space Grotesk SemiBold"/>
              <a:buNone/>
              <a:defRPr sz="1400">
                <a:solidFill>
                  <a:schemeClr val="accent5"/>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2pPr>
            <a:lvl3pPr lvl="2">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3pPr>
            <a:lvl4pPr lvl="3">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4pPr>
            <a:lvl5pPr lvl="4">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5pPr>
            <a:lvl6pPr lvl="5">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6pPr>
            <a:lvl7pPr lvl="6">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7pPr>
            <a:lvl8pPr lvl="7">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8pPr>
            <a:lvl9pPr lvl="8">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9pPr>
          </a:lstStyle>
          <a:p/>
        </p:txBody>
      </p:sp>
      <p:sp>
        <p:nvSpPr>
          <p:cNvPr id="778" name="Google Shape;778;p84"/>
          <p:cNvSpPr/>
          <p:nvPr/>
        </p:nvSpPr>
        <p:spPr>
          <a:xfrm>
            <a:off x="3552825" y="2463875"/>
            <a:ext cx="2133600" cy="21051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84"/>
          <p:cNvSpPr/>
          <p:nvPr>
            <p:ph idx="5" type="pic"/>
          </p:nvPr>
        </p:nvSpPr>
        <p:spPr>
          <a:xfrm>
            <a:off x="3752775" y="1746250"/>
            <a:ext cx="1733700" cy="1733700"/>
          </a:xfrm>
          <a:prstGeom prst="ellipse">
            <a:avLst/>
          </a:prstGeom>
          <a:noFill/>
          <a:ln cap="flat" cmpd="sng" w="19050">
            <a:solidFill>
              <a:schemeClr val="accent5"/>
            </a:solidFill>
            <a:prstDash val="solid"/>
            <a:round/>
            <a:headEnd len="sm" w="sm" type="none"/>
            <a:tailEnd len="sm" w="sm" type="none"/>
          </a:ln>
        </p:spPr>
      </p:sp>
      <p:sp>
        <p:nvSpPr>
          <p:cNvPr id="780" name="Google Shape;780;p84"/>
          <p:cNvSpPr/>
          <p:nvPr/>
        </p:nvSpPr>
        <p:spPr>
          <a:xfrm>
            <a:off x="3552825" y="4444775"/>
            <a:ext cx="2133600" cy="124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84"/>
          <p:cNvSpPr txBox="1"/>
          <p:nvPr>
            <p:ph idx="6" type="subTitle"/>
          </p:nvPr>
        </p:nvSpPr>
        <p:spPr>
          <a:xfrm>
            <a:off x="3648075" y="3566979"/>
            <a:ext cx="1943100" cy="3675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400"/>
              <a:buFont typeface="Space Grotesk SemiBold"/>
              <a:buNone/>
              <a:defRPr sz="1400">
                <a:solidFill>
                  <a:schemeClr val="accent5"/>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2pPr>
            <a:lvl3pPr lvl="2">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3pPr>
            <a:lvl4pPr lvl="3">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4pPr>
            <a:lvl5pPr lvl="4">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5pPr>
            <a:lvl6pPr lvl="5">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6pPr>
            <a:lvl7pPr lvl="6">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7pPr>
            <a:lvl8pPr lvl="7">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8pPr>
            <a:lvl9pPr lvl="8">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9pPr>
          </a:lstStyle>
          <a:p/>
        </p:txBody>
      </p:sp>
      <p:sp>
        <p:nvSpPr>
          <p:cNvPr id="782" name="Google Shape;782;p84"/>
          <p:cNvSpPr txBox="1"/>
          <p:nvPr>
            <p:ph idx="7" type="body"/>
          </p:nvPr>
        </p:nvSpPr>
        <p:spPr>
          <a:xfrm>
            <a:off x="661500" y="3934480"/>
            <a:ext cx="1943100" cy="485100"/>
          </a:xfrm>
          <a:prstGeom prst="rect">
            <a:avLst/>
          </a:prstGeom>
        </p:spPr>
        <p:txBody>
          <a:bodyPr anchorCtr="0" anchor="ctr" bIns="91425" lIns="91425" spcFirstLastPara="1" rIns="91425" wrap="square" tIns="91425">
            <a:normAutofit/>
          </a:bodyPr>
          <a:lstStyle>
            <a:lvl1pPr indent="-298450" lvl="0" marL="457200">
              <a:lnSpc>
                <a:spcPct val="115000"/>
              </a:lnSpc>
              <a:spcBef>
                <a:spcPts val="0"/>
              </a:spcBef>
              <a:spcAft>
                <a:spcPts val="0"/>
              </a:spcAft>
              <a:buClr>
                <a:schemeClr val="dk1"/>
              </a:buClr>
              <a:buSzPts val="1100"/>
              <a:buChar char="●"/>
              <a:defRPr>
                <a:solidFill>
                  <a:schemeClr val="dk1"/>
                </a:solidFill>
              </a:defRPr>
            </a:lvl1pPr>
            <a:lvl2pPr indent="-298450" lvl="1" marL="914400">
              <a:lnSpc>
                <a:spcPct val="115000"/>
              </a:lnSpc>
              <a:spcBef>
                <a:spcPts val="0"/>
              </a:spcBef>
              <a:spcAft>
                <a:spcPts val="0"/>
              </a:spcAft>
              <a:buClr>
                <a:schemeClr val="dk1"/>
              </a:buClr>
              <a:buSzPts val="1100"/>
              <a:buChar char="○"/>
              <a:defRPr>
                <a:solidFill>
                  <a:schemeClr val="dk1"/>
                </a:solidFill>
              </a:defRPr>
            </a:lvl2pPr>
            <a:lvl3pPr indent="-298450" lvl="2" marL="1371600">
              <a:lnSpc>
                <a:spcPct val="115000"/>
              </a:lnSpc>
              <a:spcBef>
                <a:spcPts val="0"/>
              </a:spcBef>
              <a:spcAft>
                <a:spcPts val="0"/>
              </a:spcAft>
              <a:buClr>
                <a:schemeClr val="dk1"/>
              </a:buClr>
              <a:buSzPts val="1100"/>
              <a:buChar char="■"/>
              <a:defRPr>
                <a:solidFill>
                  <a:schemeClr val="dk1"/>
                </a:solidFill>
              </a:defRPr>
            </a:lvl3pPr>
            <a:lvl4pPr indent="-298450" lvl="3" marL="1828800">
              <a:lnSpc>
                <a:spcPct val="115000"/>
              </a:lnSpc>
              <a:spcBef>
                <a:spcPts val="0"/>
              </a:spcBef>
              <a:spcAft>
                <a:spcPts val="0"/>
              </a:spcAft>
              <a:buClr>
                <a:schemeClr val="dk1"/>
              </a:buClr>
              <a:buSzPts val="1100"/>
              <a:buChar char="●"/>
              <a:defRPr>
                <a:solidFill>
                  <a:schemeClr val="dk1"/>
                </a:solidFill>
              </a:defRPr>
            </a:lvl4pPr>
            <a:lvl5pPr indent="-298450" lvl="4" marL="2286000">
              <a:lnSpc>
                <a:spcPct val="115000"/>
              </a:lnSpc>
              <a:spcBef>
                <a:spcPts val="0"/>
              </a:spcBef>
              <a:spcAft>
                <a:spcPts val="0"/>
              </a:spcAft>
              <a:buClr>
                <a:schemeClr val="dk1"/>
              </a:buClr>
              <a:buSzPts val="1100"/>
              <a:buChar char="○"/>
              <a:defRPr>
                <a:solidFill>
                  <a:schemeClr val="dk1"/>
                </a:solidFill>
              </a:defRPr>
            </a:lvl5pPr>
            <a:lvl6pPr indent="-298450" lvl="5" marL="2743200">
              <a:lnSpc>
                <a:spcPct val="115000"/>
              </a:lnSpc>
              <a:spcBef>
                <a:spcPts val="0"/>
              </a:spcBef>
              <a:spcAft>
                <a:spcPts val="0"/>
              </a:spcAft>
              <a:buClr>
                <a:schemeClr val="dk1"/>
              </a:buClr>
              <a:buSzPts val="1100"/>
              <a:buChar char="■"/>
              <a:defRPr>
                <a:solidFill>
                  <a:schemeClr val="dk1"/>
                </a:solidFill>
              </a:defRPr>
            </a:lvl6pPr>
            <a:lvl7pPr indent="-298450" lvl="6" marL="3200400">
              <a:lnSpc>
                <a:spcPct val="115000"/>
              </a:lnSpc>
              <a:spcBef>
                <a:spcPts val="0"/>
              </a:spcBef>
              <a:spcAft>
                <a:spcPts val="0"/>
              </a:spcAft>
              <a:buClr>
                <a:schemeClr val="dk1"/>
              </a:buClr>
              <a:buSzPts val="1100"/>
              <a:buChar char="●"/>
              <a:defRPr>
                <a:solidFill>
                  <a:schemeClr val="dk1"/>
                </a:solidFill>
              </a:defRPr>
            </a:lvl7pPr>
            <a:lvl8pPr indent="-298450" lvl="7" marL="3657600">
              <a:lnSpc>
                <a:spcPct val="115000"/>
              </a:lnSpc>
              <a:spcBef>
                <a:spcPts val="0"/>
              </a:spcBef>
              <a:spcAft>
                <a:spcPts val="0"/>
              </a:spcAft>
              <a:buClr>
                <a:schemeClr val="dk1"/>
              </a:buClr>
              <a:buSzPts val="1100"/>
              <a:buChar char="○"/>
              <a:defRPr>
                <a:solidFill>
                  <a:schemeClr val="dk1"/>
                </a:solidFill>
              </a:defRPr>
            </a:lvl8pPr>
            <a:lvl9pPr indent="-298450" lvl="8" marL="4114800">
              <a:lnSpc>
                <a:spcPct val="115000"/>
              </a:lnSpc>
              <a:spcBef>
                <a:spcPts val="0"/>
              </a:spcBef>
              <a:spcAft>
                <a:spcPts val="0"/>
              </a:spcAft>
              <a:buClr>
                <a:schemeClr val="dk1"/>
              </a:buClr>
              <a:buSzPts val="1100"/>
              <a:buChar char="■"/>
              <a:defRPr>
                <a:solidFill>
                  <a:schemeClr val="dk1"/>
                </a:solidFill>
              </a:defRPr>
            </a:lvl9pPr>
          </a:lstStyle>
          <a:p/>
        </p:txBody>
      </p:sp>
      <p:sp>
        <p:nvSpPr>
          <p:cNvPr id="783" name="Google Shape;783;p84"/>
          <p:cNvSpPr txBox="1"/>
          <p:nvPr>
            <p:ph idx="8" type="body"/>
          </p:nvPr>
        </p:nvSpPr>
        <p:spPr>
          <a:xfrm>
            <a:off x="6539400" y="3934480"/>
            <a:ext cx="1943100" cy="485100"/>
          </a:xfrm>
          <a:prstGeom prst="rect">
            <a:avLst/>
          </a:prstGeom>
        </p:spPr>
        <p:txBody>
          <a:bodyPr anchorCtr="0" anchor="ctr" bIns="91425" lIns="91425" spcFirstLastPara="1" rIns="91425" wrap="square" tIns="91425">
            <a:normAutofit/>
          </a:bodyPr>
          <a:lstStyle>
            <a:lvl1pPr indent="-298450" lvl="0" marL="457200">
              <a:lnSpc>
                <a:spcPct val="115000"/>
              </a:lnSpc>
              <a:spcBef>
                <a:spcPts val="0"/>
              </a:spcBef>
              <a:spcAft>
                <a:spcPts val="0"/>
              </a:spcAft>
              <a:buClr>
                <a:schemeClr val="dk1"/>
              </a:buClr>
              <a:buSzPts val="1100"/>
              <a:buChar char="●"/>
              <a:defRPr>
                <a:solidFill>
                  <a:schemeClr val="dk1"/>
                </a:solidFill>
              </a:defRPr>
            </a:lvl1pPr>
            <a:lvl2pPr indent="-298450" lvl="1" marL="914400">
              <a:lnSpc>
                <a:spcPct val="115000"/>
              </a:lnSpc>
              <a:spcBef>
                <a:spcPts val="0"/>
              </a:spcBef>
              <a:spcAft>
                <a:spcPts val="0"/>
              </a:spcAft>
              <a:buClr>
                <a:schemeClr val="dk1"/>
              </a:buClr>
              <a:buSzPts val="1100"/>
              <a:buChar char="○"/>
              <a:defRPr>
                <a:solidFill>
                  <a:schemeClr val="dk1"/>
                </a:solidFill>
              </a:defRPr>
            </a:lvl2pPr>
            <a:lvl3pPr indent="-298450" lvl="2" marL="1371600">
              <a:lnSpc>
                <a:spcPct val="115000"/>
              </a:lnSpc>
              <a:spcBef>
                <a:spcPts val="0"/>
              </a:spcBef>
              <a:spcAft>
                <a:spcPts val="0"/>
              </a:spcAft>
              <a:buClr>
                <a:schemeClr val="dk1"/>
              </a:buClr>
              <a:buSzPts val="1100"/>
              <a:buChar char="■"/>
              <a:defRPr>
                <a:solidFill>
                  <a:schemeClr val="dk1"/>
                </a:solidFill>
              </a:defRPr>
            </a:lvl3pPr>
            <a:lvl4pPr indent="-298450" lvl="3" marL="1828800">
              <a:lnSpc>
                <a:spcPct val="115000"/>
              </a:lnSpc>
              <a:spcBef>
                <a:spcPts val="0"/>
              </a:spcBef>
              <a:spcAft>
                <a:spcPts val="0"/>
              </a:spcAft>
              <a:buClr>
                <a:schemeClr val="dk1"/>
              </a:buClr>
              <a:buSzPts val="1100"/>
              <a:buChar char="●"/>
              <a:defRPr>
                <a:solidFill>
                  <a:schemeClr val="dk1"/>
                </a:solidFill>
              </a:defRPr>
            </a:lvl4pPr>
            <a:lvl5pPr indent="-298450" lvl="4" marL="2286000">
              <a:lnSpc>
                <a:spcPct val="115000"/>
              </a:lnSpc>
              <a:spcBef>
                <a:spcPts val="0"/>
              </a:spcBef>
              <a:spcAft>
                <a:spcPts val="0"/>
              </a:spcAft>
              <a:buClr>
                <a:schemeClr val="dk1"/>
              </a:buClr>
              <a:buSzPts val="1100"/>
              <a:buChar char="○"/>
              <a:defRPr>
                <a:solidFill>
                  <a:schemeClr val="dk1"/>
                </a:solidFill>
              </a:defRPr>
            </a:lvl5pPr>
            <a:lvl6pPr indent="-298450" lvl="5" marL="2743200">
              <a:lnSpc>
                <a:spcPct val="115000"/>
              </a:lnSpc>
              <a:spcBef>
                <a:spcPts val="0"/>
              </a:spcBef>
              <a:spcAft>
                <a:spcPts val="0"/>
              </a:spcAft>
              <a:buClr>
                <a:schemeClr val="dk1"/>
              </a:buClr>
              <a:buSzPts val="1100"/>
              <a:buChar char="■"/>
              <a:defRPr>
                <a:solidFill>
                  <a:schemeClr val="dk1"/>
                </a:solidFill>
              </a:defRPr>
            </a:lvl6pPr>
            <a:lvl7pPr indent="-298450" lvl="6" marL="3200400">
              <a:lnSpc>
                <a:spcPct val="115000"/>
              </a:lnSpc>
              <a:spcBef>
                <a:spcPts val="0"/>
              </a:spcBef>
              <a:spcAft>
                <a:spcPts val="0"/>
              </a:spcAft>
              <a:buClr>
                <a:schemeClr val="dk1"/>
              </a:buClr>
              <a:buSzPts val="1100"/>
              <a:buChar char="●"/>
              <a:defRPr>
                <a:solidFill>
                  <a:schemeClr val="dk1"/>
                </a:solidFill>
              </a:defRPr>
            </a:lvl7pPr>
            <a:lvl8pPr indent="-298450" lvl="7" marL="3657600">
              <a:lnSpc>
                <a:spcPct val="115000"/>
              </a:lnSpc>
              <a:spcBef>
                <a:spcPts val="0"/>
              </a:spcBef>
              <a:spcAft>
                <a:spcPts val="0"/>
              </a:spcAft>
              <a:buClr>
                <a:schemeClr val="dk1"/>
              </a:buClr>
              <a:buSzPts val="1100"/>
              <a:buChar char="○"/>
              <a:defRPr>
                <a:solidFill>
                  <a:schemeClr val="dk1"/>
                </a:solidFill>
              </a:defRPr>
            </a:lvl8pPr>
            <a:lvl9pPr indent="-298450" lvl="8" marL="4114800">
              <a:lnSpc>
                <a:spcPct val="115000"/>
              </a:lnSpc>
              <a:spcBef>
                <a:spcPts val="0"/>
              </a:spcBef>
              <a:spcAft>
                <a:spcPts val="0"/>
              </a:spcAft>
              <a:buClr>
                <a:schemeClr val="dk1"/>
              </a:buClr>
              <a:buSzPts val="1100"/>
              <a:buChar char="■"/>
              <a:defRPr>
                <a:solidFill>
                  <a:schemeClr val="dk1"/>
                </a:solidFill>
              </a:defRPr>
            </a:lvl9pPr>
          </a:lstStyle>
          <a:p/>
        </p:txBody>
      </p:sp>
      <p:sp>
        <p:nvSpPr>
          <p:cNvPr id="784" name="Google Shape;784;p84"/>
          <p:cNvSpPr txBox="1"/>
          <p:nvPr>
            <p:ph idx="9" type="body"/>
          </p:nvPr>
        </p:nvSpPr>
        <p:spPr>
          <a:xfrm>
            <a:off x="3648075" y="3934480"/>
            <a:ext cx="1943100" cy="485100"/>
          </a:xfrm>
          <a:prstGeom prst="rect">
            <a:avLst/>
          </a:prstGeom>
        </p:spPr>
        <p:txBody>
          <a:bodyPr anchorCtr="0" anchor="ctr" bIns="91425" lIns="91425" spcFirstLastPara="1" rIns="91425" wrap="square" tIns="91425">
            <a:normAutofit/>
          </a:bodyPr>
          <a:lstStyle>
            <a:lvl1pPr indent="-298450" lvl="0" marL="457200">
              <a:lnSpc>
                <a:spcPct val="115000"/>
              </a:lnSpc>
              <a:spcBef>
                <a:spcPts val="0"/>
              </a:spcBef>
              <a:spcAft>
                <a:spcPts val="0"/>
              </a:spcAft>
              <a:buClr>
                <a:schemeClr val="dk1"/>
              </a:buClr>
              <a:buSzPts val="1100"/>
              <a:buChar char="●"/>
              <a:defRPr>
                <a:solidFill>
                  <a:schemeClr val="dk1"/>
                </a:solidFill>
              </a:defRPr>
            </a:lvl1pPr>
            <a:lvl2pPr indent="-298450" lvl="1" marL="914400">
              <a:lnSpc>
                <a:spcPct val="115000"/>
              </a:lnSpc>
              <a:spcBef>
                <a:spcPts val="0"/>
              </a:spcBef>
              <a:spcAft>
                <a:spcPts val="0"/>
              </a:spcAft>
              <a:buClr>
                <a:schemeClr val="dk1"/>
              </a:buClr>
              <a:buSzPts val="1100"/>
              <a:buChar char="○"/>
              <a:defRPr>
                <a:solidFill>
                  <a:schemeClr val="dk1"/>
                </a:solidFill>
              </a:defRPr>
            </a:lvl2pPr>
            <a:lvl3pPr indent="-298450" lvl="2" marL="1371600">
              <a:lnSpc>
                <a:spcPct val="115000"/>
              </a:lnSpc>
              <a:spcBef>
                <a:spcPts val="0"/>
              </a:spcBef>
              <a:spcAft>
                <a:spcPts val="0"/>
              </a:spcAft>
              <a:buClr>
                <a:schemeClr val="dk1"/>
              </a:buClr>
              <a:buSzPts val="1100"/>
              <a:buChar char="■"/>
              <a:defRPr>
                <a:solidFill>
                  <a:schemeClr val="dk1"/>
                </a:solidFill>
              </a:defRPr>
            </a:lvl3pPr>
            <a:lvl4pPr indent="-298450" lvl="3" marL="1828800">
              <a:lnSpc>
                <a:spcPct val="115000"/>
              </a:lnSpc>
              <a:spcBef>
                <a:spcPts val="0"/>
              </a:spcBef>
              <a:spcAft>
                <a:spcPts val="0"/>
              </a:spcAft>
              <a:buClr>
                <a:schemeClr val="dk1"/>
              </a:buClr>
              <a:buSzPts val="1100"/>
              <a:buChar char="●"/>
              <a:defRPr>
                <a:solidFill>
                  <a:schemeClr val="dk1"/>
                </a:solidFill>
              </a:defRPr>
            </a:lvl4pPr>
            <a:lvl5pPr indent="-298450" lvl="4" marL="2286000">
              <a:lnSpc>
                <a:spcPct val="115000"/>
              </a:lnSpc>
              <a:spcBef>
                <a:spcPts val="0"/>
              </a:spcBef>
              <a:spcAft>
                <a:spcPts val="0"/>
              </a:spcAft>
              <a:buClr>
                <a:schemeClr val="dk1"/>
              </a:buClr>
              <a:buSzPts val="1100"/>
              <a:buChar char="○"/>
              <a:defRPr>
                <a:solidFill>
                  <a:schemeClr val="dk1"/>
                </a:solidFill>
              </a:defRPr>
            </a:lvl5pPr>
            <a:lvl6pPr indent="-298450" lvl="5" marL="2743200">
              <a:lnSpc>
                <a:spcPct val="115000"/>
              </a:lnSpc>
              <a:spcBef>
                <a:spcPts val="0"/>
              </a:spcBef>
              <a:spcAft>
                <a:spcPts val="0"/>
              </a:spcAft>
              <a:buClr>
                <a:schemeClr val="dk1"/>
              </a:buClr>
              <a:buSzPts val="1100"/>
              <a:buChar char="■"/>
              <a:defRPr>
                <a:solidFill>
                  <a:schemeClr val="dk1"/>
                </a:solidFill>
              </a:defRPr>
            </a:lvl6pPr>
            <a:lvl7pPr indent="-298450" lvl="6" marL="3200400">
              <a:lnSpc>
                <a:spcPct val="115000"/>
              </a:lnSpc>
              <a:spcBef>
                <a:spcPts val="0"/>
              </a:spcBef>
              <a:spcAft>
                <a:spcPts val="0"/>
              </a:spcAft>
              <a:buClr>
                <a:schemeClr val="dk1"/>
              </a:buClr>
              <a:buSzPts val="1100"/>
              <a:buChar char="●"/>
              <a:defRPr>
                <a:solidFill>
                  <a:schemeClr val="dk1"/>
                </a:solidFill>
              </a:defRPr>
            </a:lvl7pPr>
            <a:lvl8pPr indent="-298450" lvl="7" marL="3657600">
              <a:lnSpc>
                <a:spcPct val="115000"/>
              </a:lnSpc>
              <a:spcBef>
                <a:spcPts val="0"/>
              </a:spcBef>
              <a:spcAft>
                <a:spcPts val="0"/>
              </a:spcAft>
              <a:buClr>
                <a:schemeClr val="dk1"/>
              </a:buClr>
              <a:buSzPts val="1100"/>
              <a:buChar char="○"/>
              <a:defRPr>
                <a:solidFill>
                  <a:schemeClr val="dk1"/>
                </a:solidFill>
              </a:defRPr>
            </a:lvl8pPr>
            <a:lvl9pPr indent="-298450" lvl="8" marL="4114800">
              <a:lnSpc>
                <a:spcPct val="115000"/>
              </a:lnSpc>
              <a:spcBef>
                <a:spcPts val="0"/>
              </a:spcBef>
              <a:spcAft>
                <a:spcPts val="0"/>
              </a:spcAft>
              <a:buClr>
                <a:schemeClr val="dk1"/>
              </a:buClr>
              <a:buSzPts val="1100"/>
              <a:buChar char="■"/>
              <a:defRPr>
                <a:solidFill>
                  <a:schemeClr val="dk1"/>
                </a:solidFill>
              </a:defRPr>
            </a:lvl9pPr>
          </a:lstStyle>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Team Members  slide - v1">
  <p:cSld name="CUSTOM_6">
    <p:spTree>
      <p:nvGrpSpPr>
        <p:cNvPr id="785" name="Shape 785"/>
        <p:cNvGrpSpPr/>
        <p:nvPr/>
      </p:nvGrpSpPr>
      <p:grpSpPr>
        <a:xfrm>
          <a:off x="0" y="0"/>
          <a:ext cx="0" cy="0"/>
          <a:chOff x="0" y="0"/>
          <a:chExt cx="0" cy="0"/>
        </a:xfrm>
      </p:grpSpPr>
      <p:sp>
        <p:nvSpPr>
          <p:cNvPr id="786" name="Google Shape;786;p85"/>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atin typeface="Inter"/>
                <a:ea typeface="Inter"/>
                <a:cs typeface="Inter"/>
                <a:sym typeface="Inter"/>
              </a:defRPr>
            </a:lvl2pPr>
            <a:lvl3pPr lvl="2">
              <a:spcBef>
                <a:spcPts val="0"/>
              </a:spcBef>
              <a:spcAft>
                <a:spcPts val="0"/>
              </a:spcAft>
              <a:buSzPts val="2000"/>
              <a:buNone/>
              <a:defRPr>
                <a:latin typeface="Inter"/>
                <a:ea typeface="Inter"/>
                <a:cs typeface="Inter"/>
                <a:sym typeface="Inter"/>
              </a:defRPr>
            </a:lvl3pPr>
            <a:lvl4pPr lvl="3">
              <a:spcBef>
                <a:spcPts val="0"/>
              </a:spcBef>
              <a:spcAft>
                <a:spcPts val="0"/>
              </a:spcAft>
              <a:buSzPts val="2000"/>
              <a:buNone/>
              <a:defRPr>
                <a:latin typeface="Inter"/>
                <a:ea typeface="Inter"/>
                <a:cs typeface="Inter"/>
                <a:sym typeface="Inter"/>
              </a:defRPr>
            </a:lvl4pPr>
            <a:lvl5pPr lvl="4">
              <a:spcBef>
                <a:spcPts val="0"/>
              </a:spcBef>
              <a:spcAft>
                <a:spcPts val="0"/>
              </a:spcAft>
              <a:buSzPts val="2000"/>
              <a:buNone/>
              <a:defRPr>
                <a:latin typeface="Inter"/>
                <a:ea typeface="Inter"/>
                <a:cs typeface="Inter"/>
                <a:sym typeface="Inter"/>
              </a:defRPr>
            </a:lvl5pPr>
            <a:lvl6pPr lvl="5">
              <a:spcBef>
                <a:spcPts val="0"/>
              </a:spcBef>
              <a:spcAft>
                <a:spcPts val="0"/>
              </a:spcAft>
              <a:buSzPts val="2000"/>
              <a:buNone/>
              <a:defRPr>
                <a:latin typeface="Inter"/>
                <a:ea typeface="Inter"/>
                <a:cs typeface="Inter"/>
                <a:sym typeface="Inter"/>
              </a:defRPr>
            </a:lvl6pPr>
            <a:lvl7pPr lvl="6">
              <a:spcBef>
                <a:spcPts val="0"/>
              </a:spcBef>
              <a:spcAft>
                <a:spcPts val="0"/>
              </a:spcAft>
              <a:buSzPts val="2000"/>
              <a:buNone/>
              <a:defRPr>
                <a:latin typeface="Inter"/>
                <a:ea typeface="Inter"/>
                <a:cs typeface="Inter"/>
                <a:sym typeface="Inter"/>
              </a:defRPr>
            </a:lvl7pPr>
            <a:lvl8pPr lvl="7">
              <a:spcBef>
                <a:spcPts val="0"/>
              </a:spcBef>
              <a:spcAft>
                <a:spcPts val="0"/>
              </a:spcAft>
              <a:buSzPts val="2000"/>
              <a:buNone/>
              <a:defRPr>
                <a:latin typeface="Inter"/>
                <a:ea typeface="Inter"/>
                <a:cs typeface="Inter"/>
                <a:sym typeface="Inter"/>
              </a:defRPr>
            </a:lvl8pPr>
            <a:lvl9pPr lvl="8">
              <a:spcBef>
                <a:spcPts val="0"/>
              </a:spcBef>
              <a:spcAft>
                <a:spcPts val="0"/>
              </a:spcAft>
              <a:buSzPts val="2000"/>
              <a:buNone/>
              <a:defRPr>
                <a:latin typeface="Inter"/>
                <a:ea typeface="Inter"/>
                <a:cs typeface="Inter"/>
                <a:sym typeface="Inter"/>
              </a:defRPr>
            </a:lvl9pPr>
          </a:lstStyle>
          <a:p/>
        </p:txBody>
      </p:sp>
      <p:sp>
        <p:nvSpPr>
          <p:cNvPr id="787" name="Google Shape;787;p85"/>
          <p:cNvSpPr/>
          <p:nvPr/>
        </p:nvSpPr>
        <p:spPr>
          <a:xfrm>
            <a:off x="563025" y="2917825"/>
            <a:ext cx="1657500" cy="1684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85"/>
          <p:cNvSpPr/>
          <p:nvPr/>
        </p:nvSpPr>
        <p:spPr>
          <a:xfrm>
            <a:off x="563025" y="2098675"/>
            <a:ext cx="1657500" cy="16575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789" name="Google Shape;789;p85"/>
          <p:cNvSpPr/>
          <p:nvPr>
            <p:ph idx="2" type="pic"/>
          </p:nvPr>
        </p:nvSpPr>
        <p:spPr>
          <a:xfrm>
            <a:off x="663075" y="2198725"/>
            <a:ext cx="1457400" cy="1457400"/>
          </a:xfrm>
          <a:prstGeom prst="ellipse">
            <a:avLst/>
          </a:prstGeom>
          <a:noFill/>
          <a:ln>
            <a:noFill/>
          </a:ln>
        </p:spPr>
      </p:sp>
      <p:sp>
        <p:nvSpPr>
          <p:cNvPr id="790" name="Google Shape;790;p85"/>
          <p:cNvSpPr txBox="1"/>
          <p:nvPr>
            <p:ph idx="1" type="body"/>
          </p:nvPr>
        </p:nvSpPr>
        <p:spPr>
          <a:xfrm>
            <a:off x="563113" y="4123300"/>
            <a:ext cx="1657500" cy="479400"/>
          </a:xfrm>
          <a:prstGeom prst="rect">
            <a:avLst/>
          </a:prstGeom>
        </p:spPr>
        <p:txBody>
          <a:bodyPr anchorCtr="0" anchor="ctr" bIns="91425" lIns="91425" spcFirstLastPara="1" rIns="91425" wrap="square" tIns="91425">
            <a:noAutofit/>
          </a:bodyPr>
          <a:lstStyle>
            <a:lvl1pPr indent="-298450" lvl="0" marL="457200">
              <a:lnSpc>
                <a:spcPct val="115000"/>
              </a:lnSpc>
              <a:spcBef>
                <a:spcPts val="0"/>
              </a:spcBef>
              <a:spcAft>
                <a:spcPts val="0"/>
              </a:spcAft>
              <a:buClr>
                <a:schemeClr val="lt2"/>
              </a:buClr>
              <a:buSzPts val="1100"/>
              <a:buChar char="●"/>
              <a:defRPr>
                <a:solidFill>
                  <a:schemeClr val="lt2"/>
                </a:solidFill>
              </a:defRPr>
            </a:lvl1pPr>
            <a:lvl2pPr indent="-298450" lvl="1" marL="914400">
              <a:lnSpc>
                <a:spcPct val="115000"/>
              </a:lnSpc>
              <a:spcBef>
                <a:spcPts val="0"/>
              </a:spcBef>
              <a:spcAft>
                <a:spcPts val="0"/>
              </a:spcAft>
              <a:buClr>
                <a:schemeClr val="lt2"/>
              </a:buClr>
              <a:buSzPts val="1100"/>
              <a:buChar char="○"/>
              <a:defRPr>
                <a:solidFill>
                  <a:schemeClr val="lt2"/>
                </a:solidFill>
              </a:defRPr>
            </a:lvl2pPr>
            <a:lvl3pPr indent="-298450" lvl="2" marL="1371600">
              <a:lnSpc>
                <a:spcPct val="115000"/>
              </a:lnSpc>
              <a:spcBef>
                <a:spcPts val="0"/>
              </a:spcBef>
              <a:spcAft>
                <a:spcPts val="0"/>
              </a:spcAft>
              <a:buClr>
                <a:schemeClr val="lt2"/>
              </a:buClr>
              <a:buSzPts val="1100"/>
              <a:buChar char="■"/>
              <a:defRPr>
                <a:solidFill>
                  <a:schemeClr val="lt2"/>
                </a:solidFill>
              </a:defRPr>
            </a:lvl3pPr>
            <a:lvl4pPr indent="-298450" lvl="3" marL="1828800">
              <a:lnSpc>
                <a:spcPct val="115000"/>
              </a:lnSpc>
              <a:spcBef>
                <a:spcPts val="0"/>
              </a:spcBef>
              <a:spcAft>
                <a:spcPts val="0"/>
              </a:spcAft>
              <a:buClr>
                <a:schemeClr val="lt2"/>
              </a:buClr>
              <a:buSzPts val="1100"/>
              <a:buChar char="●"/>
              <a:defRPr>
                <a:solidFill>
                  <a:schemeClr val="lt2"/>
                </a:solidFill>
              </a:defRPr>
            </a:lvl4pPr>
            <a:lvl5pPr indent="-298450" lvl="4" marL="2286000">
              <a:lnSpc>
                <a:spcPct val="115000"/>
              </a:lnSpc>
              <a:spcBef>
                <a:spcPts val="0"/>
              </a:spcBef>
              <a:spcAft>
                <a:spcPts val="0"/>
              </a:spcAft>
              <a:buClr>
                <a:schemeClr val="lt2"/>
              </a:buClr>
              <a:buSzPts val="1100"/>
              <a:buChar char="○"/>
              <a:defRPr>
                <a:solidFill>
                  <a:schemeClr val="lt2"/>
                </a:solidFill>
              </a:defRPr>
            </a:lvl5pPr>
            <a:lvl6pPr indent="-298450" lvl="5" marL="2743200">
              <a:lnSpc>
                <a:spcPct val="115000"/>
              </a:lnSpc>
              <a:spcBef>
                <a:spcPts val="0"/>
              </a:spcBef>
              <a:spcAft>
                <a:spcPts val="0"/>
              </a:spcAft>
              <a:buClr>
                <a:schemeClr val="lt2"/>
              </a:buClr>
              <a:buSzPts val="1100"/>
              <a:buChar char="■"/>
              <a:defRPr>
                <a:solidFill>
                  <a:schemeClr val="lt2"/>
                </a:solidFill>
              </a:defRPr>
            </a:lvl6pPr>
            <a:lvl7pPr indent="-298450" lvl="6" marL="3200400">
              <a:lnSpc>
                <a:spcPct val="115000"/>
              </a:lnSpc>
              <a:spcBef>
                <a:spcPts val="0"/>
              </a:spcBef>
              <a:spcAft>
                <a:spcPts val="0"/>
              </a:spcAft>
              <a:buClr>
                <a:schemeClr val="lt2"/>
              </a:buClr>
              <a:buSzPts val="1100"/>
              <a:buChar char="●"/>
              <a:defRPr>
                <a:solidFill>
                  <a:schemeClr val="lt2"/>
                </a:solidFill>
              </a:defRPr>
            </a:lvl7pPr>
            <a:lvl8pPr indent="-298450" lvl="7" marL="3657600">
              <a:lnSpc>
                <a:spcPct val="115000"/>
              </a:lnSpc>
              <a:spcBef>
                <a:spcPts val="0"/>
              </a:spcBef>
              <a:spcAft>
                <a:spcPts val="0"/>
              </a:spcAft>
              <a:buClr>
                <a:schemeClr val="lt2"/>
              </a:buClr>
              <a:buSzPts val="1100"/>
              <a:buChar char="○"/>
              <a:defRPr>
                <a:solidFill>
                  <a:schemeClr val="lt2"/>
                </a:solidFill>
              </a:defRPr>
            </a:lvl8pPr>
            <a:lvl9pPr indent="-298450" lvl="8" marL="4114800">
              <a:lnSpc>
                <a:spcPct val="115000"/>
              </a:lnSpc>
              <a:spcBef>
                <a:spcPts val="0"/>
              </a:spcBef>
              <a:spcAft>
                <a:spcPts val="0"/>
              </a:spcAft>
              <a:buClr>
                <a:schemeClr val="lt2"/>
              </a:buClr>
              <a:buSzPts val="1100"/>
              <a:buChar char="■"/>
              <a:defRPr>
                <a:solidFill>
                  <a:schemeClr val="lt2"/>
                </a:solidFill>
              </a:defRPr>
            </a:lvl9pPr>
          </a:lstStyle>
          <a:p/>
        </p:txBody>
      </p:sp>
      <p:sp>
        <p:nvSpPr>
          <p:cNvPr id="791" name="Google Shape;791;p85"/>
          <p:cNvSpPr txBox="1"/>
          <p:nvPr>
            <p:ph idx="3" type="subTitle"/>
          </p:nvPr>
        </p:nvSpPr>
        <p:spPr>
          <a:xfrm>
            <a:off x="563025" y="3656125"/>
            <a:ext cx="1657500" cy="3969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1400"/>
              <a:buFont typeface="Space Grotesk SemiBold"/>
              <a:buNone/>
              <a:defRPr sz="1400">
                <a:solidFill>
                  <a:schemeClr val="lt1"/>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Clr>
                <a:schemeClr val="lt1"/>
              </a:buClr>
              <a:buSzPts val="1400"/>
              <a:buFont typeface="Space Grotesk SemiBold"/>
              <a:buNone/>
              <a:defRPr>
                <a:solidFill>
                  <a:schemeClr val="lt1"/>
                </a:solidFill>
                <a:latin typeface="Space Grotesk SemiBold"/>
                <a:ea typeface="Space Grotesk SemiBold"/>
                <a:cs typeface="Space Grotesk SemiBold"/>
                <a:sym typeface="Space Grotesk SemiBold"/>
              </a:defRPr>
            </a:lvl2pPr>
            <a:lvl3pPr lvl="2">
              <a:lnSpc>
                <a:spcPct val="100000"/>
              </a:lnSpc>
              <a:spcBef>
                <a:spcPts val="0"/>
              </a:spcBef>
              <a:spcAft>
                <a:spcPts val="0"/>
              </a:spcAft>
              <a:buClr>
                <a:schemeClr val="lt1"/>
              </a:buClr>
              <a:buSzPts val="1400"/>
              <a:buFont typeface="Space Grotesk SemiBold"/>
              <a:buNone/>
              <a:defRPr>
                <a:solidFill>
                  <a:schemeClr val="lt1"/>
                </a:solidFill>
                <a:latin typeface="Space Grotesk SemiBold"/>
                <a:ea typeface="Space Grotesk SemiBold"/>
                <a:cs typeface="Space Grotesk SemiBold"/>
                <a:sym typeface="Space Grotesk SemiBold"/>
              </a:defRPr>
            </a:lvl3pPr>
            <a:lvl4pPr lvl="3">
              <a:lnSpc>
                <a:spcPct val="100000"/>
              </a:lnSpc>
              <a:spcBef>
                <a:spcPts val="0"/>
              </a:spcBef>
              <a:spcAft>
                <a:spcPts val="0"/>
              </a:spcAft>
              <a:buClr>
                <a:schemeClr val="lt1"/>
              </a:buClr>
              <a:buSzPts val="1400"/>
              <a:buFont typeface="Space Grotesk SemiBold"/>
              <a:buNone/>
              <a:defRPr>
                <a:solidFill>
                  <a:schemeClr val="lt1"/>
                </a:solidFill>
                <a:latin typeface="Space Grotesk SemiBold"/>
                <a:ea typeface="Space Grotesk SemiBold"/>
                <a:cs typeface="Space Grotesk SemiBold"/>
                <a:sym typeface="Space Grotesk SemiBold"/>
              </a:defRPr>
            </a:lvl4pPr>
            <a:lvl5pPr lvl="4">
              <a:lnSpc>
                <a:spcPct val="100000"/>
              </a:lnSpc>
              <a:spcBef>
                <a:spcPts val="0"/>
              </a:spcBef>
              <a:spcAft>
                <a:spcPts val="0"/>
              </a:spcAft>
              <a:buClr>
                <a:schemeClr val="lt1"/>
              </a:buClr>
              <a:buSzPts val="1400"/>
              <a:buFont typeface="Space Grotesk SemiBold"/>
              <a:buNone/>
              <a:defRPr>
                <a:solidFill>
                  <a:schemeClr val="lt1"/>
                </a:solidFill>
                <a:latin typeface="Space Grotesk SemiBold"/>
                <a:ea typeface="Space Grotesk SemiBold"/>
                <a:cs typeface="Space Grotesk SemiBold"/>
                <a:sym typeface="Space Grotesk SemiBold"/>
              </a:defRPr>
            </a:lvl5pPr>
            <a:lvl6pPr lvl="5">
              <a:lnSpc>
                <a:spcPct val="100000"/>
              </a:lnSpc>
              <a:spcBef>
                <a:spcPts val="0"/>
              </a:spcBef>
              <a:spcAft>
                <a:spcPts val="0"/>
              </a:spcAft>
              <a:buClr>
                <a:schemeClr val="lt1"/>
              </a:buClr>
              <a:buSzPts val="1400"/>
              <a:buFont typeface="Space Grotesk SemiBold"/>
              <a:buNone/>
              <a:defRPr>
                <a:solidFill>
                  <a:schemeClr val="lt1"/>
                </a:solidFill>
                <a:latin typeface="Space Grotesk SemiBold"/>
                <a:ea typeface="Space Grotesk SemiBold"/>
                <a:cs typeface="Space Grotesk SemiBold"/>
                <a:sym typeface="Space Grotesk SemiBold"/>
              </a:defRPr>
            </a:lvl6pPr>
            <a:lvl7pPr lvl="6">
              <a:lnSpc>
                <a:spcPct val="100000"/>
              </a:lnSpc>
              <a:spcBef>
                <a:spcPts val="0"/>
              </a:spcBef>
              <a:spcAft>
                <a:spcPts val="0"/>
              </a:spcAft>
              <a:buClr>
                <a:schemeClr val="lt1"/>
              </a:buClr>
              <a:buSzPts val="1400"/>
              <a:buFont typeface="Space Grotesk SemiBold"/>
              <a:buNone/>
              <a:defRPr>
                <a:solidFill>
                  <a:schemeClr val="lt1"/>
                </a:solidFill>
                <a:latin typeface="Space Grotesk SemiBold"/>
                <a:ea typeface="Space Grotesk SemiBold"/>
                <a:cs typeface="Space Grotesk SemiBold"/>
                <a:sym typeface="Space Grotesk SemiBold"/>
              </a:defRPr>
            </a:lvl7pPr>
            <a:lvl8pPr lvl="7">
              <a:lnSpc>
                <a:spcPct val="100000"/>
              </a:lnSpc>
              <a:spcBef>
                <a:spcPts val="0"/>
              </a:spcBef>
              <a:spcAft>
                <a:spcPts val="0"/>
              </a:spcAft>
              <a:buClr>
                <a:schemeClr val="lt1"/>
              </a:buClr>
              <a:buSzPts val="1400"/>
              <a:buFont typeface="Space Grotesk SemiBold"/>
              <a:buNone/>
              <a:defRPr>
                <a:solidFill>
                  <a:schemeClr val="lt1"/>
                </a:solidFill>
                <a:latin typeface="Space Grotesk SemiBold"/>
                <a:ea typeface="Space Grotesk SemiBold"/>
                <a:cs typeface="Space Grotesk SemiBold"/>
                <a:sym typeface="Space Grotesk SemiBold"/>
              </a:defRPr>
            </a:lvl8pPr>
            <a:lvl9pPr lvl="8">
              <a:lnSpc>
                <a:spcPct val="100000"/>
              </a:lnSpc>
              <a:spcBef>
                <a:spcPts val="0"/>
              </a:spcBef>
              <a:spcAft>
                <a:spcPts val="0"/>
              </a:spcAft>
              <a:buClr>
                <a:schemeClr val="lt1"/>
              </a:buClr>
              <a:buSzPts val="1400"/>
              <a:buFont typeface="Space Grotesk SemiBold"/>
              <a:buNone/>
              <a:defRPr>
                <a:solidFill>
                  <a:schemeClr val="lt1"/>
                </a:solidFill>
                <a:latin typeface="Space Grotesk SemiBold"/>
                <a:ea typeface="Space Grotesk SemiBold"/>
                <a:cs typeface="Space Grotesk SemiBold"/>
                <a:sym typeface="Space Grotesk SemiBold"/>
              </a:defRPr>
            </a:lvl9pPr>
          </a:lstStyle>
          <a:p/>
        </p:txBody>
      </p:sp>
      <p:sp>
        <p:nvSpPr>
          <p:cNvPr id="792" name="Google Shape;792;p85"/>
          <p:cNvSpPr/>
          <p:nvPr/>
        </p:nvSpPr>
        <p:spPr>
          <a:xfrm>
            <a:off x="2690538" y="2165350"/>
            <a:ext cx="1657500" cy="1677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793" name="Google Shape;793;p85"/>
          <p:cNvSpPr/>
          <p:nvPr/>
        </p:nvSpPr>
        <p:spPr>
          <a:xfrm>
            <a:off x="2690538" y="1346200"/>
            <a:ext cx="1657500" cy="16575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85"/>
          <p:cNvSpPr/>
          <p:nvPr>
            <p:ph idx="4" type="pic"/>
          </p:nvPr>
        </p:nvSpPr>
        <p:spPr>
          <a:xfrm>
            <a:off x="2790588" y="1446250"/>
            <a:ext cx="1457400" cy="1457400"/>
          </a:xfrm>
          <a:prstGeom prst="ellipse">
            <a:avLst/>
          </a:prstGeom>
          <a:noFill/>
          <a:ln>
            <a:noFill/>
          </a:ln>
        </p:spPr>
      </p:sp>
      <p:sp>
        <p:nvSpPr>
          <p:cNvPr id="795" name="Google Shape;795;p85"/>
          <p:cNvSpPr/>
          <p:nvPr/>
        </p:nvSpPr>
        <p:spPr>
          <a:xfrm>
            <a:off x="4817325" y="2917825"/>
            <a:ext cx="1657500" cy="1685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85"/>
          <p:cNvSpPr/>
          <p:nvPr/>
        </p:nvSpPr>
        <p:spPr>
          <a:xfrm>
            <a:off x="4817325" y="2098675"/>
            <a:ext cx="1657500" cy="16575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85"/>
          <p:cNvSpPr/>
          <p:nvPr>
            <p:ph idx="5" type="pic"/>
          </p:nvPr>
        </p:nvSpPr>
        <p:spPr>
          <a:xfrm>
            <a:off x="4917375" y="2198725"/>
            <a:ext cx="1457400" cy="1457400"/>
          </a:xfrm>
          <a:prstGeom prst="ellipse">
            <a:avLst/>
          </a:prstGeom>
          <a:noFill/>
          <a:ln>
            <a:noFill/>
          </a:ln>
        </p:spPr>
      </p:sp>
      <p:sp>
        <p:nvSpPr>
          <p:cNvPr id="798" name="Google Shape;798;p85"/>
          <p:cNvSpPr/>
          <p:nvPr/>
        </p:nvSpPr>
        <p:spPr>
          <a:xfrm>
            <a:off x="6944100" y="2165350"/>
            <a:ext cx="1657500" cy="1677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85"/>
          <p:cNvSpPr/>
          <p:nvPr/>
        </p:nvSpPr>
        <p:spPr>
          <a:xfrm>
            <a:off x="6944100" y="1346200"/>
            <a:ext cx="1657500" cy="16575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85"/>
          <p:cNvSpPr/>
          <p:nvPr>
            <p:ph idx="6" type="pic"/>
          </p:nvPr>
        </p:nvSpPr>
        <p:spPr>
          <a:xfrm>
            <a:off x="7044150" y="1446250"/>
            <a:ext cx="1457400" cy="1457400"/>
          </a:xfrm>
          <a:prstGeom prst="ellipse">
            <a:avLst/>
          </a:prstGeom>
          <a:noFill/>
          <a:ln>
            <a:noFill/>
          </a:ln>
        </p:spPr>
      </p:sp>
      <p:sp>
        <p:nvSpPr>
          <p:cNvPr id="801" name="Google Shape;801;p85"/>
          <p:cNvSpPr/>
          <p:nvPr/>
        </p:nvSpPr>
        <p:spPr>
          <a:xfrm>
            <a:off x="553500" y="4716487"/>
            <a:ext cx="1657500" cy="174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85"/>
          <p:cNvSpPr/>
          <p:nvPr/>
        </p:nvSpPr>
        <p:spPr>
          <a:xfrm>
            <a:off x="2690175" y="3964738"/>
            <a:ext cx="1657500" cy="174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85"/>
          <p:cNvSpPr/>
          <p:nvPr/>
        </p:nvSpPr>
        <p:spPr>
          <a:xfrm>
            <a:off x="4817325" y="4716530"/>
            <a:ext cx="1657500" cy="174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85"/>
          <p:cNvSpPr/>
          <p:nvPr/>
        </p:nvSpPr>
        <p:spPr>
          <a:xfrm>
            <a:off x="6944475" y="3964884"/>
            <a:ext cx="1657500" cy="174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85"/>
          <p:cNvSpPr txBox="1"/>
          <p:nvPr>
            <p:ph idx="7" type="body"/>
          </p:nvPr>
        </p:nvSpPr>
        <p:spPr>
          <a:xfrm>
            <a:off x="2690263" y="3370825"/>
            <a:ext cx="1657500" cy="479400"/>
          </a:xfrm>
          <a:prstGeom prst="rect">
            <a:avLst/>
          </a:prstGeom>
        </p:spPr>
        <p:txBody>
          <a:bodyPr anchorCtr="0" anchor="ctr" bIns="91425" lIns="91425" spcFirstLastPara="1" rIns="91425" wrap="square" tIns="91425">
            <a:noAutofit/>
          </a:bodyPr>
          <a:lstStyle>
            <a:lvl1pPr indent="-298450" lvl="0" marL="457200">
              <a:lnSpc>
                <a:spcPct val="115000"/>
              </a:lnSpc>
              <a:spcBef>
                <a:spcPts val="0"/>
              </a:spcBef>
              <a:spcAft>
                <a:spcPts val="0"/>
              </a:spcAft>
              <a:buClr>
                <a:schemeClr val="lt2"/>
              </a:buClr>
              <a:buSzPts val="1100"/>
              <a:buChar char="●"/>
              <a:defRPr>
                <a:solidFill>
                  <a:schemeClr val="lt2"/>
                </a:solidFill>
              </a:defRPr>
            </a:lvl1pPr>
            <a:lvl2pPr indent="-298450" lvl="1" marL="914400">
              <a:lnSpc>
                <a:spcPct val="115000"/>
              </a:lnSpc>
              <a:spcBef>
                <a:spcPts val="0"/>
              </a:spcBef>
              <a:spcAft>
                <a:spcPts val="0"/>
              </a:spcAft>
              <a:buClr>
                <a:schemeClr val="lt2"/>
              </a:buClr>
              <a:buSzPts val="1100"/>
              <a:buChar char="○"/>
              <a:defRPr>
                <a:solidFill>
                  <a:schemeClr val="lt2"/>
                </a:solidFill>
              </a:defRPr>
            </a:lvl2pPr>
            <a:lvl3pPr indent="-298450" lvl="2" marL="1371600">
              <a:lnSpc>
                <a:spcPct val="115000"/>
              </a:lnSpc>
              <a:spcBef>
                <a:spcPts val="0"/>
              </a:spcBef>
              <a:spcAft>
                <a:spcPts val="0"/>
              </a:spcAft>
              <a:buClr>
                <a:schemeClr val="lt2"/>
              </a:buClr>
              <a:buSzPts val="1100"/>
              <a:buChar char="■"/>
              <a:defRPr>
                <a:solidFill>
                  <a:schemeClr val="lt2"/>
                </a:solidFill>
              </a:defRPr>
            </a:lvl3pPr>
            <a:lvl4pPr indent="-298450" lvl="3" marL="1828800">
              <a:lnSpc>
                <a:spcPct val="115000"/>
              </a:lnSpc>
              <a:spcBef>
                <a:spcPts val="0"/>
              </a:spcBef>
              <a:spcAft>
                <a:spcPts val="0"/>
              </a:spcAft>
              <a:buClr>
                <a:schemeClr val="lt2"/>
              </a:buClr>
              <a:buSzPts val="1100"/>
              <a:buChar char="●"/>
              <a:defRPr>
                <a:solidFill>
                  <a:schemeClr val="lt2"/>
                </a:solidFill>
              </a:defRPr>
            </a:lvl4pPr>
            <a:lvl5pPr indent="-298450" lvl="4" marL="2286000">
              <a:lnSpc>
                <a:spcPct val="115000"/>
              </a:lnSpc>
              <a:spcBef>
                <a:spcPts val="0"/>
              </a:spcBef>
              <a:spcAft>
                <a:spcPts val="0"/>
              </a:spcAft>
              <a:buClr>
                <a:schemeClr val="lt2"/>
              </a:buClr>
              <a:buSzPts val="1100"/>
              <a:buChar char="○"/>
              <a:defRPr>
                <a:solidFill>
                  <a:schemeClr val="lt2"/>
                </a:solidFill>
              </a:defRPr>
            </a:lvl5pPr>
            <a:lvl6pPr indent="-298450" lvl="5" marL="2743200">
              <a:lnSpc>
                <a:spcPct val="115000"/>
              </a:lnSpc>
              <a:spcBef>
                <a:spcPts val="0"/>
              </a:spcBef>
              <a:spcAft>
                <a:spcPts val="0"/>
              </a:spcAft>
              <a:buClr>
                <a:schemeClr val="lt2"/>
              </a:buClr>
              <a:buSzPts val="1100"/>
              <a:buChar char="■"/>
              <a:defRPr>
                <a:solidFill>
                  <a:schemeClr val="lt2"/>
                </a:solidFill>
              </a:defRPr>
            </a:lvl6pPr>
            <a:lvl7pPr indent="-298450" lvl="6" marL="3200400">
              <a:lnSpc>
                <a:spcPct val="115000"/>
              </a:lnSpc>
              <a:spcBef>
                <a:spcPts val="0"/>
              </a:spcBef>
              <a:spcAft>
                <a:spcPts val="0"/>
              </a:spcAft>
              <a:buClr>
                <a:schemeClr val="lt2"/>
              </a:buClr>
              <a:buSzPts val="1100"/>
              <a:buChar char="●"/>
              <a:defRPr>
                <a:solidFill>
                  <a:schemeClr val="lt2"/>
                </a:solidFill>
              </a:defRPr>
            </a:lvl7pPr>
            <a:lvl8pPr indent="-298450" lvl="7" marL="3657600">
              <a:lnSpc>
                <a:spcPct val="115000"/>
              </a:lnSpc>
              <a:spcBef>
                <a:spcPts val="0"/>
              </a:spcBef>
              <a:spcAft>
                <a:spcPts val="0"/>
              </a:spcAft>
              <a:buClr>
                <a:schemeClr val="lt2"/>
              </a:buClr>
              <a:buSzPts val="1100"/>
              <a:buChar char="○"/>
              <a:defRPr>
                <a:solidFill>
                  <a:schemeClr val="lt2"/>
                </a:solidFill>
              </a:defRPr>
            </a:lvl8pPr>
            <a:lvl9pPr indent="-298450" lvl="8" marL="4114800">
              <a:lnSpc>
                <a:spcPct val="115000"/>
              </a:lnSpc>
              <a:spcBef>
                <a:spcPts val="0"/>
              </a:spcBef>
              <a:spcAft>
                <a:spcPts val="0"/>
              </a:spcAft>
              <a:buClr>
                <a:schemeClr val="lt2"/>
              </a:buClr>
              <a:buSzPts val="1100"/>
              <a:buChar char="■"/>
              <a:defRPr>
                <a:solidFill>
                  <a:schemeClr val="lt2"/>
                </a:solidFill>
              </a:defRPr>
            </a:lvl9pPr>
          </a:lstStyle>
          <a:p/>
        </p:txBody>
      </p:sp>
      <p:sp>
        <p:nvSpPr>
          <p:cNvPr id="806" name="Google Shape;806;p85"/>
          <p:cNvSpPr txBox="1"/>
          <p:nvPr>
            <p:ph idx="8" type="subTitle"/>
          </p:nvPr>
        </p:nvSpPr>
        <p:spPr>
          <a:xfrm>
            <a:off x="2690175" y="2903650"/>
            <a:ext cx="1657500" cy="3969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1400"/>
              <a:buFont typeface="Space Grotesk SemiBold"/>
              <a:buNone/>
              <a:defRPr sz="1400">
                <a:solidFill>
                  <a:schemeClr val="lt1"/>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Clr>
                <a:schemeClr val="lt1"/>
              </a:buClr>
              <a:buSzPts val="1400"/>
              <a:buFont typeface="Space Grotesk SemiBold"/>
              <a:buNone/>
              <a:defRPr>
                <a:solidFill>
                  <a:schemeClr val="lt1"/>
                </a:solidFill>
                <a:latin typeface="Space Grotesk SemiBold"/>
                <a:ea typeface="Space Grotesk SemiBold"/>
                <a:cs typeface="Space Grotesk SemiBold"/>
                <a:sym typeface="Space Grotesk SemiBold"/>
              </a:defRPr>
            </a:lvl2pPr>
            <a:lvl3pPr lvl="2">
              <a:lnSpc>
                <a:spcPct val="100000"/>
              </a:lnSpc>
              <a:spcBef>
                <a:spcPts val="0"/>
              </a:spcBef>
              <a:spcAft>
                <a:spcPts val="0"/>
              </a:spcAft>
              <a:buClr>
                <a:schemeClr val="lt1"/>
              </a:buClr>
              <a:buSzPts val="1400"/>
              <a:buFont typeface="Space Grotesk SemiBold"/>
              <a:buNone/>
              <a:defRPr>
                <a:solidFill>
                  <a:schemeClr val="lt1"/>
                </a:solidFill>
                <a:latin typeface="Space Grotesk SemiBold"/>
                <a:ea typeface="Space Grotesk SemiBold"/>
                <a:cs typeface="Space Grotesk SemiBold"/>
                <a:sym typeface="Space Grotesk SemiBold"/>
              </a:defRPr>
            </a:lvl3pPr>
            <a:lvl4pPr lvl="3">
              <a:lnSpc>
                <a:spcPct val="100000"/>
              </a:lnSpc>
              <a:spcBef>
                <a:spcPts val="0"/>
              </a:spcBef>
              <a:spcAft>
                <a:spcPts val="0"/>
              </a:spcAft>
              <a:buClr>
                <a:schemeClr val="lt1"/>
              </a:buClr>
              <a:buSzPts val="1400"/>
              <a:buFont typeface="Space Grotesk SemiBold"/>
              <a:buNone/>
              <a:defRPr>
                <a:solidFill>
                  <a:schemeClr val="lt1"/>
                </a:solidFill>
                <a:latin typeface="Space Grotesk SemiBold"/>
                <a:ea typeface="Space Grotesk SemiBold"/>
                <a:cs typeface="Space Grotesk SemiBold"/>
                <a:sym typeface="Space Grotesk SemiBold"/>
              </a:defRPr>
            </a:lvl4pPr>
            <a:lvl5pPr lvl="4">
              <a:lnSpc>
                <a:spcPct val="100000"/>
              </a:lnSpc>
              <a:spcBef>
                <a:spcPts val="0"/>
              </a:spcBef>
              <a:spcAft>
                <a:spcPts val="0"/>
              </a:spcAft>
              <a:buClr>
                <a:schemeClr val="lt1"/>
              </a:buClr>
              <a:buSzPts val="1400"/>
              <a:buFont typeface="Space Grotesk SemiBold"/>
              <a:buNone/>
              <a:defRPr>
                <a:solidFill>
                  <a:schemeClr val="lt1"/>
                </a:solidFill>
                <a:latin typeface="Space Grotesk SemiBold"/>
                <a:ea typeface="Space Grotesk SemiBold"/>
                <a:cs typeface="Space Grotesk SemiBold"/>
                <a:sym typeface="Space Grotesk SemiBold"/>
              </a:defRPr>
            </a:lvl5pPr>
            <a:lvl6pPr lvl="5">
              <a:lnSpc>
                <a:spcPct val="100000"/>
              </a:lnSpc>
              <a:spcBef>
                <a:spcPts val="0"/>
              </a:spcBef>
              <a:spcAft>
                <a:spcPts val="0"/>
              </a:spcAft>
              <a:buClr>
                <a:schemeClr val="lt1"/>
              </a:buClr>
              <a:buSzPts val="1400"/>
              <a:buFont typeface="Space Grotesk SemiBold"/>
              <a:buNone/>
              <a:defRPr>
                <a:solidFill>
                  <a:schemeClr val="lt1"/>
                </a:solidFill>
                <a:latin typeface="Space Grotesk SemiBold"/>
                <a:ea typeface="Space Grotesk SemiBold"/>
                <a:cs typeface="Space Grotesk SemiBold"/>
                <a:sym typeface="Space Grotesk SemiBold"/>
              </a:defRPr>
            </a:lvl6pPr>
            <a:lvl7pPr lvl="6">
              <a:lnSpc>
                <a:spcPct val="100000"/>
              </a:lnSpc>
              <a:spcBef>
                <a:spcPts val="0"/>
              </a:spcBef>
              <a:spcAft>
                <a:spcPts val="0"/>
              </a:spcAft>
              <a:buClr>
                <a:schemeClr val="lt1"/>
              </a:buClr>
              <a:buSzPts val="1400"/>
              <a:buFont typeface="Space Grotesk SemiBold"/>
              <a:buNone/>
              <a:defRPr>
                <a:solidFill>
                  <a:schemeClr val="lt1"/>
                </a:solidFill>
                <a:latin typeface="Space Grotesk SemiBold"/>
                <a:ea typeface="Space Grotesk SemiBold"/>
                <a:cs typeface="Space Grotesk SemiBold"/>
                <a:sym typeface="Space Grotesk SemiBold"/>
              </a:defRPr>
            </a:lvl7pPr>
            <a:lvl8pPr lvl="7">
              <a:lnSpc>
                <a:spcPct val="100000"/>
              </a:lnSpc>
              <a:spcBef>
                <a:spcPts val="0"/>
              </a:spcBef>
              <a:spcAft>
                <a:spcPts val="0"/>
              </a:spcAft>
              <a:buClr>
                <a:schemeClr val="lt1"/>
              </a:buClr>
              <a:buSzPts val="1400"/>
              <a:buFont typeface="Space Grotesk SemiBold"/>
              <a:buNone/>
              <a:defRPr>
                <a:solidFill>
                  <a:schemeClr val="lt1"/>
                </a:solidFill>
                <a:latin typeface="Space Grotesk SemiBold"/>
                <a:ea typeface="Space Grotesk SemiBold"/>
                <a:cs typeface="Space Grotesk SemiBold"/>
                <a:sym typeface="Space Grotesk SemiBold"/>
              </a:defRPr>
            </a:lvl8pPr>
            <a:lvl9pPr lvl="8">
              <a:lnSpc>
                <a:spcPct val="100000"/>
              </a:lnSpc>
              <a:spcBef>
                <a:spcPts val="0"/>
              </a:spcBef>
              <a:spcAft>
                <a:spcPts val="0"/>
              </a:spcAft>
              <a:buClr>
                <a:schemeClr val="lt1"/>
              </a:buClr>
              <a:buSzPts val="1400"/>
              <a:buFont typeface="Space Grotesk SemiBold"/>
              <a:buNone/>
              <a:defRPr>
                <a:solidFill>
                  <a:schemeClr val="lt1"/>
                </a:solidFill>
                <a:latin typeface="Space Grotesk SemiBold"/>
                <a:ea typeface="Space Grotesk SemiBold"/>
                <a:cs typeface="Space Grotesk SemiBold"/>
                <a:sym typeface="Space Grotesk SemiBold"/>
              </a:defRPr>
            </a:lvl9pPr>
          </a:lstStyle>
          <a:p/>
        </p:txBody>
      </p:sp>
      <p:sp>
        <p:nvSpPr>
          <p:cNvPr id="807" name="Google Shape;807;p85"/>
          <p:cNvSpPr txBox="1"/>
          <p:nvPr>
            <p:ph idx="9" type="body"/>
          </p:nvPr>
        </p:nvSpPr>
        <p:spPr>
          <a:xfrm>
            <a:off x="4817225" y="4123300"/>
            <a:ext cx="1657500" cy="479400"/>
          </a:xfrm>
          <a:prstGeom prst="rect">
            <a:avLst/>
          </a:prstGeom>
        </p:spPr>
        <p:txBody>
          <a:bodyPr anchorCtr="0" anchor="ctr" bIns="91425" lIns="91425" spcFirstLastPara="1" rIns="91425" wrap="square" tIns="91425">
            <a:noAutofit/>
          </a:bodyPr>
          <a:lstStyle>
            <a:lvl1pPr indent="-298450" lvl="0" marL="457200">
              <a:lnSpc>
                <a:spcPct val="115000"/>
              </a:lnSpc>
              <a:spcBef>
                <a:spcPts val="0"/>
              </a:spcBef>
              <a:spcAft>
                <a:spcPts val="0"/>
              </a:spcAft>
              <a:buClr>
                <a:schemeClr val="lt2"/>
              </a:buClr>
              <a:buSzPts val="1100"/>
              <a:buChar char="●"/>
              <a:defRPr>
                <a:solidFill>
                  <a:schemeClr val="lt2"/>
                </a:solidFill>
              </a:defRPr>
            </a:lvl1pPr>
            <a:lvl2pPr indent="-298450" lvl="1" marL="914400">
              <a:lnSpc>
                <a:spcPct val="115000"/>
              </a:lnSpc>
              <a:spcBef>
                <a:spcPts val="0"/>
              </a:spcBef>
              <a:spcAft>
                <a:spcPts val="0"/>
              </a:spcAft>
              <a:buClr>
                <a:schemeClr val="lt2"/>
              </a:buClr>
              <a:buSzPts val="1100"/>
              <a:buChar char="○"/>
              <a:defRPr>
                <a:solidFill>
                  <a:schemeClr val="lt2"/>
                </a:solidFill>
              </a:defRPr>
            </a:lvl2pPr>
            <a:lvl3pPr indent="-298450" lvl="2" marL="1371600">
              <a:lnSpc>
                <a:spcPct val="115000"/>
              </a:lnSpc>
              <a:spcBef>
                <a:spcPts val="0"/>
              </a:spcBef>
              <a:spcAft>
                <a:spcPts val="0"/>
              </a:spcAft>
              <a:buClr>
                <a:schemeClr val="lt2"/>
              </a:buClr>
              <a:buSzPts val="1100"/>
              <a:buChar char="■"/>
              <a:defRPr>
                <a:solidFill>
                  <a:schemeClr val="lt2"/>
                </a:solidFill>
              </a:defRPr>
            </a:lvl3pPr>
            <a:lvl4pPr indent="-298450" lvl="3" marL="1828800">
              <a:lnSpc>
                <a:spcPct val="115000"/>
              </a:lnSpc>
              <a:spcBef>
                <a:spcPts val="0"/>
              </a:spcBef>
              <a:spcAft>
                <a:spcPts val="0"/>
              </a:spcAft>
              <a:buClr>
                <a:schemeClr val="lt2"/>
              </a:buClr>
              <a:buSzPts val="1100"/>
              <a:buChar char="●"/>
              <a:defRPr>
                <a:solidFill>
                  <a:schemeClr val="lt2"/>
                </a:solidFill>
              </a:defRPr>
            </a:lvl4pPr>
            <a:lvl5pPr indent="-298450" lvl="4" marL="2286000">
              <a:lnSpc>
                <a:spcPct val="115000"/>
              </a:lnSpc>
              <a:spcBef>
                <a:spcPts val="0"/>
              </a:spcBef>
              <a:spcAft>
                <a:spcPts val="0"/>
              </a:spcAft>
              <a:buClr>
                <a:schemeClr val="lt2"/>
              </a:buClr>
              <a:buSzPts val="1100"/>
              <a:buChar char="○"/>
              <a:defRPr>
                <a:solidFill>
                  <a:schemeClr val="lt2"/>
                </a:solidFill>
              </a:defRPr>
            </a:lvl5pPr>
            <a:lvl6pPr indent="-298450" lvl="5" marL="2743200">
              <a:lnSpc>
                <a:spcPct val="115000"/>
              </a:lnSpc>
              <a:spcBef>
                <a:spcPts val="0"/>
              </a:spcBef>
              <a:spcAft>
                <a:spcPts val="0"/>
              </a:spcAft>
              <a:buClr>
                <a:schemeClr val="lt2"/>
              </a:buClr>
              <a:buSzPts val="1100"/>
              <a:buChar char="■"/>
              <a:defRPr>
                <a:solidFill>
                  <a:schemeClr val="lt2"/>
                </a:solidFill>
              </a:defRPr>
            </a:lvl6pPr>
            <a:lvl7pPr indent="-298450" lvl="6" marL="3200400">
              <a:lnSpc>
                <a:spcPct val="115000"/>
              </a:lnSpc>
              <a:spcBef>
                <a:spcPts val="0"/>
              </a:spcBef>
              <a:spcAft>
                <a:spcPts val="0"/>
              </a:spcAft>
              <a:buClr>
                <a:schemeClr val="lt2"/>
              </a:buClr>
              <a:buSzPts val="1100"/>
              <a:buChar char="●"/>
              <a:defRPr>
                <a:solidFill>
                  <a:schemeClr val="lt2"/>
                </a:solidFill>
              </a:defRPr>
            </a:lvl7pPr>
            <a:lvl8pPr indent="-298450" lvl="7" marL="3657600">
              <a:lnSpc>
                <a:spcPct val="115000"/>
              </a:lnSpc>
              <a:spcBef>
                <a:spcPts val="0"/>
              </a:spcBef>
              <a:spcAft>
                <a:spcPts val="0"/>
              </a:spcAft>
              <a:buClr>
                <a:schemeClr val="lt2"/>
              </a:buClr>
              <a:buSzPts val="1100"/>
              <a:buChar char="○"/>
              <a:defRPr>
                <a:solidFill>
                  <a:schemeClr val="lt2"/>
                </a:solidFill>
              </a:defRPr>
            </a:lvl8pPr>
            <a:lvl9pPr indent="-298450" lvl="8" marL="4114800">
              <a:lnSpc>
                <a:spcPct val="115000"/>
              </a:lnSpc>
              <a:spcBef>
                <a:spcPts val="0"/>
              </a:spcBef>
              <a:spcAft>
                <a:spcPts val="0"/>
              </a:spcAft>
              <a:buClr>
                <a:schemeClr val="lt2"/>
              </a:buClr>
              <a:buSzPts val="1100"/>
              <a:buChar char="■"/>
              <a:defRPr>
                <a:solidFill>
                  <a:schemeClr val="lt2"/>
                </a:solidFill>
              </a:defRPr>
            </a:lvl9pPr>
          </a:lstStyle>
          <a:p/>
        </p:txBody>
      </p:sp>
      <p:sp>
        <p:nvSpPr>
          <p:cNvPr id="808" name="Google Shape;808;p85"/>
          <p:cNvSpPr txBox="1"/>
          <p:nvPr>
            <p:ph idx="13" type="subTitle"/>
          </p:nvPr>
        </p:nvSpPr>
        <p:spPr>
          <a:xfrm>
            <a:off x="4817513" y="3656125"/>
            <a:ext cx="1657500" cy="3969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1400"/>
              <a:buFont typeface="Space Grotesk SemiBold"/>
              <a:buNone/>
              <a:defRPr sz="1400">
                <a:solidFill>
                  <a:schemeClr val="lt1"/>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Clr>
                <a:schemeClr val="lt1"/>
              </a:buClr>
              <a:buSzPts val="1400"/>
              <a:buFont typeface="Space Grotesk SemiBold"/>
              <a:buNone/>
              <a:defRPr>
                <a:solidFill>
                  <a:schemeClr val="lt1"/>
                </a:solidFill>
                <a:latin typeface="Space Grotesk SemiBold"/>
                <a:ea typeface="Space Grotesk SemiBold"/>
                <a:cs typeface="Space Grotesk SemiBold"/>
                <a:sym typeface="Space Grotesk SemiBold"/>
              </a:defRPr>
            </a:lvl2pPr>
            <a:lvl3pPr lvl="2">
              <a:lnSpc>
                <a:spcPct val="100000"/>
              </a:lnSpc>
              <a:spcBef>
                <a:spcPts val="0"/>
              </a:spcBef>
              <a:spcAft>
                <a:spcPts val="0"/>
              </a:spcAft>
              <a:buClr>
                <a:schemeClr val="lt1"/>
              </a:buClr>
              <a:buSzPts val="1400"/>
              <a:buFont typeface="Space Grotesk SemiBold"/>
              <a:buNone/>
              <a:defRPr>
                <a:solidFill>
                  <a:schemeClr val="lt1"/>
                </a:solidFill>
                <a:latin typeface="Space Grotesk SemiBold"/>
                <a:ea typeface="Space Grotesk SemiBold"/>
                <a:cs typeface="Space Grotesk SemiBold"/>
                <a:sym typeface="Space Grotesk SemiBold"/>
              </a:defRPr>
            </a:lvl3pPr>
            <a:lvl4pPr lvl="3">
              <a:lnSpc>
                <a:spcPct val="100000"/>
              </a:lnSpc>
              <a:spcBef>
                <a:spcPts val="0"/>
              </a:spcBef>
              <a:spcAft>
                <a:spcPts val="0"/>
              </a:spcAft>
              <a:buClr>
                <a:schemeClr val="lt1"/>
              </a:buClr>
              <a:buSzPts val="1400"/>
              <a:buFont typeface="Space Grotesk SemiBold"/>
              <a:buNone/>
              <a:defRPr>
                <a:solidFill>
                  <a:schemeClr val="lt1"/>
                </a:solidFill>
                <a:latin typeface="Space Grotesk SemiBold"/>
                <a:ea typeface="Space Grotesk SemiBold"/>
                <a:cs typeface="Space Grotesk SemiBold"/>
                <a:sym typeface="Space Grotesk SemiBold"/>
              </a:defRPr>
            </a:lvl4pPr>
            <a:lvl5pPr lvl="4">
              <a:lnSpc>
                <a:spcPct val="100000"/>
              </a:lnSpc>
              <a:spcBef>
                <a:spcPts val="0"/>
              </a:spcBef>
              <a:spcAft>
                <a:spcPts val="0"/>
              </a:spcAft>
              <a:buClr>
                <a:schemeClr val="lt1"/>
              </a:buClr>
              <a:buSzPts val="1400"/>
              <a:buFont typeface="Space Grotesk SemiBold"/>
              <a:buNone/>
              <a:defRPr>
                <a:solidFill>
                  <a:schemeClr val="lt1"/>
                </a:solidFill>
                <a:latin typeface="Space Grotesk SemiBold"/>
                <a:ea typeface="Space Grotesk SemiBold"/>
                <a:cs typeface="Space Grotesk SemiBold"/>
                <a:sym typeface="Space Grotesk SemiBold"/>
              </a:defRPr>
            </a:lvl5pPr>
            <a:lvl6pPr lvl="5">
              <a:lnSpc>
                <a:spcPct val="100000"/>
              </a:lnSpc>
              <a:spcBef>
                <a:spcPts val="0"/>
              </a:spcBef>
              <a:spcAft>
                <a:spcPts val="0"/>
              </a:spcAft>
              <a:buClr>
                <a:schemeClr val="lt1"/>
              </a:buClr>
              <a:buSzPts val="1400"/>
              <a:buFont typeface="Space Grotesk SemiBold"/>
              <a:buNone/>
              <a:defRPr>
                <a:solidFill>
                  <a:schemeClr val="lt1"/>
                </a:solidFill>
                <a:latin typeface="Space Grotesk SemiBold"/>
                <a:ea typeface="Space Grotesk SemiBold"/>
                <a:cs typeface="Space Grotesk SemiBold"/>
                <a:sym typeface="Space Grotesk SemiBold"/>
              </a:defRPr>
            </a:lvl6pPr>
            <a:lvl7pPr lvl="6">
              <a:lnSpc>
                <a:spcPct val="100000"/>
              </a:lnSpc>
              <a:spcBef>
                <a:spcPts val="0"/>
              </a:spcBef>
              <a:spcAft>
                <a:spcPts val="0"/>
              </a:spcAft>
              <a:buClr>
                <a:schemeClr val="lt1"/>
              </a:buClr>
              <a:buSzPts val="1400"/>
              <a:buFont typeface="Space Grotesk SemiBold"/>
              <a:buNone/>
              <a:defRPr>
                <a:solidFill>
                  <a:schemeClr val="lt1"/>
                </a:solidFill>
                <a:latin typeface="Space Grotesk SemiBold"/>
                <a:ea typeface="Space Grotesk SemiBold"/>
                <a:cs typeface="Space Grotesk SemiBold"/>
                <a:sym typeface="Space Grotesk SemiBold"/>
              </a:defRPr>
            </a:lvl7pPr>
            <a:lvl8pPr lvl="7">
              <a:lnSpc>
                <a:spcPct val="100000"/>
              </a:lnSpc>
              <a:spcBef>
                <a:spcPts val="0"/>
              </a:spcBef>
              <a:spcAft>
                <a:spcPts val="0"/>
              </a:spcAft>
              <a:buClr>
                <a:schemeClr val="lt1"/>
              </a:buClr>
              <a:buSzPts val="1400"/>
              <a:buFont typeface="Space Grotesk SemiBold"/>
              <a:buNone/>
              <a:defRPr>
                <a:solidFill>
                  <a:schemeClr val="lt1"/>
                </a:solidFill>
                <a:latin typeface="Space Grotesk SemiBold"/>
                <a:ea typeface="Space Grotesk SemiBold"/>
                <a:cs typeface="Space Grotesk SemiBold"/>
                <a:sym typeface="Space Grotesk SemiBold"/>
              </a:defRPr>
            </a:lvl8pPr>
            <a:lvl9pPr lvl="8">
              <a:lnSpc>
                <a:spcPct val="100000"/>
              </a:lnSpc>
              <a:spcBef>
                <a:spcPts val="0"/>
              </a:spcBef>
              <a:spcAft>
                <a:spcPts val="0"/>
              </a:spcAft>
              <a:buClr>
                <a:schemeClr val="lt1"/>
              </a:buClr>
              <a:buSzPts val="1400"/>
              <a:buFont typeface="Space Grotesk SemiBold"/>
              <a:buNone/>
              <a:defRPr>
                <a:solidFill>
                  <a:schemeClr val="lt1"/>
                </a:solidFill>
                <a:latin typeface="Space Grotesk SemiBold"/>
                <a:ea typeface="Space Grotesk SemiBold"/>
                <a:cs typeface="Space Grotesk SemiBold"/>
                <a:sym typeface="Space Grotesk SemiBold"/>
              </a:defRPr>
            </a:lvl9pPr>
          </a:lstStyle>
          <a:p/>
        </p:txBody>
      </p:sp>
      <p:sp>
        <p:nvSpPr>
          <p:cNvPr id="809" name="Google Shape;809;p85"/>
          <p:cNvSpPr txBox="1"/>
          <p:nvPr>
            <p:ph idx="14" type="body"/>
          </p:nvPr>
        </p:nvSpPr>
        <p:spPr>
          <a:xfrm>
            <a:off x="6933788" y="3370825"/>
            <a:ext cx="1657500" cy="479400"/>
          </a:xfrm>
          <a:prstGeom prst="rect">
            <a:avLst/>
          </a:prstGeom>
        </p:spPr>
        <p:txBody>
          <a:bodyPr anchorCtr="0" anchor="ctr" bIns="91425" lIns="91425" spcFirstLastPara="1" rIns="91425" wrap="square" tIns="91425">
            <a:noAutofit/>
          </a:bodyPr>
          <a:lstStyle>
            <a:lvl1pPr indent="-298450" lvl="0" marL="457200">
              <a:lnSpc>
                <a:spcPct val="115000"/>
              </a:lnSpc>
              <a:spcBef>
                <a:spcPts val="0"/>
              </a:spcBef>
              <a:spcAft>
                <a:spcPts val="0"/>
              </a:spcAft>
              <a:buClr>
                <a:schemeClr val="lt2"/>
              </a:buClr>
              <a:buSzPts val="1100"/>
              <a:buChar char="●"/>
              <a:defRPr>
                <a:solidFill>
                  <a:schemeClr val="lt2"/>
                </a:solidFill>
              </a:defRPr>
            </a:lvl1pPr>
            <a:lvl2pPr indent="-298450" lvl="1" marL="914400">
              <a:lnSpc>
                <a:spcPct val="115000"/>
              </a:lnSpc>
              <a:spcBef>
                <a:spcPts val="0"/>
              </a:spcBef>
              <a:spcAft>
                <a:spcPts val="0"/>
              </a:spcAft>
              <a:buClr>
                <a:schemeClr val="lt2"/>
              </a:buClr>
              <a:buSzPts val="1100"/>
              <a:buChar char="○"/>
              <a:defRPr>
                <a:solidFill>
                  <a:schemeClr val="lt2"/>
                </a:solidFill>
              </a:defRPr>
            </a:lvl2pPr>
            <a:lvl3pPr indent="-298450" lvl="2" marL="1371600">
              <a:lnSpc>
                <a:spcPct val="115000"/>
              </a:lnSpc>
              <a:spcBef>
                <a:spcPts val="0"/>
              </a:spcBef>
              <a:spcAft>
                <a:spcPts val="0"/>
              </a:spcAft>
              <a:buClr>
                <a:schemeClr val="lt2"/>
              </a:buClr>
              <a:buSzPts val="1100"/>
              <a:buChar char="■"/>
              <a:defRPr>
                <a:solidFill>
                  <a:schemeClr val="lt2"/>
                </a:solidFill>
              </a:defRPr>
            </a:lvl3pPr>
            <a:lvl4pPr indent="-298450" lvl="3" marL="1828800">
              <a:lnSpc>
                <a:spcPct val="115000"/>
              </a:lnSpc>
              <a:spcBef>
                <a:spcPts val="0"/>
              </a:spcBef>
              <a:spcAft>
                <a:spcPts val="0"/>
              </a:spcAft>
              <a:buClr>
                <a:schemeClr val="lt2"/>
              </a:buClr>
              <a:buSzPts val="1100"/>
              <a:buChar char="●"/>
              <a:defRPr>
                <a:solidFill>
                  <a:schemeClr val="lt2"/>
                </a:solidFill>
              </a:defRPr>
            </a:lvl4pPr>
            <a:lvl5pPr indent="-298450" lvl="4" marL="2286000">
              <a:lnSpc>
                <a:spcPct val="115000"/>
              </a:lnSpc>
              <a:spcBef>
                <a:spcPts val="0"/>
              </a:spcBef>
              <a:spcAft>
                <a:spcPts val="0"/>
              </a:spcAft>
              <a:buClr>
                <a:schemeClr val="lt2"/>
              </a:buClr>
              <a:buSzPts val="1100"/>
              <a:buChar char="○"/>
              <a:defRPr>
                <a:solidFill>
                  <a:schemeClr val="lt2"/>
                </a:solidFill>
              </a:defRPr>
            </a:lvl5pPr>
            <a:lvl6pPr indent="-298450" lvl="5" marL="2743200">
              <a:lnSpc>
                <a:spcPct val="115000"/>
              </a:lnSpc>
              <a:spcBef>
                <a:spcPts val="0"/>
              </a:spcBef>
              <a:spcAft>
                <a:spcPts val="0"/>
              </a:spcAft>
              <a:buClr>
                <a:schemeClr val="lt2"/>
              </a:buClr>
              <a:buSzPts val="1100"/>
              <a:buChar char="■"/>
              <a:defRPr>
                <a:solidFill>
                  <a:schemeClr val="lt2"/>
                </a:solidFill>
              </a:defRPr>
            </a:lvl6pPr>
            <a:lvl7pPr indent="-298450" lvl="6" marL="3200400">
              <a:lnSpc>
                <a:spcPct val="115000"/>
              </a:lnSpc>
              <a:spcBef>
                <a:spcPts val="0"/>
              </a:spcBef>
              <a:spcAft>
                <a:spcPts val="0"/>
              </a:spcAft>
              <a:buClr>
                <a:schemeClr val="lt2"/>
              </a:buClr>
              <a:buSzPts val="1100"/>
              <a:buChar char="●"/>
              <a:defRPr>
                <a:solidFill>
                  <a:schemeClr val="lt2"/>
                </a:solidFill>
              </a:defRPr>
            </a:lvl7pPr>
            <a:lvl8pPr indent="-298450" lvl="7" marL="3657600">
              <a:lnSpc>
                <a:spcPct val="115000"/>
              </a:lnSpc>
              <a:spcBef>
                <a:spcPts val="0"/>
              </a:spcBef>
              <a:spcAft>
                <a:spcPts val="0"/>
              </a:spcAft>
              <a:buClr>
                <a:schemeClr val="lt2"/>
              </a:buClr>
              <a:buSzPts val="1100"/>
              <a:buChar char="○"/>
              <a:defRPr>
                <a:solidFill>
                  <a:schemeClr val="lt2"/>
                </a:solidFill>
              </a:defRPr>
            </a:lvl8pPr>
            <a:lvl9pPr indent="-298450" lvl="8" marL="4114800">
              <a:lnSpc>
                <a:spcPct val="115000"/>
              </a:lnSpc>
              <a:spcBef>
                <a:spcPts val="0"/>
              </a:spcBef>
              <a:spcAft>
                <a:spcPts val="0"/>
              </a:spcAft>
              <a:buClr>
                <a:schemeClr val="lt2"/>
              </a:buClr>
              <a:buSzPts val="1100"/>
              <a:buChar char="■"/>
              <a:defRPr>
                <a:solidFill>
                  <a:schemeClr val="lt2"/>
                </a:solidFill>
              </a:defRPr>
            </a:lvl9pPr>
          </a:lstStyle>
          <a:p/>
        </p:txBody>
      </p:sp>
      <p:sp>
        <p:nvSpPr>
          <p:cNvPr id="810" name="Google Shape;810;p85"/>
          <p:cNvSpPr txBox="1"/>
          <p:nvPr>
            <p:ph idx="15" type="subTitle"/>
          </p:nvPr>
        </p:nvSpPr>
        <p:spPr>
          <a:xfrm>
            <a:off x="6944488" y="2903650"/>
            <a:ext cx="1657500" cy="3969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1400"/>
              <a:buFont typeface="Space Grotesk SemiBold"/>
              <a:buNone/>
              <a:defRPr sz="1400">
                <a:solidFill>
                  <a:schemeClr val="lt1"/>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Clr>
                <a:schemeClr val="lt1"/>
              </a:buClr>
              <a:buSzPts val="1400"/>
              <a:buFont typeface="Space Grotesk SemiBold"/>
              <a:buNone/>
              <a:defRPr>
                <a:solidFill>
                  <a:schemeClr val="lt1"/>
                </a:solidFill>
                <a:latin typeface="Space Grotesk SemiBold"/>
                <a:ea typeface="Space Grotesk SemiBold"/>
                <a:cs typeface="Space Grotesk SemiBold"/>
                <a:sym typeface="Space Grotesk SemiBold"/>
              </a:defRPr>
            </a:lvl2pPr>
            <a:lvl3pPr lvl="2">
              <a:lnSpc>
                <a:spcPct val="100000"/>
              </a:lnSpc>
              <a:spcBef>
                <a:spcPts val="0"/>
              </a:spcBef>
              <a:spcAft>
                <a:spcPts val="0"/>
              </a:spcAft>
              <a:buClr>
                <a:schemeClr val="lt1"/>
              </a:buClr>
              <a:buSzPts val="1400"/>
              <a:buFont typeface="Space Grotesk SemiBold"/>
              <a:buNone/>
              <a:defRPr>
                <a:solidFill>
                  <a:schemeClr val="lt1"/>
                </a:solidFill>
                <a:latin typeface="Space Grotesk SemiBold"/>
                <a:ea typeface="Space Grotesk SemiBold"/>
                <a:cs typeface="Space Grotesk SemiBold"/>
                <a:sym typeface="Space Grotesk SemiBold"/>
              </a:defRPr>
            </a:lvl3pPr>
            <a:lvl4pPr lvl="3">
              <a:lnSpc>
                <a:spcPct val="100000"/>
              </a:lnSpc>
              <a:spcBef>
                <a:spcPts val="0"/>
              </a:spcBef>
              <a:spcAft>
                <a:spcPts val="0"/>
              </a:spcAft>
              <a:buClr>
                <a:schemeClr val="lt1"/>
              </a:buClr>
              <a:buSzPts val="1400"/>
              <a:buFont typeface="Space Grotesk SemiBold"/>
              <a:buNone/>
              <a:defRPr>
                <a:solidFill>
                  <a:schemeClr val="lt1"/>
                </a:solidFill>
                <a:latin typeface="Space Grotesk SemiBold"/>
                <a:ea typeface="Space Grotesk SemiBold"/>
                <a:cs typeface="Space Grotesk SemiBold"/>
                <a:sym typeface="Space Grotesk SemiBold"/>
              </a:defRPr>
            </a:lvl4pPr>
            <a:lvl5pPr lvl="4">
              <a:lnSpc>
                <a:spcPct val="100000"/>
              </a:lnSpc>
              <a:spcBef>
                <a:spcPts val="0"/>
              </a:spcBef>
              <a:spcAft>
                <a:spcPts val="0"/>
              </a:spcAft>
              <a:buClr>
                <a:schemeClr val="lt1"/>
              </a:buClr>
              <a:buSzPts val="1400"/>
              <a:buFont typeface="Space Grotesk SemiBold"/>
              <a:buNone/>
              <a:defRPr>
                <a:solidFill>
                  <a:schemeClr val="lt1"/>
                </a:solidFill>
                <a:latin typeface="Space Grotesk SemiBold"/>
                <a:ea typeface="Space Grotesk SemiBold"/>
                <a:cs typeface="Space Grotesk SemiBold"/>
                <a:sym typeface="Space Grotesk SemiBold"/>
              </a:defRPr>
            </a:lvl5pPr>
            <a:lvl6pPr lvl="5">
              <a:lnSpc>
                <a:spcPct val="100000"/>
              </a:lnSpc>
              <a:spcBef>
                <a:spcPts val="0"/>
              </a:spcBef>
              <a:spcAft>
                <a:spcPts val="0"/>
              </a:spcAft>
              <a:buClr>
                <a:schemeClr val="lt1"/>
              </a:buClr>
              <a:buSzPts val="1400"/>
              <a:buFont typeface="Space Grotesk SemiBold"/>
              <a:buNone/>
              <a:defRPr>
                <a:solidFill>
                  <a:schemeClr val="lt1"/>
                </a:solidFill>
                <a:latin typeface="Space Grotesk SemiBold"/>
                <a:ea typeface="Space Grotesk SemiBold"/>
                <a:cs typeface="Space Grotesk SemiBold"/>
                <a:sym typeface="Space Grotesk SemiBold"/>
              </a:defRPr>
            </a:lvl6pPr>
            <a:lvl7pPr lvl="6">
              <a:lnSpc>
                <a:spcPct val="100000"/>
              </a:lnSpc>
              <a:spcBef>
                <a:spcPts val="0"/>
              </a:spcBef>
              <a:spcAft>
                <a:spcPts val="0"/>
              </a:spcAft>
              <a:buClr>
                <a:schemeClr val="lt1"/>
              </a:buClr>
              <a:buSzPts val="1400"/>
              <a:buFont typeface="Space Grotesk SemiBold"/>
              <a:buNone/>
              <a:defRPr>
                <a:solidFill>
                  <a:schemeClr val="lt1"/>
                </a:solidFill>
                <a:latin typeface="Space Grotesk SemiBold"/>
                <a:ea typeface="Space Grotesk SemiBold"/>
                <a:cs typeface="Space Grotesk SemiBold"/>
                <a:sym typeface="Space Grotesk SemiBold"/>
              </a:defRPr>
            </a:lvl7pPr>
            <a:lvl8pPr lvl="7">
              <a:lnSpc>
                <a:spcPct val="100000"/>
              </a:lnSpc>
              <a:spcBef>
                <a:spcPts val="0"/>
              </a:spcBef>
              <a:spcAft>
                <a:spcPts val="0"/>
              </a:spcAft>
              <a:buClr>
                <a:schemeClr val="lt1"/>
              </a:buClr>
              <a:buSzPts val="1400"/>
              <a:buFont typeface="Space Grotesk SemiBold"/>
              <a:buNone/>
              <a:defRPr>
                <a:solidFill>
                  <a:schemeClr val="lt1"/>
                </a:solidFill>
                <a:latin typeface="Space Grotesk SemiBold"/>
                <a:ea typeface="Space Grotesk SemiBold"/>
                <a:cs typeface="Space Grotesk SemiBold"/>
                <a:sym typeface="Space Grotesk SemiBold"/>
              </a:defRPr>
            </a:lvl8pPr>
            <a:lvl9pPr lvl="8">
              <a:lnSpc>
                <a:spcPct val="100000"/>
              </a:lnSpc>
              <a:spcBef>
                <a:spcPts val="0"/>
              </a:spcBef>
              <a:spcAft>
                <a:spcPts val="0"/>
              </a:spcAft>
              <a:buClr>
                <a:schemeClr val="lt1"/>
              </a:buClr>
              <a:buSzPts val="1400"/>
              <a:buFont typeface="Space Grotesk SemiBold"/>
              <a:buNone/>
              <a:defRPr>
                <a:solidFill>
                  <a:schemeClr val="lt1"/>
                </a:solidFill>
                <a:latin typeface="Space Grotesk SemiBold"/>
                <a:ea typeface="Space Grotesk SemiBold"/>
                <a:cs typeface="Space Grotesk SemiBold"/>
                <a:sym typeface="Space Grotesk SemiBold"/>
              </a:defRPr>
            </a:lvl9pPr>
          </a:lstStyle>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Team Members  slide - v2">
  <p:cSld name="CUSTOM_7">
    <p:spTree>
      <p:nvGrpSpPr>
        <p:cNvPr id="811" name="Shape 811"/>
        <p:cNvGrpSpPr/>
        <p:nvPr/>
      </p:nvGrpSpPr>
      <p:grpSpPr>
        <a:xfrm>
          <a:off x="0" y="0"/>
          <a:ext cx="0" cy="0"/>
          <a:chOff x="0" y="0"/>
          <a:chExt cx="0" cy="0"/>
        </a:xfrm>
      </p:grpSpPr>
      <p:sp>
        <p:nvSpPr>
          <p:cNvPr id="812" name="Google Shape;812;p86"/>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atin typeface="Inter"/>
                <a:ea typeface="Inter"/>
                <a:cs typeface="Inter"/>
                <a:sym typeface="Inter"/>
              </a:defRPr>
            </a:lvl2pPr>
            <a:lvl3pPr lvl="2">
              <a:spcBef>
                <a:spcPts val="0"/>
              </a:spcBef>
              <a:spcAft>
                <a:spcPts val="0"/>
              </a:spcAft>
              <a:buSzPts val="2000"/>
              <a:buNone/>
              <a:defRPr>
                <a:latin typeface="Inter"/>
                <a:ea typeface="Inter"/>
                <a:cs typeface="Inter"/>
                <a:sym typeface="Inter"/>
              </a:defRPr>
            </a:lvl3pPr>
            <a:lvl4pPr lvl="3">
              <a:spcBef>
                <a:spcPts val="0"/>
              </a:spcBef>
              <a:spcAft>
                <a:spcPts val="0"/>
              </a:spcAft>
              <a:buSzPts val="2000"/>
              <a:buNone/>
              <a:defRPr>
                <a:latin typeface="Inter"/>
                <a:ea typeface="Inter"/>
                <a:cs typeface="Inter"/>
                <a:sym typeface="Inter"/>
              </a:defRPr>
            </a:lvl4pPr>
            <a:lvl5pPr lvl="4">
              <a:spcBef>
                <a:spcPts val="0"/>
              </a:spcBef>
              <a:spcAft>
                <a:spcPts val="0"/>
              </a:spcAft>
              <a:buSzPts val="2000"/>
              <a:buNone/>
              <a:defRPr>
                <a:latin typeface="Inter"/>
                <a:ea typeface="Inter"/>
                <a:cs typeface="Inter"/>
                <a:sym typeface="Inter"/>
              </a:defRPr>
            </a:lvl5pPr>
            <a:lvl6pPr lvl="5">
              <a:spcBef>
                <a:spcPts val="0"/>
              </a:spcBef>
              <a:spcAft>
                <a:spcPts val="0"/>
              </a:spcAft>
              <a:buSzPts val="2000"/>
              <a:buNone/>
              <a:defRPr>
                <a:latin typeface="Inter"/>
                <a:ea typeface="Inter"/>
                <a:cs typeface="Inter"/>
                <a:sym typeface="Inter"/>
              </a:defRPr>
            </a:lvl6pPr>
            <a:lvl7pPr lvl="6">
              <a:spcBef>
                <a:spcPts val="0"/>
              </a:spcBef>
              <a:spcAft>
                <a:spcPts val="0"/>
              </a:spcAft>
              <a:buSzPts val="2000"/>
              <a:buNone/>
              <a:defRPr>
                <a:latin typeface="Inter"/>
                <a:ea typeface="Inter"/>
                <a:cs typeface="Inter"/>
                <a:sym typeface="Inter"/>
              </a:defRPr>
            </a:lvl7pPr>
            <a:lvl8pPr lvl="7">
              <a:spcBef>
                <a:spcPts val="0"/>
              </a:spcBef>
              <a:spcAft>
                <a:spcPts val="0"/>
              </a:spcAft>
              <a:buSzPts val="2000"/>
              <a:buNone/>
              <a:defRPr>
                <a:latin typeface="Inter"/>
                <a:ea typeface="Inter"/>
                <a:cs typeface="Inter"/>
                <a:sym typeface="Inter"/>
              </a:defRPr>
            </a:lvl8pPr>
            <a:lvl9pPr lvl="8">
              <a:spcBef>
                <a:spcPts val="0"/>
              </a:spcBef>
              <a:spcAft>
                <a:spcPts val="0"/>
              </a:spcAft>
              <a:buSzPts val="2000"/>
              <a:buNone/>
              <a:defRPr>
                <a:latin typeface="Inter"/>
                <a:ea typeface="Inter"/>
                <a:cs typeface="Inter"/>
                <a:sym typeface="Inter"/>
              </a:defRPr>
            </a:lvl9pPr>
          </a:lstStyle>
          <a:p/>
        </p:txBody>
      </p:sp>
      <p:sp>
        <p:nvSpPr>
          <p:cNvPr id="813" name="Google Shape;813;p86"/>
          <p:cNvSpPr/>
          <p:nvPr/>
        </p:nvSpPr>
        <p:spPr>
          <a:xfrm>
            <a:off x="561975" y="1377275"/>
            <a:ext cx="95100" cy="2838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86"/>
          <p:cNvSpPr/>
          <p:nvPr>
            <p:ph idx="2" type="pic"/>
          </p:nvPr>
        </p:nvSpPr>
        <p:spPr>
          <a:xfrm>
            <a:off x="657075" y="1377275"/>
            <a:ext cx="1838400" cy="1838400"/>
          </a:xfrm>
          <a:prstGeom prst="rect">
            <a:avLst/>
          </a:prstGeom>
          <a:noFill/>
          <a:ln>
            <a:noFill/>
          </a:ln>
        </p:spPr>
      </p:sp>
      <p:sp>
        <p:nvSpPr>
          <p:cNvPr id="815" name="Google Shape;815;p86"/>
          <p:cNvSpPr/>
          <p:nvPr/>
        </p:nvSpPr>
        <p:spPr>
          <a:xfrm>
            <a:off x="661839" y="3459848"/>
            <a:ext cx="1838400" cy="7554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86"/>
          <p:cNvSpPr txBox="1"/>
          <p:nvPr>
            <p:ph idx="1" type="subTitle"/>
          </p:nvPr>
        </p:nvSpPr>
        <p:spPr>
          <a:xfrm>
            <a:off x="695025" y="3283075"/>
            <a:ext cx="1838400" cy="3192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400"/>
              <a:buFont typeface="Space Grotesk SemiBold"/>
              <a:buNone/>
              <a:defRPr sz="1400">
                <a:solidFill>
                  <a:schemeClr val="accent5"/>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2pPr>
            <a:lvl3pPr lvl="2">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3pPr>
            <a:lvl4pPr lvl="3">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4pPr>
            <a:lvl5pPr lvl="4">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5pPr>
            <a:lvl6pPr lvl="5">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6pPr>
            <a:lvl7pPr lvl="6">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7pPr>
            <a:lvl8pPr lvl="7">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8pPr>
            <a:lvl9pPr lvl="8">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9pPr>
          </a:lstStyle>
          <a:p/>
        </p:txBody>
      </p:sp>
      <p:sp>
        <p:nvSpPr>
          <p:cNvPr id="817" name="Google Shape;817;p86"/>
          <p:cNvSpPr/>
          <p:nvPr/>
        </p:nvSpPr>
        <p:spPr>
          <a:xfrm>
            <a:off x="2589400" y="1390650"/>
            <a:ext cx="95100" cy="2838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86"/>
          <p:cNvSpPr/>
          <p:nvPr>
            <p:ph idx="3" type="pic"/>
          </p:nvPr>
        </p:nvSpPr>
        <p:spPr>
          <a:xfrm>
            <a:off x="2684500" y="1390650"/>
            <a:ext cx="1838400" cy="1838400"/>
          </a:xfrm>
          <a:prstGeom prst="rect">
            <a:avLst/>
          </a:prstGeom>
          <a:noFill/>
          <a:ln>
            <a:noFill/>
          </a:ln>
        </p:spPr>
      </p:sp>
      <p:sp>
        <p:nvSpPr>
          <p:cNvPr id="819" name="Google Shape;819;p86"/>
          <p:cNvSpPr/>
          <p:nvPr/>
        </p:nvSpPr>
        <p:spPr>
          <a:xfrm>
            <a:off x="2689263" y="3473187"/>
            <a:ext cx="1838400" cy="7554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86"/>
          <p:cNvSpPr/>
          <p:nvPr/>
        </p:nvSpPr>
        <p:spPr>
          <a:xfrm>
            <a:off x="4616825" y="1390650"/>
            <a:ext cx="95100" cy="2838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86"/>
          <p:cNvSpPr/>
          <p:nvPr>
            <p:ph idx="4" type="pic"/>
          </p:nvPr>
        </p:nvSpPr>
        <p:spPr>
          <a:xfrm>
            <a:off x="4711925" y="1390650"/>
            <a:ext cx="1838400" cy="1838400"/>
          </a:xfrm>
          <a:prstGeom prst="rect">
            <a:avLst/>
          </a:prstGeom>
          <a:noFill/>
          <a:ln>
            <a:noFill/>
          </a:ln>
        </p:spPr>
      </p:sp>
      <p:sp>
        <p:nvSpPr>
          <p:cNvPr id="822" name="Google Shape;822;p86"/>
          <p:cNvSpPr/>
          <p:nvPr/>
        </p:nvSpPr>
        <p:spPr>
          <a:xfrm>
            <a:off x="4716688" y="3473187"/>
            <a:ext cx="1838400" cy="7554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86"/>
          <p:cNvSpPr/>
          <p:nvPr/>
        </p:nvSpPr>
        <p:spPr>
          <a:xfrm>
            <a:off x="6639475" y="1377275"/>
            <a:ext cx="95100" cy="2838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86"/>
          <p:cNvSpPr/>
          <p:nvPr>
            <p:ph idx="5" type="pic"/>
          </p:nvPr>
        </p:nvSpPr>
        <p:spPr>
          <a:xfrm>
            <a:off x="6734575" y="1377275"/>
            <a:ext cx="1838400" cy="1838400"/>
          </a:xfrm>
          <a:prstGeom prst="rect">
            <a:avLst/>
          </a:prstGeom>
          <a:noFill/>
          <a:ln>
            <a:noFill/>
          </a:ln>
        </p:spPr>
      </p:sp>
      <p:sp>
        <p:nvSpPr>
          <p:cNvPr id="825" name="Google Shape;825;p86"/>
          <p:cNvSpPr/>
          <p:nvPr/>
        </p:nvSpPr>
        <p:spPr>
          <a:xfrm>
            <a:off x="6739338" y="3459812"/>
            <a:ext cx="1838400" cy="7554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86"/>
          <p:cNvSpPr txBox="1"/>
          <p:nvPr>
            <p:ph idx="6" type="body"/>
          </p:nvPr>
        </p:nvSpPr>
        <p:spPr>
          <a:xfrm>
            <a:off x="695025" y="3602275"/>
            <a:ext cx="1838400" cy="626400"/>
          </a:xfrm>
          <a:prstGeom prst="rect">
            <a:avLst/>
          </a:prstGeom>
        </p:spPr>
        <p:txBody>
          <a:bodyPr anchorCtr="0" anchor="ctr" bIns="91425" lIns="91425" spcFirstLastPara="1" rIns="91425" wrap="square" tIns="91425">
            <a:noAutofit/>
          </a:bodyPr>
          <a:lstStyle>
            <a:lvl1pPr indent="-298450" lvl="0" marL="457200">
              <a:lnSpc>
                <a:spcPct val="115000"/>
              </a:lnSpc>
              <a:spcBef>
                <a:spcPts val="0"/>
              </a:spcBef>
              <a:spcAft>
                <a:spcPts val="0"/>
              </a:spcAft>
              <a:buSzPts val="1100"/>
              <a:buChar char="●"/>
              <a:defRPr/>
            </a:lvl1pPr>
            <a:lvl2pPr indent="-298450" lvl="1" marL="914400">
              <a:lnSpc>
                <a:spcPct val="115000"/>
              </a:lnSpc>
              <a:spcBef>
                <a:spcPts val="0"/>
              </a:spcBef>
              <a:spcAft>
                <a:spcPts val="0"/>
              </a:spcAft>
              <a:buSzPts val="1100"/>
              <a:buChar char="○"/>
              <a:defRPr/>
            </a:lvl2pPr>
            <a:lvl3pPr indent="-298450" lvl="2" marL="1371600">
              <a:lnSpc>
                <a:spcPct val="115000"/>
              </a:lnSpc>
              <a:spcBef>
                <a:spcPts val="0"/>
              </a:spcBef>
              <a:spcAft>
                <a:spcPts val="0"/>
              </a:spcAft>
              <a:buSzPts val="1100"/>
              <a:buChar char="■"/>
              <a:defRPr/>
            </a:lvl3pPr>
            <a:lvl4pPr indent="-298450" lvl="3" marL="1828800">
              <a:lnSpc>
                <a:spcPct val="115000"/>
              </a:lnSpc>
              <a:spcBef>
                <a:spcPts val="0"/>
              </a:spcBef>
              <a:spcAft>
                <a:spcPts val="0"/>
              </a:spcAft>
              <a:buSzPts val="1100"/>
              <a:buChar char="●"/>
              <a:defRPr/>
            </a:lvl4pPr>
            <a:lvl5pPr indent="-298450" lvl="4" marL="2286000">
              <a:lnSpc>
                <a:spcPct val="115000"/>
              </a:lnSpc>
              <a:spcBef>
                <a:spcPts val="0"/>
              </a:spcBef>
              <a:spcAft>
                <a:spcPts val="0"/>
              </a:spcAft>
              <a:buSzPts val="1100"/>
              <a:buChar char="○"/>
              <a:defRPr/>
            </a:lvl5pPr>
            <a:lvl6pPr indent="-298450" lvl="5" marL="2743200">
              <a:lnSpc>
                <a:spcPct val="115000"/>
              </a:lnSpc>
              <a:spcBef>
                <a:spcPts val="0"/>
              </a:spcBef>
              <a:spcAft>
                <a:spcPts val="0"/>
              </a:spcAft>
              <a:buSzPts val="1100"/>
              <a:buChar char="■"/>
              <a:defRPr/>
            </a:lvl6pPr>
            <a:lvl7pPr indent="-298450" lvl="6" marL="3200400">
              <a:lnSpc>
                <a:spcPct val="115000"/>
              </a:lnSpc>
              <a:spcBef>
                <a:spcPts val="0"/>
              </a:spcBef>
              <a:spcAft>
                <a:spcPts val="0"/>
              </a:spcAft>
              <a:buSzPts val="1100"/>
              <a:buChar char="●"/>
              <a:defRPr/>
            </a:lvl7pPr>
            <a:lvl8pPr indent="-298450" lvl="7" marL="3657600">
              <a:lnSpc>
                <a:spcPct val="115000"/>
              </a:lnSpc>
              <a:spcBef>
                <a:spcPts val="0"/>
              </a:spcBef>
              <a:spcAft>
                <a:spcPts val="0"/>
              </a:spcAft>
              <a:buSzPts val="1100"/>
              <a:buChar char="○"/>
              <a:defRPr/>
            </a:lvl8pPr>
            <a:lvl9pPr indent="-298450" lvl="8" marL="4114800">
              <a:lnSpc>
                <a:spcPct val="115000"/>
              </a:lnSpc>
              <a:spcBef>
                <a:spcPts val="0"/>
              </a:spcBef>
              <a:spcAft>
                <a:spcPts val="0"/>
              </a:spcAft>
              <a:buSzPts val="1100"/>
              <a:buChar char="■"/>
              <a:defRPr/>
            </a:lvl9pPr>
          </a:lstStyle>
          <a:p/>
        </p:txBody>
      </p:sp>
      <p:sp>
        <p:nvSpPr>
          <p:cNvPr id="827" name="Google Shape;827;p86"/>
          <p:cNvSpPr txBox="1"/>
          <p:nvPr>
            <p:ph idx="7" type="subTitle"/>
          </p:nvPr>
        </p:nvSpPr>
        <p:spPr>
          <a:xfrm>
            <a:off x="2655925" y="3283075"/>
            <a:ext cx="1838400" cy="3192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400"/>
              <a:buFont typeface="Space Grotesk SemiBold"/>
              <a:buNone/>
              <a:defRPr sz="1400">
                <a:solidFill>
                  <a:schemeClr val="accent5"/>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2pPr>
            <a:lvl3pPr lvl="2">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3pPr>
            <a:lvl4pPr lvl="3">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4pPr>
            <a:lvl5pPr lvl="4">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5pPr>
            <a:lvl6pPr lvl="5">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6pPr>
            <a:lvl7pPr lvl="6">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7pPr>
            <a:lvl8pPr lvl="7">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8pPr>
            <a:lvl9pPr lvl="8">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9pPr>
          </a:lstStyle>
          <a:p/>
        </p:txBody>
      </p:sp>
      <p:sp>
        <p:nvSpPr>
          <p:cNvPr id="828" name="Google Shape;828;p86"/>
          <p:cNvSpPr txBox="1"/>
          <p:nvPr>
            <p:ph idx="8" type="body"/>
          </p:nvPr>
        </p:nvSpPr>
        <p:spPr>
          <a:xfrm>
            <a:off x="2655925" y="3602275"/>
            <a:ext cx="1838400" cy="626400"/>
          </a:xfrm>
          <a:prstGeom prst="rect">
            <a:avLst/>
          </a:prstGeom>
        </p:spPr>
        <p:txBody>
          <a:bodyPr anchorCtr="0" anchor="ctr" bIns="91425" lIns="91425" spcFirstLastPara="1" rIns="91425" wrap="square" tIns="91425">
            <a:noAutofit/>
          </a:bodyPr>
          <a:lstStyle>
            <a:lvl1pPr indent="-298450" lvl="0" marL="457200">
              <a:lnSpc>
                <a:spcPct val="115000"/>
              </a:lnSpc>
              <a:spcBef>
                <a:spcPts val="0"/>
              </a:spcBef>
              <a:spcAft>
                <a:spcPts val="0"/>
              </a:spcAft>
              <a:buSzPts val="1100"/>
              <a:buChar char="●"/>
              <a:defRPr/>
            </a:lvl1pPr>
            <a:lvl2pPr indent="-298450" lvl="1" marL="914400">
              <a:lnSpc>
                <a:spcPct val="115000"/>
              </a:lnSpc>
              <a:spcBef>
                <a:spcPts val="0"/>
              </a:spcBef>
              <a:spcAft>
                <a:spcPts val="0"/>
              </a:spcAft>
              <a:buSzPts val="1100"/>
              <a:buChar char="○"/>
              <a:defRPr/>
            </a:lvl2pPr>
            <a:lvl3pPr indent="-298450" lvl="2" marL="1371600">
              <a:lnSpc>
                <a:spcPct val="115000"/>
              </a:lnSpc>
              <a:spcBef>
                <a:spcPts val="0"/>
              </a:spcBef>
              <a:spcAft>
                <a:spcPts val="0"/>
              </a:spcAft>
              <a:buSzPts val="1100"/>
              <a:buChar char="■"/>
              <a:defRPr/>
            </a:lvl3pPr>
            <a:lvl4pPr indent="-298450" lvl="3" marL="1828800">
              <a:lnSpc>
                <a:spcPct val="115000"/>
              </a:lnSpc>
              <a:spcBef>
                <a:spcPts val="0"/>
              </a:spcBef>
              <a:spcAft>
                <a:spcPts val="0"/>
              </a:spcAft>
              <a:buSzPts val="1100"/>
              <a:buChar char="●"/>
              <a:defRPr/>
            </a:lvl4pPr>
            <a:lvl5pPr indent="-298450" lvl="4" marL="2286000">
              <a:lnSpc>
                <a:spcPct val="115000"/>
              </a:lnSpc>
              <a:spcBef>
                <a:spcPts val="0"/>
              </a:spcBef>
              <a:spcAft>
                <a:spcPts val="0"/>
              </a:spcAft>
              <a:buSzPts val="1100"/>
              <a:buChar char="○"/>
              <a:defRPr/>
            </a:lvl5pPr>
            <a:lvl6pPr indent="-298450" lvl="5" marL="2743200">
              <a:lnSpc>
                <a:spcPct val="115000"/>
              </a:lnSpc>
              <a:spcBef>
                <a:spcPts val="0"/>
              </a:spcBef>
              <a:spcAft>
                <a:spcPts val="0"/>
              </a:spcAft>
              <a:buSzPts val="1100"/>
              <a:buChar char="■"/>
              <a:defRPr/>
            </a:lvl6pPr>
            <a:lvl7pPr indent="-298450" lvl="6" marL="3200400">
              <a:lnSpc>
                <a:spcPct val="115000"/>
              </a:lnSpc>
              <a:spcBef>
                <a:spcPts val="0"/>
              </a:spcBef>
              <a:spcAft>
                <a:spcPts val="0"/>
              </a:spcAft>
              <a:buSzPts val="1100"/>
              <a:buChar char="●"/>
              <a:defRPr/>
            </a:lvl7pPr>
            <a:lvl8pPr indent="-298450" lvl="7" marL="3657600">
              <a:lnSpc>
                <a:spcPct val="115000"/>
              </a:lnSpc>
              <a:spcBef>
                <a:spcPts val="0"/>
              </a:spcBef>
              <a:spcAft>
                <a:spcPts val="0"/>
              </a:spcAft>
              <a:buSzPts val="1100"/>
              <a:buChar char="○"/>
              <a:defRPr/>
            </a:lvl8pPr>
            <a:lvl9pPr indent="-298450" lvl="8" marL="4114800">
              <a:lnSpc>
                <a:spcPct val="115000"/>
              </a:lnSpc>
              <a:spcBef>
                <a:spcPts val="0"/>
              </a:spcBef>
              <a:spcAft>
                <a:spcPts val="0"/>
              </a:spcAft>
              <a:buSzPts val="1100"/>
              <a:buChar char="■"/>
              <a:defRPr/>
            </a:lvl9pPr>
          </a:lstStyle>
          <a:p/>
        </p:txBody>
      </p:sp>
      <p:sp>
        <p:nvSpPr>
          <p:cNvPr id="829" name="Google Shape;829;p86"/>
          <p:cNvSpPr txBox="1"/>
          <p:nvPr>
            <p:ph idx="9" type="subTitle"/>
          </p:nvPr>
        </p:nvSpPr>
        <p:spPr>
          <a:xfrm>
            <a:off x="4714313" y="3283075"/>
            <a:ext cx="1838400" cy="3192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400"/>
              <a:buFont typeface="Space Grotesk SemiBold"/>
              <a:buNone/>
              <a:defRPr sz="1400">
                <a:solidFill>
                  <a:schemeClr val="accent5"/>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2pPr>
            <a:lvl3pPr lvl="2">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3pPr>
            <a:lvl4pPr lvl="3">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4pPr>
            <a:lvl5pPr lvl="4">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5pPr>
            <a:lvl6pPr lvl="5">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6pPr>
            <a:lvl7pPr lvl="6">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7pPr>
            <a:lvl8pPr lvl="7">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8pPr>
            <a:lvl9pPr lvl="8">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9pPr>
          </a:lstStyle>
          <a:p/>
        </p:txBody>
      </p:sp>
      <p:sp>
        <p:nvSpPr>
          <p:cNvPr id="830" name="Google Shape;830;p86"/>
          <p:cNvSpPr txBox="1"/>
          <p:nvPr>
            <p:ph idx="13" type="body"/>
          </p:nvPr>
        </p:nvSpPr>
        <p:spPr>
          <a:xfrm>
            <a:off x="4714313" y="3602275"/>
            <a:ext cx="1838400" cy="626400"/>
          </a:xfrm>
          <a:prstGeom prst="rect">
            <a:avLst/>
          </a:prstGeom>
        </p:spPr>
        <p:txBody>
          <a:bodyPr anchorCtr="0" anchor="ctr" bIns="91425" lIns="91425" spcFirstLastPara="1" rIns="91425" wrap="square" tIns="91425">
            <a:noAutofit/>
          </a:bodyPr>
          <a:lstStyle>
            <a:lvl1pPr indent="-298450" lvl="0" marL="457200">
              <a:lnSpc>
                <a:spcPct val="115000"/>
              </a:lnSpc>
              <a:spcBef>
                <a:spcPts val="0"/>
              </a:spcBef>
              <a:spcAft>
                <a:spcPts val="0"/>
              </a:spcAft>
              <a:buSzPts val="1100"/>
              <a:buChar char="●"/>
              <a:defRPr/>
            </a:lvl1pPr>
            <a:lvl2pPr indent="-298450" lvl="1" marL="914400">
              <a:lnSpc>
                <a:spcPct val="115000"/>
              </a:lnSpc>
              <a:spcBef>
                <a:spcPts val="0"/>
              </a:spcBef>
              <a:spcAft>
                <a:spcPts val="0"/>
              </a:spcAft>
              <a:buSzPts val="1100"/>
              <a:buChar char="○"/>
              <a:defRPr/>
            </a:lvl2pPr>
            <a:lvl3pPr indent="-298450" lvl="2" marL="1371600">
              <a:lnSpc>
                <a:spcPct val="115000"/>
              </a:lnSpc>
              <a:spcBef>
                <a:spcPts val="0"/>
              </a:spcBef>
              <a:spcAft>
                <a:spcPts val="0"/>
              </a:spcAft>
              <a:buSzPts val="1100"/>
              <a:buChar char="■"/>
              <a:defRPr/>
            </a:lvl3pPr>
            <a:lvl4pPr indent="-298450" lvl="3" marL="1828800">
              <a:lnSpc>
                <a:spcPct val="115000"/>
              </a:lnSpc>
              <a:spcBef>
                <a:spcPts val="0"/>
              </a:spcBef>
              <a:spcAft>
                <a:spcPts val="0"/>
              </a:spcAft>
              <a:buSzPts val="1100"/>
              <a:buChar char="●"/>
              <a:defRPr/>
            </a:lvl4pPr>
            <a:lvl5pPr indent="-298450" lvl="4" marL="2286000">
              <a:lnSpc>
                <a:spcPct val="115000"/>
              </a:lnSpc>
              <a:spcBef>
                <a:spcPts val="0"/>
              </a:spcBef>
              <a:spcAft>
                <a:spcPts val="0"/>
              </a:spcAft>
              <a:buSzPts val="1100"/>
              <a:buChar char="○"/>
              <a:defRPr/>
            </a:lvl5pPr>
            <a:lvl6pPr indent="-298450" lvl="5" marL="2743200">
              <a:lnSpc>
                <a:spcPct val="115000"/>
              </a:lnSpc>
              <a:spcBef>
                <a:spcPts val="0"/>
              </a:spcBef>
              <a:spcAft>
                <a:spcPts val="0"/>
              </a:spcAft>
              <a:buSzPts val="1100"/>
              <a:buChar char="■"/>
              <a:defRPr/>
            </a:lvl6pPr>
            <a:lvl7pPr indent="-298450" lvl="6" marL="3200400">
              <a:lnSpc>
                <a:spcPct val="115000"/>
              </a:lnSpc>
              <a:spcBef>
                <a:spcPts val="0"/>
              </a:spcBef>
              <a:spcAft>
                <a:spcPts val="0"/>
              </a:spcAft>
              <a:buSzPts val="1100"/>
              <a:buChar char="●"/>
              <a:defRPr/>
            </a:lvl7pPr>
            <a:lvl8pPr indent="-298450" lvl="7" marL="3657600">
              <a:lnSpc>
                <a:spcPct val="115000"/>
              </a:lnSpc>
              <a:spcBef>
                <a:spcPts val="0"/>
              </a:spcBef>
              <a:spcAft>
                <a:spcPts val="0"/>
              </a:spcAft>
              <a:buSzPts val="1100"/>
              <a:buChar char="○"/>
              <a:defRPr/>
            </a:lvl8pPr>
            <a:lvl9pPr indent="-298450" lvl="8" marL="4114800">
              <a:lnSpc>
                <a:spcPct val="115000"/>
              </a:lnSpc>
              <a:spcBef>
                <a:spcPts val="0"/>
              </a:spcBef>
              <a:spcAft>
                <a:spcPts val="0"/>
              </a:spcAft>
              <a:buSzPts val="1100"/>
              <a:buChar char="■"/>
              <a:defRPr/>
            </a:lvl9pPr>
          </a:lstStyle>
          <a:p/>
        </p:txBody>
      </p:sp>
      <p:sp>
        <p:nvSpPr>
          <p:cNvPr id="831" name="Google Shape;831;p86"/>
          <p:cNvSpPr txBox="1"/>
          <p:nvPr>
            <p:ph idx="14" type="subTitle"/>
          </p:nvPr>
        </p:nvSpPr>
        <p:spPr>
          <a:xfrm>
            <a:off x="6744125" y="3283075"/>
            <a:ext cx="1838400" cy="3192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400"/>
              <a:buFont typeface="Space Grotesk SemiBold"/>
              <a:buNone/>
              <a:defRPr sz="1400">
                <a:solidFill>
                  <a:schemeClr val="accent5"/>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2pPr>
            <a:lvl3pPr lvl="2">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3pPr>
            <a:lvl4pPr lvl="3">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4pPr>
            <a:lvl5pPr lvl="4">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5pPr>
            <a:lvl6pPr lvl="5">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6pPr>
            <a:lvl7pPr lvl="6">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7pPr>
            <a:lvl8pPr lvl="7">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8pPr>
            <a:lvl9pPr lvl="8">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9pPr>
          </a:lstStyle>
          <a:p/>
        </p:txBody>
      </p:sp>
      <p:sp>
        <p:nvSpPr>
          <p:cNvPr id="832" name="Google Shape;832;p86"/>
          <p:cNvSpPr txBox="1"/>
          <p:nvPr>
            <p:ph idx="15" type="body"/>
          </p:nvPr>
        </p:nvSpPr>
        <p:spPr>
          <a:xfrm>
            <a:off x="6744125" y="3602275"/>
            <a:ext cx="1838400" cy="626400"/>
          </a:xfrm>
          <a:prstGeom prst="rect">
            <a:avLst/>
          </a:prstGeom>
        </p:spPr>
        <p:txBody>
          <a:bodyPr anchorCtr="0" anchor="ctr" bIns="91425" lIns="91425" spcFirstLastPara="1" rIns="91425" wrap="square" tIns="91425">
            <a:noAutofit/>
          </a:bodyPr>
          <a:lstStyle>
            <a:lvl1pPr indent="-298450" lvl="0" marL="457200">
              <a:lnSpc>
                <a:spcPct val="115000"/>
              </a:lnSpc>
              <a:spcBef>
                <a:spcPts val="0"/>
              </a:spcBef>
              <a:spcAft>
                <a:spcPts val="0"/>
              </a:spcAft>
              <a:buSzPts val="1100"/>
              <a:buChar char="●"/>
              <a:defRPr/>
            </a:lvl1pPr>
            <a:lvl2pPr indent="-298450" lvl="1" marL="914400">
              <a:lnSpc>
                <a:spcPct val="115000"/>
              </a:lnSpc>
              <a:spcBef>
                <a:spcPts val="0"/>
              </a:spcBef>
              <a:spcAft>
                <a:spcPts val="0"/>
              </a:spcAft>
              <a:buSzPts val="1100"/>
              <a:buChar char="○"/>
              <a:defRPr/>
            </a:lvl2pPr>
            <a:lvl3pPr indent="-298450" lvl="2" marL="1371600">
              <a:lnSpc>
                <a:spcPct val="115000"/>
              </a:lnSpc>
              <a:spcBef>
                <a:spcPts val="0"/>
              </a:spcBef>
              <a:spcAft>
                <a:spcPts val="0"/>
              </a:spcAft>
              <a:buSzPts val="1100"/>
              <a:buChar char="■"/>
              <a:defRPr/>
            </a:lvl3pPr>
            <a:lvl4pPr indent="-298450" lvl="3" marL="1828800">
              <a:lnSpc>
                <a:spcPct val="115000"/>
              </a:lnSpc>
              <a:spcBef>
                <a:spcPts val="0"/>
              </a:spcBef>
              <a:spcAft>
                <a:spcPts val="0"/>
              </a:spcAft>
              <a:buSzPts val="1100"/>
              <a:buChar char="●"/>
              <a:defRPr/>
            </a:lvl4pPr>
            <a:lvl5pPr indent="-298450" lvl="4" marL="2286000">
              <a:lnSpc>
                <a:spcPct val="115000"/>
              </a:lnSpc>
              <a:spcBef>
                <a:spcPts val="0"/>
              </a:spcBef>
              <a:spcAft>
                <a:spcPts val="0"/>
              </a:spcAft>
              <a:buSzPts val="1100"/>
              <a:buChar char="○"/>
              <a:defRPr/>
            </a:lvl5pPr>
            <a:lvl6pPr indent="-298450" lvl="5" marL="2743200">
              <a:lnSpc>
                <a:spcPct val="115000"/>
              </a:lnSpc>
              <a:spcBef>
                <a:spcPts val="0"/>
              </a:spcBef>
              <a:spcAft>
                <a:spcPts val="0"/>
              </a:spcAft>
              <a:buSzPts val="1100"/>
              <a:buChar char="■"/>
              <a:defRPr/>
            </a:lvl6pPr>
            <a:lvl7pPr indent="-298450" lvl="6" marL="3200400">
              <a:lnSpc>
                <a:spcPct val="115000"/>
              </a:lnSpc>
              <a:spcBef>
                <a:spcPts val="0"/>
              </a:spcBef>
              <a:spcAft>
                <a:spcPts val="0"/>
              </a:spcAft>
              <a:buSzPts val="1100"/>
              <a:buChar char="●"/>
              <a:defRPr/>
            </a:lvl7pPr>
            <a:lvl8pPr indent="-298450" lvl="7" marL="3657600">
              <a:lnSpc>
                <a:spcPct val="115000"/>
              </a:lnSpc>
              <a:spcBef>
                <a:spcPts val="0"/>
              </a:spcBef>
              <a:spcAft>
                <a:spcPts val="0"/>
              </a:spcAft>
              <a:buSzPts val="1100"/>
              <a:buChar char="○"/>
              <a:defRPr/>
            </a:lvl8pPr>
            <a:lvl9pPr indent="-298450" lvl="8" marL="4114800">
              <a:lnSpc>
                <a:spcPct val="115000"/>
              </a:lnSpc>
              <a:spcBef>
                <a:spcPts val="0"/>
              </a:spcBef>
              <a:spcAft>
                <a:spcPts val="0"/>
              </a:spcAft>
              <a:buSzPts val="1100"/>
              <a:buChar char="■"/>
              <a:defRPr/>
            </a:lvl9pPr>
          </a:lstStyle>
          <a:p/>
        </p:txBody>
      </p:sp>
    </p:spTree>
  </p:cSld>
  <p:clrMapOvr>
    <a:masterClrMapping/>
  </p:clrMapOvr>
  <p:extLst>
    <p:ext uri="{DCECCB84-F9BA-43D5-87BE-67443E8EF086}">
      <p15:sldGuideLst>
        <p15:guide id="1" orient="horz" pos="2046">
          <p15:clr>
            <a:srgbClr val="E46962"/>
          </p15:clr>
        </p15:guide>
        <p15:guide id="2" orient="horz" pos="2655">
          <p15:clr>
            <a:srgbClr val="E46962"/>
          </p15:clr>
        </p15:guide>
      </p15:sldGuideLst>
    </p:ext>
  </p:extLst>
</p:sldLayout>
</file>

<file path=ppt/slideLayouts/slideLayout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Team Members  slide - v3">
  <p:cSld name="CUSTOM_8">
    <p:spTree>
      <p:nvGrpSpPr>
        <p:cNvPr id="833" name="Shape 833"/>
        <p:cNvGrpSpPr/>
        <p:nvPr/>
      </p:nvGrpSpPr>
      <p:grpSpPr>
        <a:xfrm>
          <a:off x="0" y="0"/>
          <a:ext cx="0" cy="0"/>
          <a:chOff x="0" y="0"/>
          <a:chExt cx="0" cy="0"/>
        </a:xfrm>
      </p:grpSpPr>
      <p:sp>
        <p:nvSpPr>
          <p:cNvPr id="834" name="Google Shape;834;p87"/>
          <p:cNvSpPr/>
          <p:nvPr/>
        </p:nvSpPr>
        <p:spPr>
          <a:xfrm>
            <a:off x="2057400" y="1381125"/>
            <a:ext cx="2390700" cy="14670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87"/>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atin typeface="Inter"/>
                <a:ea typeface="Inter"/>
                <a:cs typeface="Inter"/>
                <a:sym typeface="Inter"/>
              </a:defRPr>
            </a:lvl2pPr>
            <a:lvl3pPr lvl="2">
              <a:spcBef>
                <a:spcPts val="0"/>
              </a:spcBef>
              <a:spcAft>
                <a:spcPts val="0"/>
              </a:spcAft>
              <a:buSzPts val="2000"/>
              <a:buNone/>
              <a:defRPr>
                <a:latin typeface="Inter"/>
                <a:ea typeface="Inter"/>
                <a:cs typeface="Inter"/>
                <a:sym typeface="Inter"/>
              </a:defRPr>
            </a:lvl3pPr>
            <a:lvl4pPr lvl="3">
              <a:spcBef>
                <a:spcPts val="0"/>
              </a:spcBef>
              <a:spcAft>
                <a:spcPts val="0"/>
              </a:spcAft>
              <a:buSzPts val="2000"/>
              <a:buNone/>
              <a:defRPr>
                <a:latin typeface="Inter"/>
                <a:ea typeface="Inter"/>
                <a:cs typeface="Inter"/>
                <a:sym typeface="Inter"/>
              </a:defRPr>
            </a:lvl4pPr>
            <a:lvl5pPr lvl="4">
              <a:spcBef>
                <a:spcPts val="0"/>
              </a:spcBef>
              <a:spcAft>
                <a:spcPts val="0"/>
              </a:spcAft>
              <a:buSzPts val="2000"/>
              <a:buNone/>
              <a:defRPr>
                <a:latin typeface="Inter"/>
                <a:ea typeface="Inter"/>
                <a:cs typeface="Inter"/>
                <a:sym typeface="Inter"/>
              </a:defRPr>
            </a:lvl5pPr>
            <a:lvl6pPr lvl="5">
              <a:spcBef>
                <a:spcPts val="0"/>
              </a:spcBef>
              <a:spcAft>
                <a:spcPts val="0"/>
              </a:spcAft>
              <a:buSzPts val="2000"/>
              <a:buNone/>
              <a:defRPr>
                <a:latin typeface="Inter"/>
                <a:ea typeface="Inter"/>
                <a:cs typeface="Inter"/>
                <a:sym typeface="Inter"/>
              </a:defRPr>
            </a:lvl6pPr>
            <a:lvl7pPr lvl="6">
              <a:spcBef>
                <a:spcPts val="0"/>
              </a:spcBef>
              <a:spcAft>
                <a:spcPts val="0"/>
              </a:spcAft>
              <a:buSzPts val="2000"/>
              <a:buNone/>
              <a:defRPr>
                <a:latin typeface="Inter"/>
                <a:ea typeface="Inter"/>
                <a:cs typeface="Inter"/>
                <a:sym typeface="Inter"/>
              </a:defRPr>
            </a:lvl7pPr>
            <a:lvl8pPr lvl="7">
              <a:spcBef>
                <a:spcPts val="0"/>
              </a:spcBef>
              <a:spcAft>
                <a:spcPts val="0"/>
              </a:spcAft>
              <a:buSzPts val="2000"/>
              <a:buNone/>
              <a:defRPr>
                <a:latin typeface="Inter"/>
                <a:ea typeface="Inter"/>
                <a:cs typeface="Inter"/>
                <a:sym typeface="Inter"/>
              </a:defRPr>
            </a:lvl8pPr>
            <a:lvl9pPr lvl="8">
              <a:spcBef>
                <a:spcPts val="0"/>
              </a:spcBef>
              <a:spcAft>
                <a:spcPts val="0"/>
              </a:spcAft>
              <a:buSzPts val="2000"/>
              <a:buNone/>
              <a:defRPr>
                <a:latin typeface="Inter"/>
                <a:ea typeface="Inter"/>
                <a:cs typeface="Inter"/>
                <a:sym typeface="Inter"/>
              </a:defRPr>
            </a:lvl9pPr>
          </a:lstStyle>
          <a:p/>
        </p:txBody>
      </p:sp>
      <p:sp>
        <p:nvSpPr>
          <p:cNvPr id="836" name="Google Shape;836;p87"/>
          <p:cNvSpPr/>
          <p:nvPr>
            <p:ph idx="2" type="pic"/>
          </p:nvPr>
        </p:nvSpPr>
        <p:spPr>
          <a:xfrm>
            <a:off x="942975" y="1390650"/>
            <a:ext cx="1467000" cy="1467000"/>
          </a:xfrm>
          <a:prstGeom prst="roundRect">
            <a:avLst>
              <a:gd fmla="val 16667" name="adj"/>
            </a:avLst>
          </a:prstGeom>
          <a:noFill/>
          <a:ln>
            <a:noFill/>
          </a:ln>
        </p:spPr>
      </p:sp>
      <p:sp>
        <p:nvSpPr>
          <p:cNvPr id="837" name="Google Shape;837;p87"/>
          <p:cNvSpPr/>
          <p:nvPr/>
        </p:nvSpPr>
        <p:spPr>
          <a:xfrm flipH="1">
            <a:off x="4353000" y="1381125"/>
            <a:ext cx="95100" cy="1467000"/>
          </a:xfrm>
          <a:prstGeom prst="snip1Rect">
            <a:avLst>
              <a:gd fmla="val 16667"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87"/>
          <p:cNvSpPr/>
          <p:nvPr/>
        </p:nvSpPr>
        <p:spPr>
          <a:xfrm>
            <a:off x="2057400" y="3107650"/>
            <a:ext cx="2390700" cy="14670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87"/>
          <p:cNvSpPr/>
          <p:nvPr>
            <p:ph idx="3" type="pic"/>
          </p:nvPr>
        </p:nvSpPr>
        <p:spPr>
          <a:xfrm>
            <a:off x="942975" y="3117175"/>
            <a:ext cx="1467000" cy="1467000"/>
          </a:xfrm>
          <a:prstGeom prst="roundRect">
            <a:avLst>
              <a:gd fmla="val 16667" name="adj"/>
            </a:avLst>
          </a:prstGeom>
          <a:noFill/>
          <a:ln>
            <a:noFill/>
          </a:ln>
        </p:spPr>
      </p:sp>
      <p:sp>
        <p:nvSpPr>
          <p:cNvPr id="840" name="Google Shape;840;p87"/>
          <p:cNvSpPr/>
          <p:nvPr/>
        </p:nvSpPr>
        <p:spPr>
          <a:xfrm flipH="1">
            <a:off x="4353000" y="3107650"/>
            <a:ext cx="95100" cy="1467000"/>
          </a:xfrm>
          <a:prstGeom prst="snip1Rect">
            <a:avLst>
              <a:gd fmla="val 16667"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87"/>
          <p:cNvSpPr/>
          <p:nvPr/>
        </p:nvSpPr>
        <p:spPr>
          <a:xfrm>
            <a:off x="5812950" y="1376363"/>
            <a:ext cx="2390700" cy="14670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87"/>
          <p:cNvSpPr/>
          <p:nvPr>
            <p:ph idx="4" type="pic"/>
          </p:nvPr>
        </p:nvSpPr>
        <p:spPr>
          <a:xfrm>
            <a:off x="4698525" y="1385888"/>
            <a:ext cx="1467000" cy="1467000"/>
          </a:xfrm>
          <a:prstGeom prst="roundRect">
            <a:avLst>
              <a:gd fmla="val 16667" name="adj"/>
            </a:avLst>
          </a:prstGeom>
          <a:noFill/>
          <a:ln>
            <a:noFill/>
          </a:ln>
        </p:spPr>
      </p:sp>
      <p:sp>
        <p:nvSpPr>
          <p:cNvPr id="843" name="Google Shape;843;p87"/>
          <p:cNvSpPr/>
          <p:nvPr/>
        </p:nvSpPr>
        <p:spPr>
          <a:xfrm flipH="1">
            <a:off x="8108550" y="1376363"/>
            <a:ext cx="95100" cy="1467000"/>
          </a:xfrm>
          <a:prstGeom prst="snip1Rect">
            <a:avLst>
              <a:gd fmla="val 16667"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87"/>
          <p:cNvSpPr/>
          <p:nvPr/>
        </p:nvSpPr>
        <p:spPr>
          <a:xfrm>
            <a:off x="5812950" y="3102888"/>
            <a:ext cx="2390700" cy="14670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87"/>
          <p:cNvSpPr/>
          <p:nvPr>
            <p:ph idx="5" type="pic"/>
          </p:nvPr>
        </p:nvSpPr>
        <p:spPr>
          <a:xfrm>
            <a:off x="4698525" y="3112413"/>
            <a:ext cx="1467000" cy="1467000"/>
          </a:xfrm>
          <a:prstGeom prst="roundRect">
            <a:avLst>
              <a:gd fmla="val 16667" name="adj"/>
            </a:avLst>
          </a:prstGeom>
          <a:noFill/>
          <a:ln>
            <a:noFill/>
          </a:ln>
        </p:spPr>
      </p:sp>
      <p:sp>
        <p:nvSpPr>
          <p:cNvPr id="846" name="Google Shape;846;p87"/>
          <p:cNvSpPr/>
          <p:nvPr/>
        </p:nvSpPr>
        <p:spPr>
          <a:xfrm flipH="1">
            <a:off x="8108550" y="3102888"/>
            <a:ext cx="95100" cy="1467000"/>
          </a:xfrm>
          <a:prstGeom prst="snip1Rect">
            <a:avLst>
              <a:gd fmla="val 16667"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87"/>
          <p:cNvSpPr txBox="1"/>
          <p:nvPr>
            <p:ph idx="1" type="subTitle"/>
          </p:nvPr>
        </p:nvSpPr>
        <p:spPr>
          <a:xfrm>
            <a:off x="2500250" y="1718550"/>
            <a:ext cx="1762500" cy="3633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400"/>
              <a:buFont typeface="Space Grotesk SemiBold"/>
              <a:buNone/>
              <a:defRPr sz="1400">
                <a:solidFill>
                  <a:schemeClr val="accent5"/>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2pPr>
            <a:lvl3pPr lvl="2">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3pPr>
            <a:lvl4pPr lvl="3">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4pPr>
            <a:lvl5pPr lvl="4">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5pPr>
            <a:lvl6pPr lvl="5">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6pPr>
            <a:lvl7pPr lvl="6">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7pPr>
            <a:lvl8pPr lvl="7">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8pPr>
            <a:lvl9pPr lvl="8">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9pPr>
          </a:lstStyle>
          <a:p/>
        </p:txBody>
      </p:sp>
      <p:sp>
        <p:nvSpPr>
          <p:cNvPr id="848" name="Google Shape;848;p87"/>
          <p:cNvSpPr txBox="1"/>
          <p:nvPr>
            <p:ph idx="6" type="subTitle"/>
          </p:nvPr>
        </p:nvSpPr>
        <p:spPr>
          <a:xfrm>
            <a:off x="6255788" y="1718550"/>
            <a:ext cx="1762500" cy="3633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400"/>
              <a:buFont typeface="Space Grotesk SemiBold"/>
              <a:buNone/>
              <a:defRPr sz="1400">
                <a:solidFill>
                  <a:schemeClr val="accent5"/>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2pPr>
            <a:lvl3pPr lvl="2">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3pPr>
            <a:lvl4pPr lvl="3">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4pPr>
            <a:lvl5pPr lvl="4">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5pPr>
            <a:lvl6pPr lvl="5">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6pPr>
            <a:lvl7pPr lvl="6">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7pPr>
            <a:lvl8pPr lvl="7">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8pPr>
            <a:lvl9pPr lvl="8">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9pPr>
          </a:lstStyle>
          <a:p/>
        </p:txBody>
      </p:sp>
      <p:sp>
        <p:nvSpPr>
          <p:cNvPr id="849" name="Google Shape;849;p87"/>
          <p:cNvSpPr txBox="1"/>
          <p:nvPr>
            <p:ph idx="7" type="subTitle"/>
          </p:nvPr>
        </p:nvSpPr>
        <p:spPr>
          <a:xfrm>
            <a:off x="2500238" y="3416988"/>
            <a:ext cx="1762500" cy="3633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400"/>
              <a:buFont typeface="Space Grotesk SemiBold"/>
              <a:buNone/>
              <a:defRPr sz="1400">
                <a:solidFill>
                  <a:schemeClr val="accent5"/>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2pPr>
            <a:lvl3pPr lvl="2">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3pPr>
            <a:lvl4pPr lvl="3">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4pPr>
            <a:lvl5pPr lvl="4">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5pPr>
            <a:lvl6pPr lvl="5">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6pPr>
            <a:lvl7pPr lvl="6">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7pPr>
            <a:lvl8pPr lvl="7">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8pPr>
            <a:lvl9pPr lvl="8">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9pPr>
          </a:lstStyle>
          <a:p/>
        </p:txBody>
      </p:sp>
      <p:sp>
        <p:nvSpPr>
          <p:cNvPr id="850" name="Google Shape;850;p87"/>
          <p:cNvSpPr txBox="1"/>
          <p:nvPr>
            <p:ph idx="8" type="subTitle"/>
          </p:nvPr>
        </p:nvSpPr>
        <p:spPr>
          <a:xfrm>
            <a:off x="6255775" y="3416988"/>
            <a:ext cx="1762500" cy="3633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400"/>
              <a:buFont typeface="Space Grotesk SemiBold"/>
              <a:buNone/>
              <a:defRPr sz="1400">
                <a:solidFill>
                  <a:schemeClr val="accent5"/>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2pPr>
            <a:lvl3pPr lvl="2">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3pPr>
            <a:lvl4pPr lvl="3">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4pPr>
            <a:lvl5pPr lvl="4">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5pPr>
            <a:lvl6pPr lvl="5">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6pPr>
            <a:lvl7pPr lvl="6">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7pPr>
            <a:lvl8pPr lvl="7">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8pPr>
            <a:lvl9pPr lvl="8">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9pPr>
          </a:lstStyle>
          <a:p/>
        </p:txBody>
      </p:sp>
      <p:sp>
        <p:nvSpPr>
          <p:cNvPr id="851" name="Google Shape;851;p87"/>
          <p:cNvSpPr txBox="1"/>
          <p:nvPr>
            <p:ph idx="9" type="body"/>
          </p:nvPr>
        </p:nvSpPr>
        <p:spPr>
          <a:xfrm>
            <a:off x="2500238" y="2081974"/>
            <a:ext cx="1762500" cy="572700"/>
          </a:xfrm>
          <a:prstGeom prst="rect">
            <a:avLst/>
          </a:prstGeom>
        </p:spPr>
        <p:txBody>
          <a:bodyPr anchorCtr="0" anchor="ctr" bIns="91425" lIns="91425" spcFirstLastPara="1" rIns="91425" wrap="square" tIns="91425">
            <a:noAutofit/>
          </a:bodyPr>
          <a:lstStyle>
            <a:lvl1pPr indent="-298450" lvl="0" marL="457200">
              <a:lnSpc>
                <a:spcPct val="115000"/>
              </a:lnSpc>
              <a:spcBef>
                <a:spcPts val="0"/>
              </a:spcBef>
              <a:spcAft>
                <a:spcPts val="0"/>
              </a:spcAft>
              <a:buSzPts val="1100"/>
              <a:buChar char="●"/>
              <a:defRPr/>
            </a:lvl1pPr>
            <a:lvl2pPr indent="-298450" lvl="1" marL="914400">
              <a:lnSpc>
                <a:spcPct val="115000"/>
              </a:lnSpc>
              <a:spcBef>
                <a:spcPts val="0"/>
              </a:spcBef>
              <a:spcAft>
                <a:spcPts val="0"/>
              </a:spcAft>
              <a:buSzPts val="1100"/>
              <a:buChar char="○"/>
              <a:defRPr/>
            </a:lvl2pPr>
            <a:lvl3pPr indent="-298450" lvl="2" marL="1371600">
              <a:lnSpc>
                <a:spcPct val="115000"/>
              </a:lnSpc>
              <a:spcBef>
                <a:spcPts val="0"/>
              </a:spcBef>
              <a:spcAft>
                <a:spcPts val="0"/>
              </a:spcAft>
              <a:buSzPts val="1100"/>
              <a:buChar char="■"/>
              <a:defRPr/>
            </a:lvl3pPr>
            <a:lvl4pPr indent="-298450" lvl="3" marL="1828800">
              <a:lnSpc>
                <a:spcPct val="115000"/>
              </a:lnSpc>
              <a:spcBef>
                <a:spcPts val="0"/>
              </a:spcBef>
              <a:spcAft>
                <a:spcPts val="0"/>
              </a:spcAft>
              <a:buSzPts val="1100"/>
              <a:buChar char="●"/>
              <a:defRPr/>
            </a:lvl4pPr>
            <a:lvl5pPr indent="-298450" lvl="4" marL="2286000">
              <a:lnSpc>
                <a:spcPct val="115000"/>
              </a:lnSpc>
              <a:spcBef>
                <a:spcPts val="0"/>
              </a:spcBef>
              <a:spcAft>
                <a:spcPts val="0"/>
              </a:spcAft>
              <a:buSzPts val="1100"/>
              <a:buChar char="○"/>
              <a:defRPr/>
            </a:lvl5pPr>
            <a:lvl6pPr indent="-298450" lvl="5" marL="2743200">
              <a:lnSpc>
                <a:spcPct val="115000"/>
              </a:lnSpc>
              <a:spcBef>
                <a:spcPts val="0"/>
              </a:spcBef>
              <a:spcAft>
                <a:spcPts val="0"/>
              </a:spcAft>
              <a:buSzPts val="1100"/>
              <a:buChar char="■"/>
              <a:defRPr/>
            </a:lvl6pPr>
            <a:lvl7pPr indent="-298450" lvl="6" marL="3200400">
              <a:lnSpc>
                <a:spcPct val="115000"/>
              </a:lnSpc>
              <a:spcBef>
                <a:spcPts val="0"/>
              </a:spcBef>
              <a:spcAft>
                <a:spcPts val="0"/>
              </a:spcAft>
              <a:buSzPts val="1100"/>
              <a:buChar char="●"/>
              <a:defRPr/>
            </a:lvl7pPr>
            <a:lvl8pPr indent="-298450" lvl="7" marL="3657600">
              <a:lnSpc>
                <a:spcPct val="115000"/>
              </a:lnSpc>
              <a:spcBef>
                <a:spcPts val="0"/>
              </a:spcBef>
              <a:spcAft>
                <a:spcPts val="0"/>
              </a:spcAft>
              <a:buSzPts val="1100"/>
              <a:buChar char="○"/>
              <a:defRPr/>
            </a:lvl8pPr>
            <a:lvl9pPr indent="-298450" lvl="8" marL="4114800">
              <a:lnSpc>
                <a:spcPct val="115000"/>
              </a:lnSpc>
              <a:spcBef>
                <a:spcPts val="0"/>
              </a:spcBef>
              <a:spcAft>
                <a:spcPts val="0"/>
              </a:spcAft>
              <a:buSzPts val="1100"/>
              <a:buChar char="■"/>
              <a:defRPr/>
            </a:lvl9pPr>
          </a:lstStyle>
          <a:p/>
        </p:txBody>
      </p:sp>
      <p:sp>
        <p:nvSpPr>
          <p:cNvPr id="852" name="Google Shape;852;p87"/>
          <p:cNvSpPr txBox="1"/>
          <p:nvPr>
            <p:ph idx="13" type="body"/>
          </p:nvPr>
        </p:nvSpPr>
        <p:spPr>
          <a:xfrm>
            <a:off x="6255775" y="2081974"/>
            <a:ext cx="1762500" cy="572700"/>
          </a:xfrm>
          <a:prstGeom prst="rect">
            <a:avLst/>
          </a:prstGeom>
        </p:spPr>
        <p:txBody>
          <a:bodyPr anchorCtr="0" anchor="ctr" bIns="91425" lIns="91425" spcFirstLastPara="1" rIns="91425" wrap="square" tIns="91425">
            <a:noAutofit/>
          </a:bodyPr>
          <a:lstStyle>
            <a:lvl1pPr indent="-298450" lvl="0" marL="457200">
              <a:lnSpc>
                <a:spcPct val="115000"/>
              </a:lnSpc>
              <a:spcBef>
                <a:spcPts val="0"/>
              </a:spcBef>
              <a:spcAft>
                <a:spcPts val="0"/>
              </a:spcAft>
              <a:buSzPts val="1100"/>
              <a:buChar char="●"/>
              <a:defRPr/>
            </a:lvl1pPr>
            <a:lvl2pPr indent="-298450" lvl="1" marL="914400">
              <a:lnSpc>
                <a:spcPct val="115000"/>
              </a:lnSpc>
              <a:spcBef>
                <a:spcPts val="0"/>
              </a:spcBef>
              <a:spcAft>
                <a:spcPts val="0"/>
              </a:spcAft>
              <a:buSzPts val="1100"/>
              <a:buChar char="○"/>
              <a:defRPr/>
            </a:lvl2pPr>
            <a:lvl3pPr indent="-298450" lvl="2" marL="1371600">
              <a:lnSpc>
                <a:spcPct val="115000"/>
              </a:lnSpc>
              <a:spcBef>
                <a:spcPts val="0"/>
              </a:spcBef>
              <a:spcAft>
                <a:spcPts val="0"/>
              </a:spcAft>
              <a:buSzPts val="1100"/>
              <a:buChar char="■"/>
              <a:defRPr/>
            </a:lvl3pPr>
            <a:lvl4pPr indent="-298450" lvl="3" marL="1828800">
              <a:lnSpc>
                <a:spcPct val="115000"/>
              </a:lnSpc>
              <a:spcBef>
                <a:spcPts val="0"/>
              </a:spcBef>
              <a:spcAft>
                <a:spcPts val="0"/>
              </a:spcAft>
              <a:buSzPts val="1100"/>
              <a:buChar char="●"/>
              <a:defRPr/>
            </a:lvl4pPr>
            <a:lvl5pPr indent="-298450" lvl="4" marL="2286000">
              <a:lnSpc>
                <a:spcPct val="115000"/>
              </a:lnSpc>
              <a:spcBef>
                <a:spcPts val="0"/>
              </a:spcBef>
              <a:spcAft>
                <a:spcPts val="0"/>
              </a:spcAft>
              <a:buSzPts val="1100"/>
              <a:buChar char="○"/>
              <a:defRPr/>
            </a:lvl5pPr>
            <a:lvl6pPr indent="-298450" lvl="5" marL="2743200">
              <a:lnSpc>
                <a:spcPct val="115000"/>
              </a:lnSpc>
              <a:spcBef>
                <a:spcPts val="0"/>
              </a:spcBef>
              <a:spcAft>
                <a:spcPts val="0"/>
              </a:spcAft>
              <a:buSzPts val="1100"/>
              <a:buChar char="■"/>
              <a:defRPr/>
            </a:lvl6pPr>
            <a:lvl7pPr indent="-298450" lvl="6" marL="3200400">
              <a:lnSpc>
                <a:spcPct val="115000"/>
              </a:lnSpc>
              <a:spcBef>
                <a:spcPts val="0"/>
              </a:spcBef>
              <a:spcAft>
                <a:spcPts val="0"/>
              </a:spcAft>
              <a:buSzPts val="1100"/>
              <a:buChar char="●"/>
              <a:defRPr/>
            </a:lvl7pPr>
            <a:lvl8pPr indent="-298450" lvl="7" marL="3657600">
              <a:lnSpc>
                <a:spcPct val="115000"/>
              </a:lnSpc>
              <a:spcBef>
                <a:spcPts val="0"/>
              </a:spcBef>
              <a:spcAft>
                <a:spcPts val="0"/>
              </a:spcAft>
              <a:buSzPts val="1100"/>
              <a:buChar char="○"/>
              <a:defRPr/>
            </a:lvl8pPr>
            <a:lvl9pPr indent="-298450" lvl="8" marL="4114800">
              <a:lnSpc>
                <a:spcPct val="115000"/>
              </a:lnSpc>
              <a:spcBef>
                <a:spcPts val="0"/>
              </a:spcBef>
              <a:spcAft>
                <a:spcPts val="0"/>
              </a:spcAft>
              <a:buSzPts val="1100"/>
              <a:buChar char="■"/>
              <a:defRPr/>
            </a:lvl9pPr>
          </a:lstStyle>
          <a:p/>
        </p:txBody>
      </p:sp>
      <p:sp>
        <p:nvSpPr>
          <p:cNvPr id="853" name="Google Shape;853;p87"/>
          <p:cNvSpPr txBox="1"/>
          <p:nvPr>
            <p:ph idx="14" type="body"/>
          </p:nvPr>
        </p:nvSpPr>
        <p:spPr>
          <a:xfrm>
            <a:off x="2500238" y="3780411"/>
            <a:ext cx="1762500" cy="572700"/>
          </a:xfrm>
          <a:prstGeom prst="rect">
            <a:avLst/>
          </a:prstGeom>
        </p:spPr>
        <p:txBody>
          <a:bodyPr anchorCtr="0" anchor="ctr" bIns="91425" lIns="91425" spcFirstLastPara="1" rIns="91425" wrap="square" tIns="91425">
            <a:noAutofit/>
          </a:bodyPr>
          <a:lstStyle>
            <a:lvl1pPr indent="-298450" lvl="0" marL="457200">
              <a:lnSpc>
                <a:spcPct val="115000"/>
              </a:lnSpc>
              <a:spcBef>
                <a:spcPts val="0"/>
              </a:spcBef>
              <a:spcAft>
                <a:spcPts val="0"/>
              </a:spcAft>
              <a:buSzPts val="1100"/>
              <a:buChar char="●"/>
              <a:defRPr/>
            </a:lvl1pPr>
            <a:lvl2pPr indent="-298450" lvl="1" marL="914400">
              <a:lnSpc>
                <a:spcPct val="115000"/>
              </a:lnSpc>
              <a:spcBef>
                <a:spcPts val="0"/>
              </a:spcBef>
              <a:spcAft>
                <a:spcPts val="0"/>
              </a:spcAft>
              <a:buSzPts val="1100"/>
              <a:buChar char="○"/>
              <a:defRPr/>
            </a:lvl2pPr>
            <a:lvl3pPr indent="-298450" lvl="2" marL="1371600">
              <a:lnSpc>
                <a:spcPct val="115000"/>
              </a:lnSpc>
              <a:spcBef>
                <a:spcPts val="0"/>
              </a:spcBef>
              <a:spcAft>
                <a:spcPts val="0"/>
              </a:spcAft>
              <a:buSzPts val="1100"/>
              <a:buChar char="■"/>
              <a:defRPr/>
            </a:lvl3pPr>
            <a:lvl4pPr indent="-298450" lvl="3" marL="1828800">
              <a:lnSpc>
                <a:spcPct val="115000"/>
              </a:lnSpc>
              <a:spcBef>
                <a:spcPts val="0"/>
              </a:spcBef>
              <a:spcAft>
                <a:spcPts val="0"/>
              </a:spcAft>
              <a:buSzPts val="1100"/>
              <a:buChar char="●"/>
              <a:defRPr/>
            </a:lvl4pPr>
            <a:lvl5pPr indent="-298450" lvl="4" marL="2286000">
              <a:lnSpc>
                <a:spcPct val="115000"/>
              </a:lnSpc>
              <a:spcBef>
                <a:spcPts val="0"/>
              </a:spcBef>
              <a:spcAft>
                <a:spcPts val="0"/>
              </a:spcAft>
              <a:buSzPts val="1100"/>
              <a:buChar char="○"/>
              <a:defRPr/>
            </a:lvl5pPr>
            <a:lvl6pPr indent="-298450" lvl="5" marL="2743200">
              <a:lnSpc>
                <a:spcPct val="115000"/>
              </a:lnSpc>
              <a:spcBef>
                <a:spcPts val="0"/>
              </a:spcBef>
              <a:spcAft>
                <a:spcPts val="0"/>
              </a:spcAft>
              <a:buSzPts val="1100"/>
              <a:buChar char="■"/>
              <a:defRPr/>
            </a:lvl6pPr>
            <a:lvl7pPr indent="-298450" lvl="6" marL="3200400">
              <a:lnSpc>
                <a:spcPct val="115000"/>
              </a:lnSpc>
              <a:spcBef>
                <a:spcPts val="0"/>
              </a:spcBef>
              <a:spcAft>
                <a:spcPts val="0"/>
              </a:spcAft>
              <a:buSzPts val="1100"/>
              <a:buChar char="●"/>
              <a:defRPr/>
            </a:lvl7pPr>
            <a:lvl8pPr indent="-298450" lvl="7" marL="3657600">
              <a:lnSpc>
                <a:spcPct val="115000"/>
              </a:lnSpc>
              <a:spcBef>
                <a:spcPts val="0"/>
              </a:spcBef>
              <a:spcAft>
                <a:spcPts val="0"/>
              </a:spcAft>
              <a:buSzPts val="1100"/>
              <a:buChar char="○"/>
              <a:defRPr/>
            </a:lvl8pPr>
            <a:lvl9pPr indent="-298450" lvl="8" marL="4114800">
              <a:lnSpc>
                <a:spcPct val="115000"/>
              </a:lnSpc>
              <a:spcBef>
                <a:spcPts val="0"/>
              </a:spcBef>
              <a:spcAft>
                <a:spcPts val="0"/>
              </a:spcAft>
              <a:buSzPts val="1100"/>
              <a:buChar char="■"/>
              <a:defRPr/>
            </a:lvl9pPr>
          </a:lstStyle>
          <a:p/>
        </p:txBody>
      </p:sp>
      <p:sp>
        <p:nvSpPr>
          <p:cNvPr id="854" name="Google Shape;854;p87"/>
          <p:cNvSpPr txBox="1"/>
          <p:nvPr>
            <p:ph idx="15" type="body"/>
          </p:nvPr>
        </p:nvSpPr>
        <p:spPr>
          <a:xfrm>
            <a:off x="6255775" y="3780411"/>
            <a:ext cx="1762500" cy="572700"/>
          </a:xfrm>
          <a:prstGeom prst="rect">
            <a:avLst/>
          </a:prstGeom>
        </p:spPr>
        <p:txBody>
          <a:bodyPr anchorCtr="0" anchor="ctr" bIns="91425" lIns="91425" spcFirstLastPara="1" rIns="91425" wrap="square" tIns="91425">
            <a:noAutofit/>
          </a:bodyPr>
          <a:lstStyle>
            <a:lvl1pPr indent="-298450" lvl="0" marL="457200">
              <a:lnSpc>
                <a:spcPct val="115000"/>
              </a:lnSpc>
              <a:spcBef>
                <a:spcPts val="0"/>
              </a:spcBef>
              <a:spcAft>
                <a:spcPts val="0"/>
              </a:spcAft>
              <a:buSzPts val="1100"/>
              <a:buChar char="●"/>
              <a:defRPr/>
            </a:lvl1pPr>
            <a:lvl2pPr indent="-298450" lvl="1" marL="914400">
              <a:lnSpc>
                <a:spcPct val="115000"/>
              </a:lnSpc>
              <a:spcBef>
                <a:spcPts val="0"/>
              </a:spcBef>
              <a:spcAft>
                <a:spcPts val="0"/>
              </a:spcAft>
              <a:buSzPts val="1100"/>
              <a:buChar char="○"/>
              <a:defRPr/>
            </a:lvl2pPr>
            <a:lvl3pPr indent="-298450" lvl="2" marL="1371600">
              <a:lnSpc>
                <a:spcPct val="115000"/>
              </a:lnSpc>
              <a:spcBef>
                <a:spcPts val="0"/>
              </a:spcBef>
              <a:spcAft>
                <a:spcPts val="0"/>
              </a:spcAft>
              <a:buSzPts val="1100"/>
              <a:buChar char="■"/>
              <a:defRPr/>
            </a:lvl3pPr>
            <a:lvl4pPr indent="-298450" lvl="3" marL="1828800">
              <a:lnSpc>
                <a:spcPct val="115000"/>
              </a:lnSpc>
              <a:spcBef>
                <a:spcPts val="0"/>
              </a:spcBef>
              <a:spcAft>
                <a:spcPts val="0"/>
              </a:spcAft>
              <a:buSzPts val="1100"/>
              <a:buChar char="●"/>
              <a:defRPr/>
            </a:lvl4pPr>
            <a:lvl5pPr indent="-298450" lvl="4" marL="2286000">
              <a:lnSpc>
                <a:spcPct val="115000"/>
              </a:lnSpc>
              <a:spcBef>
                <a:spcPts val="0"/>
              </a:spcBef>
              <a:spcAft>
                <a:spcPts val="0"/>
              </a:spcAft>
              <a:buSzPts val="1100"/>
              <a:buChar char="○"/>
              <a:defRPr/>
            </a:lvl5pPr>
            <a:lvl6pPr indent="-298450" lvl="5" marL="2743200">
              <a:lnSpc>
                <a:spcPct val="115000"/>
              </a:lnSpc>
              <a:spcBef>
                <a:spcPts val="0"/>
              </a:spcBef>
              <a:spcAft>
                <a:spcPts val="0"/>
              </a:spcAft>
              <a:buSzPts val="1100"/>
              <a:buChar char="■"/>
              <a:defRPr/>
            </a:lvl6pPr>
            <a:lvl7pPr indent="-298450" lvl="6" marL="3200400">
              <a:lnSpc>
                <a:spcPct val="115000"/>
              </a:lnSpc>
              <a:spcBef>
                <a:spcPts val="0"/>
              </a:spcBef>
              <a:spcAft>
                <a:spcPts val="0"/>
              </a:spcAft>
              <a:buSzPts val="1100"/>
              <a:buChar char="●"/>
              <a:defRPr/>
            </a:lvl7pPr>
            <a:lvl8pPr indent="-298450" lvl="7" marL="3657600">
              <a:lnSpc>
                <a:spcPct val="115000"/>
              </a:lnSpc>
              <a:spcBef>
                <a:spcPts val="0"/>
              </a:spcBef>
              <a:spcAft>
                <a:spcPts val="0"/>
              </a:spcAft>
              <a:buSzPts val="1100"/>
              <a:buChar char="○"/>
              <a:defRPr/>
            </a:lvl8pPr>
            <a:lvl9pPr indent="-298450" lvl="8" marL="4114800">
              <a:lnSpc>
                <a:spcPct val="115000"/>
              </a:lnSpc>
              <a:spcBef>
                <a:spcPts val="0"/>
              </a:spcBef>
              <a:spcAft>
                <a:spcPts val="0"/>
              </a:spcAft>
              <a:buSzPts val="1100"/>
              <a:buChar char="■"/>
              <a:defRPr/>
            </a:lvl9pPr>
          </a:lstStyle>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Agenda slide - v1">
  <p:cSld name="CUSTOM_9">
    <p:spTree>
      <p:nvGrpSpPr>
        <p:cNvPr id="855" name="Shape 855"/>
        <p:cNvGrpSpPr/>
        <p:nvPr/>
      </p:nvGrpSpPr>
      <p:grpSpPr>
        <a:xfrm>
          <a:off x="0" y="0"/>
          <a:ext cx="0" cy="0"/>
          <a:chOff x="0" y="0"/>
          <a:chExt cx="0" cy="0"/>
        </a:xfrm>
      </p:grpSpPr>
      <p:sp>
        <p:nvSpPr>
          <p:cNvPr id="856" name="Google Shape;856;p88"/>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atin typeface="Inter"/>
                <a:ea typeface="Inter"/>
                <a:cs typeface="Inter"/>
                <a:sym typeface="Inter"/>
              </a:defRPr>
            </a:lvl2pPr>
            <a:lvl3pPr lvl="2">
              <a:spcBef>
                <a:spcPts val="0"/>
              </a:spcBef>
              <a:spcAft>
                <a:spcPts val="0"/>
              </a:spcAft>
              <a:buSzPts val="2000"/>
              <a:buNone/>
              <a:defRPr>
                <a:latin typeface="Inter"/>
                <a:ea typeface="Inter"/>
                <a:cs typeface="Inter"/>
                <a:sym typeface="Inter"/>
              </a:defRPr>
            </a:lvl3pPr>
            <a:lvl4pPr lvl="3">
              <a:spcBef>
                <a:spcPts val="0"/>
              </a:spcBef>
              <a:spcAft>
                <a:spcPts val="0"/>
              </a:spcAft>
              <a:buSzPts val="2000"/>
              <a:buNone/>
              <a:defRPr>
                <a:latin typeface="Inter"/>
                <a:ea typeface="Inter"/>
                <a:cs typeface="Inter"/>
                <a:sym typeface="Inter"/>
              </a:defRPr>
            </a:lvl4pPr>
            <a:lvl5pPr lvl="4">
              <a:spcBef>
                <a:spcPts val="0"/>
              </a:spcBef>
              <a:spcAft>
                <a:spcPts val="0"/>
              </a:spcAft>
              <a:buSzPts val="2000"/>
              <a:buNone/>
              <a:defRPr>
                <a:latin typeface="Inter"/>
                <a:ea typeface="Inter"/>
                <a:cs typeface="Inter"/>
                <a:sym typeface="Inter"/>
              </a:defRPr>
            </a:lvl5pPr>
            <a:lvl6pPr lvl="5">
              <a:spcBef>
                <a:spcPts val="0"/>
              </a:spcBef>
              <a:spcAft>
                <a:spcPts val="0"/>
              </a:spcAft>
              <a:buSzPts val="2000"/>
              <a:buNone/>
              <a:defRPr>
                <a:latin typeface="Inter"/>
                <a:ea typeface="Inter"/>
                <a:cs typeface="Inter"/>
                <a:sym typeface="Inter"/>
              </a:defRPr>
            </a:lvl6pPr>
            <a:lvl7pPr lvl="6">
              <a:spcBef>
                <a:spcPts val="0"/>
              </a:spcBef>
              <a:spcAft>
                <a:spcPts val="0"/>
              </a:spcAft>
              <a:buSzPts val="2000"/>
              <a:buNone/>
              <a:defRPr>
                <a:latin typeface="Inter"/>
                <a:ea typeface="Inter"/>
                <a:cs typeface="Inter"/>
                <a:sym typeface="Inter"/>
              </a:defRPr>
            </a:lvl7pPr>
            <a:lvl8pPr lvl="7">
              <a:spcBef>
                <a:spcPts val="0"/>
              </a:spcBef>
              <a:spcAft>
                <a:spcPts val="0"/>
              </a:spcAft>
              <a:buSzPts val="2000"/>
              <a:buNone/>
              <a:defRPr>
                <a:latin typeface="Inter"/>
                <a:ea typeface="Inter"/>
                <a:cs typeface="Inter"/>
                <a:sym typeface="Inter"/>
              </a:defRPr>
            </a:lvl8pPr>
            <a:lvl9pPr lvl="8">
              <a:spcBef>
                <a:spcPts val="0"/>
              </a:spcBef>
              <a:spcAft>
                <a:spcPts val="0"/>
              </a:spcAft>
              <a:buSzPts val="2000"/>
              <a:buNone/>
              <a:defRPr>
                <a:latin typeface="Inter"/>
                <a:ea typeface="Inter"/>
                <a:cs typeface="Inter"/>
                <a:sym typeface="Inter"/>
              </a:defRPr>
            </a:lvl9pPr>
          </a:lstStyle>
          <a:p/>
        </p:txBody>
      </p:sp>
      <p:sp>
        <p:nvSpPr>
          <p:cNvPr id="857" name="Google Shape;857;p88"/>
          <p:cNvSpPr/>
          <p:nvPr/>
        </p:nvSpPr>
        <p:spPr>
          <a:xfrm>
            <a:off x="1343300" y="1277854"/>
            <a:ext cx="1161000" cy="1161000"/>
          </a:xfrm>
          <a:prstGeom prst="ellipse">
            <a:avLst/>
          </a:prstGeom>
          <a:solidFill>
            <a:schemeClr val="lt1"/>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58" name="Google Shape;858;p88"/>
          <p:cNvSpPr txBox="1"/>
          <p:nvPr>
            <p:ph idx="1" type="subTitle"/>
          </p:nvPr>
        </p:nvSpPr>
        <p:spPr>
          <a:xfrm>
            <a:off x="516200" y="2788000"/>
            <a:ext cx="2815200" cy="373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1pPr>
            <a:lvl2pPr lvl="1"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2pPr>
            <a:lvl3pPr lvl="2"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3pPr>
            <a:lvl4pPr lvl="3"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4pPr>
            <a:lvl5pPr lvl="4"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5pPr>
            <a:lvl6pPr lvl="5"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6pPr>
            <a:lvl7pPr lvl="6"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7pPr>
            <a:lvl8pPr lvl="7"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8pPr>
            <a:lvl9pPr lvl="8"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9pPr>
          </a:lstStyle>
          <a:p/>
        </p:txBody>
      </p:sp>
      <p:sp>
        <p:nvSpPr>
          <p:cNvPr id="859" name="Google Shape;859;p88"/>
          <p:cNvSpPr/>
          <p:nvPr/>
        </p:nvSpPr>
        <p:spPr>
          <a:xfrm>
            <a:off x="4095050" y="1277854"/>
            <a:ext cx="1161000" cy="1161000"/>
          </a:xfrm>
          <a:prstGeom prst="ellipse">
            <a:avLst/>
          </a:pr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88"/>
          <p:cNvSpPr/>
          <p:nvPr/>
        </p:nvSpPr>
        <p:spPr>
          <a:xfrm>
            <a:off x="6715650" y="1277854"/>
            <a:ext cx="1161000" cy="1161000"/>
          </a:xfrm>
          <a:prstGeom prst="ellipse">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88"/>
          <p:cNvSpPr txBox="1"/>
          <p:nvPr>
            <p:ph idx="2" type="subTitle"/>
          </p:nvPr>
        </p:nvSpPr>
        <p:spPr>
          <a:xfrm>
            <a:off x="3392125" y="2788000"/>
            <a:ext cx="2567700" cy="373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1400"/>
              <a:buFont typeface="Space Grotesk SemiBold"/>
              <a:buNone/>
              <a:defRPr>
                <a:solidFill>
                  <a:schemeClr val="accent1"/>
                </a:solidFill>
                <a:latin typeface="Space Grotesk SemiBold"/>
                <a:ea typeface="Space Grotesk SemiBold"/>
                <a:cs typeface="Space Grotesk SemiBold"/>
                <a:sym typeface="Space Grotesk SemiBold"/>
              </a:defRPr>
            </a:lvl1pPr>
            <a:lvl2pPr lvl="1"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2pPr>
            <a:lvl3pPr lvl="2"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3pPr>
            <a:lvl4pPr lvl="3"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4pPr>
            <a:lvl5pPr lvl="4"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5pPr>
            <a:lvl6pPr lvl="5"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6pPr>
            <a:lvl7pPr lvl="6"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7pPr>
            <a:lvl8pPr lvl="7"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8pPr>
            <a:lvl9pPr lvl="8"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9pPr>
          </a:lstStyle>
          <a:p/>
        </p:txBody>
      </p:sp>
      <p:sp>
        <p:nvSpPr>
          <p:cNvPr id="862" name="Google Shape;862;p88"/>
          <p:cNvSpPr txBox="1"/>
          <p:nvPr>
            <p:ph idx="3" type="subTitle"/>
          </p:nvPr>
        </p:nvSpPr>
        <p:spPr>
          <a:xfrm>
            <a:off x="6012225" y="2788000"/>
            <a:ext cx="2567700" cy="373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4"/>
              </a:buClr>
              <a:buSzPts val="1400"/>
              <a:buFont typeface="Space Grotesk SemiBold"/>
              <a:buNone/>
              <a:defRPr>
                <a:solidFill>
                  <a:schemeClr val="accent4"/>
                </a:solidFill>
                <a:latin typeface="Space Grotesk SemiBold"/>
                <a:ea typeface="Space Grotesk SemiBold"/>
                <a:cs typeface="Space Grotesk SemiBold"/>
                <a:sym typeface="Space Grotesk SemiBold"/>
              </a:defRPr>
            </a:lvl1pPr>
            <a:lvl2pPr lvl="1"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2pPr>
            <a:lvl3pPr lvl="2"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3pPr>
            <a:lvl4pPr lvl="3"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4pPr>
            <a:lvl5pPr lvl="4"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5pPr>
            <a:lvl6pPr lvl="5"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6pPr>
            <a:lvl7pPr lvl="6"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7pPr>
            <a:lvl8pPr lvl="7"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8pPr>
            <a:lvl9pPr lvl="8"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9pPr>
          </a:lstStyle>
          <a:p/>
        </p:txBody>
      </p:sp>
      <p:sp>
        <p:nvSpPr>
          <p:cNvPr id="863" name="Google Shape;863;p88"/>
          <p:cNvSpPr txBox="1"/>
          <p:nvPr/>
        </p:nvSpPr>
        <p:spPr>
          <a:xfrm>
            <a:off x="1710750" y="1641596"/>
            <a:ext cx="426000" cy="43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chemeClr val="accent5"/>
                </a:solidFill>
                <a:latin typeface="Space Grotesk"/>
                <a:ea typeface="Space Grotesk"/>
                <a:cs typeface="Space Grotesk"/>
                <a:sym typeface="Space Grotesk"/>
              </a:rPr>
              <a:t>1</a:t>
            </a:r>
            <a:endParaRPr b="1" sz="3600">
              <a:solidFill>
                <a:schemeClr val="accent5"/>
              </a:solidFill>
              <a:latin typeface="Space Grotesk"/>
              <a:ea typeface="Space Grotesk"/>
              <a:cs typeface="Space Grotesk"/>
              <a:sym typeface="Space Grotesk"/>
            </a:endParaRPr>
          </a:p>
        </p:txBody>
      </p:sp>
      <p:sp>
        <p:nvSpPr>
          <p:cNvPr id="864" name="Google Shape;864;p88"/>
          <p:cNvSpPr txBox="1"/>
          <p:nvPr/>
        </p:nvSpPr>
        <p:spPr>
          <a:xfrm>
            <a:off x="4421850" y="1641604"/>
            <a:ext cx="467100" cy="43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chemeClr val="accent1"/>
                </a:solidFill>
                <a:latin typeface="Space Grotesk"/>
                <a:ea typeface="Space Grotesk"/>
                <a:cs typeface="Space Grotesk"/>
                <a:sym typeface="Space Grotesk"/>
              </a:rPr>
              <a:t>2</a:t>
            </a:r>
            <a:endParaRPr b="1" sz="3600">
              <a:solidFill>
                <a:schemeClr val="accent1"/>
              </a:solidFill>
              <a:latin typeface="Space Grotesk"/>
              <a:ea typeface="Space Grotesk"/>
              <a:cs typeface="Space Grotesk"/>
              <a:sym typeface="Space Grotesk"/>
            </a:endParaRPr>
          </a:p>
        </p:txBody>
      </p:sp>
      <p:sp>
        <p:nvSpPr>
          <p:cNvPr id="865" name="Google Shape;865;p88"/>
          <p:cNvSpPr txBox="1"/>
          <p:nvPr/>
        </p:nvSpPr>
        <p:spPr>
          <a:xfrm>
            <a:off x="7042150" y="1641604"/>
            <a:ext cx="467100" cy="43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chemeClr val="accent4"/>
                </a:solidFill>
                <a:latin typeface="Space Grotesk"/>
                <a:ea typeface="Space Grotesk"/>
                <a:cs typeface="Space Grotesk"/>
                <a:sym typeface="Space Grotesk"/>
              </a:rPr>
              <a:t>3</a:t>
            </a:r>
            <a:endParaRPr b="1" sz="3600">
              <a:solidFill>
                <a:schemeClr val="accent4"/>
              </a:solidFill>
              <a:latin typeface="Space Grotesk"/>
              <a:ea typeface="Space Grotesk"/>
              <a:cs typeface="Space Grotesk"/>
              <a:sym typeface="Space Grotesk"/>
            </a:endParaRPr>
          </a:p>
        </p:txBody>
      </p:sp>
      <p:sp>
        <p:nvSpPr>
          <p:cNvPr id="866" name="Google Shape;866;p88"/>
          <p:cNvSpPr txBox="1"/>
          <p:nvPr>
            <p:ph idx="4" type="body"/>
          </p:nvPr>
        </p:nvSpPr>
        <p:spPr>
          <a:xfrm>
            <a:off x="562000" y="3260958"/>
            <a:ext cx="2723400" cy="756000"/>
          </a:xfrm>
          <a:prstGeom prst="rect">
            <a:avLst/>
          </a:prstGeom>
        </p:spPr>
        <p:txBody>
          <a:bodyPr anchorCtr="0" anchor="t" bIns="91425" lIns="91425" spcFirstLastPara="1" rIns="91425" wrap="square" tIns="91425">
            <a:noAutofit/>
          </a:bodyPr>
          <a:lstStyle>
            <a:lvl1pPr indent="-298450" lvl="0" marL="457200" algn="ctr">
              <a:spcBef>
                <a:spcPts val="0"/>
              </a:spcBef>
              <a:spcAft>
                <a:spcPts val="0"/>
              </a:spcAft>
              <a:buSzPts val="11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867" name="Google Shape;867;p88"/>
          <p:cNvSpPr txBox="1"/>
          <p:nvPr>
            <p:ph idx="5" type="body"/>
          </p:nvPr>
        </p:nvSpPr>
        <p:spPr>
          <a:xfrm>
            <a:off x="3313850" y="3260958"/>
            <a:ext cx="2723400" cy="756000"/>
          </a:xfrm>
          <a:prstGeom prst="rect">
            <a:avLst/>
          </a:prstGeom>
        </p:spPr>
        <p:txBody>
          <a:bodyPr anchorCtr="0" anchor="t" bIns="91425" lIns="91425" spcFirstLastPara="1" rIns="91425" wrap="square" tIns="91425">
            <a:noAutofit/>
          </a:bodyPr>
          <a:lstStyle>
            <a:lvl1pPr indent="-298450" lvl="0" marL="457200" algn="ctr">
              <a:spcBef>
                <a:spcPts val="0"/>
              </a:spcBef>
              <a:spcAft>
                <a:spcPts val="0"/>
              </a:spcAft>
              <a:buSzPts val="11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868" name="Google Shape;868;p88"/>
          <p:cNvSpPr txBox="1"/>
          <p:nvPr>
            <p:ph idx="6" type="body"/>
          </p:nvPr>
        </p:nvSpPr>
        <p:spPr>
          <a:xfrm>
            <a:off x="6012300" y="3260958"/>
            <a:ext cx="2567700" cy="756000"/>
          </a:xfrm>
          <a:prstGeom prst="rect">
            <a:avLst/>
          </a:prstGeom>
        </p:spPr>
        <p:txBody>
          <a:bodyPr anchorCtr="0" anchor="t" bIns="91425" lIns="91425" spcFirstLastPara="1" rIns="91425" wrap="square" tIns="91425">
            <a:noAutofit/>
          </a:bodyPr>
          <a:lstStyle>
            <a:lvl1pPr indent="-298450" lvl="0" marL="457200" algn="ctr">
              <a:spcBef>
                <a:spcPts val="0"/>
              </a:spcBef>
              <a:spcAft>
                <a:spcPts val="0"/>
              </a:spcAft>
              <a:buSzPts val="11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Agenda slide - v2">
  <p:cSld name="CUSTOM_10">
    <p:spTree>
      <p:nvGrpSpPr>
        <p:cNvPr id="869" name="Shape 869"/>
        <p:cNvGrpSpPr/>
        <p:nvPr/>
      </p:nvGrpSpPr>
      <p:grpSpPr>
        <a:xfrm>
          <a:off x="0" y="0"/>
          <a:ext cx="0" cy="0"/>
          <a:chOff x="0" y="0"/>
          <a:chExt cx="0" cy="0"/>
        </a:xfrm>
      </p:grpSpPr>
      <p:cxnSp>
        <p:nvCxnSpPr>
          <p:cNvPr id="870" name="Google Shape;870;p89"/>
          <p:cNvCxnSpPr/>
          <p:nvPr/>
        </p:nvCxnSpPr>
        <p:spPr>
          <a:xfrm>
            <a:off x="876150" y="1898000"/>
            <a:ext cx="5100" cy="2309100"/>
          </a:xfrm>
          <a:prstGeom prst="straightConnector1">
            <a:avLst/>
          </a:prstGeom>
          <a:noFill/>
          <a:ln cap="flat" cmpd="sng" w="19050">
            <a:solidFill>
              <a:schemeClr val="lt2"/>
            </a:solidFill>
            <a:prstDash val="dash"/>
            <a:round/>
            <a:headEnd len="med" w="med" type="none"/>
            <a:tailEnd len="med" w="med" type="none"/>
          </a:ln>
        </p:spPr>
      </p:cxnSp>
      <p:sp>
        <p:nvSpPr>
          <p:cNvPr id="871" name="Google Shape;871;p89"/>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atin typeface="Inter"/>
                <a:ea typeface="Inter"/>
                <a:cs typeface="Inter"/>
                <a:sym typeface="Inter"/>
              </a:defRPr>
            </a:lvl2pPr>
            <a:lvl3pPr lvl="2">
              <a:spcBef>
                <a:spcPts val="0"/>
              </a:spcBef>
              <a:spcAft>
                <a:spcPts val="0"/>
              </a:spcAft>
              <a:buSzPts val="2000"/>
              <a:buNone/>
              <a:defRPr>
                <a:latin typeface="Inter"/>
                <a:ea typeface="Inter"/>
                <a:cs typeface="Inter"/>
                <a:sym typeface="Inter"/>
              </a:defRPr>
            </a:lvl3pPr>
            <a:lvl4pPr lvl="3">
              <a:spcBef>
                <a:spcPts val="0"/>
              </a:spcBef>
              <a:spcAft>
                <a:spcPts val="0"/>
              </a:spcAft>
              <a:buSzPts val="2000"/>
              <a:buNone/>
              <a:defRPr>
                <a:latin typeface="Inter"/>
                <a:ea typeface="Inter"/>
                <a:cs typeface="Inter"/>
                <a:sym typeface="Inter"/>
              </a:defRPr>
            </a:lvl4pPr>
            <a:lvl5pPr lvl="4">
              <a:spcBef>
                <a:spcPts val="0"/>
              </a:spcBef>
              <a:spcAft>
                <a:spcPts val="0"/>
              </a:spcAft>
              <a:buSzPts val="2000"/>
              <a:buNone/>
              <a:defRPr>
                <a:latin typeface="Inter"/>
                <a:ea typeface="Inter"/>
                <a:cs typeface="Inter"/>
                <a:sym typeface="Inter"/>
              </a:defRPr>
            </a:lvl5pPr>
            <a:lvl6pPr lvl="5">
              <a:spcBef>
                <a:spcPts val="0"/>
              </a:spcBef>
              <a:spcAft>
                <a:spcPts val="0"/>
              </a:spcAft>
              <a:buSzPts val="2000"/>
              <a:buNone/>
              <a:defRPr>
                <a:latin typeface="Inter"/>
                <a:ea typeface="Inter"/>
                <a:cs typeface="Inter"/>
                <a:sym typeface="Inter"/>
              </a:defRPr>
            </a:lvl6pPr>
            <a:lvl7pPr lvl="6">
              <a:spcBef>
                <a:spcPts val="0"/>
              </a:spcBef>
              <a:spcAft>
                <a:spcPts val="0"/>
              </a:spcAft>
              <a:buSzPts val="2000"/>
              <a:buNone/>
              <a:defRPr>
                <a:latin typeface="Inter"/>
                <a:ea typeface="Inter"/>
                <a:cs typeface="Inter"/>
                <a:sym typeface="Inter"/>
              </a:defRPr>
            </a:lvl7pPr>
            <a:lvl8pPr lvl="7">
              <a:spcBef>
                <a:spcPts val="0"/>
              </a:spcBef>
              <a:spcAft>
                <a:spcPts val="0"/>
              </a:spcAft>
              <a:buSzPts val="2000"/>
              <a:buNone/>
              <a:defRPr>
                <a:latin typeface="Inter"/>
                <a:ea typeface="Inter"/>
                <a:cs typeface="Inter"/>
                <a:sym typeface="Inter"/>
              </a:defRPr>
            </a:lvl8pPr>
            <a:lvl9pPr lvl="8">
              <a:spcBef>
                <a:spcPts val="0"/>
              </a:spcBef>
              <a:spcAft>
                <a:spcPts val="0"/>
              </a:spcAft>
              <a:buSzPts val="2000"/>
              <a:buNone/>
              <a:defRPr>
                <a:latin typeface="Inter"/>
                <a:ea typeface="Inter"/>
                <a:cs typeface="Inter"/>
                <a:sym typeface="Inter"/>
              </a:defRPr>
            </a:lvl9pPr>
          </a:lstStyle>
          <a:p/>
        </p:txBody>
      </p:sp>
      <p:sp>
        <p:nvSpPr>
          <p:cNvPr id="872" name="Google Shape;872;p89"/>
          <p:cNvSpPr/>
          <p:nvPr/>
        </p:nvSpPr>
        <p:spPr>
          <a:xfrm>
            <a:off x="566250" y="1323245"/>
            <a:ext cx="624300" cy="624300"/>
          </a:xfrm>
          <a:prstGeom prst="ellipse">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73" name="Google Shape;873;p89"/>
          <p:cNvSpPr txBox="1"/>
          <p:nvPr>
            <p:ph idx="1" type="subTitle"/>
          </p:nvPr>
        </p:nvSpPr>
        <p:spPr>
          <a:xfrm>
            <a:off x="1491600" y="1377275"/>
            <a:ext cx="6157200" cy="272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1pPr>
            <a:lvl2pPr lvl="1" algn="ctr">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2pPr>
            <a:lvl3pPr lvl="2" algn="ctr">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3pPr>
            <a:lvl4pPr lvl="3" algn="ctr">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4pPr>
            <a:lvl5pPr lvl="4" algn="ctr">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5pPr>
            <a:lvl6pPr lvl="5" algn="ctr">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6pPr>
            <a:lvl7pPr lvl="6" algn="ctr">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7pPr>
            <a:lvl8pPr lvl="7" algn="ctr">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8pPr>
            <a:lvl9pPr lvl="8" algn="ctr">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9pPr>
          </a:lstStyle>
          <a:p/>
        </p:txBody>
      </p:sp>
      <p:sp>
        <p:nvSpPr>
          <p:cNvPr id="874" name="Google Shape;874;p89"/>
          <p:cNvSpPr txBox="1"/>
          <p:nvPr>
            <p:ph idx="2" type="subTitle"/>
          </p:nvPr>
        </p:nvSpPr>
        <p:spPr>
          <a:xfrm>
            <a:off x="1491600" y="3710900"/>
            <a:ext cx="6157200" cy="272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1pPr>
            <a:lvl2pPr lvl="1"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2pPr>
            <a:lvl3pPr lvl="2"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3pPr>
            <a:lvl4pPr lvl="3"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4pPr>
            <a:lvl5pPr lvl="4"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5pPr>
            <a:lvl6pPr lvl="5"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6pPr>
            <a:lvl7pPr lvl="6"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7pPr>
            <a:lvl8pPr lvl="7"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8pPr>
            <a:lvl9pPr lvl="8"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9pPr>
          </a:lstStyle>
          <a:p/>
        </p:txBody>
      </p:sp>
      <p:sp>
        <p:nvSpPr>
          <p:cNvPr id="875" name="Google Shape;875;p89"/>
          <p:cNvSpPr txBox="1"/>
          <p:nvPr>
            <p:ph idx="3" type="body"/>
          </p:nvPr>
        </p:nvSpPr>
        <p:spPr>
          <a:xfrm>
            <a:off x="1491600" y="3969025"/>
            <a:ext cx="6157200" cy="624300"/>
          </a:xfrm>
          <a:prstGeom prst="rect">
            <a:avLst/>
          </a:prstGeom>
        </p:spPr>
        <p:txBody>
          <a:bodyPr anchorCtr="0" anchor="ctr" bIns="91425" lIns="91425"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876" name="Google Shape;876;p89"/>
          <p:cNvSpPr txBox="1"/>
          <p:nvPr>
            <p:ph idx="4" type="subTitle"/>
          </p:nvPr>
        </p:nvSpPr>
        <p:spPr>
          <a:xfrm>
            <a:off x="1491600" y="2534575"/>
            <a:ext cx="6157200" cy="272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1"/>
              </a:buClr>
              <a:buSzPts val="1400"/>
              <a:buFont typeface="Space Grotesk SemiBold"/>
              <a:buNone/>
              <a:defRPr>
                <a:solidFill>
                  <a:schemeClr val="accent1"/>
                </a:solidFill>
                <a:latin typeface="Space Grotesk SemiBold"/>
                <a:ea typeface="Space Grotesk SemiBold"/>
                <a:cs typeface="Space Grotesk SemiBold"/>
                <a:sym typeface="Space Grotesk SemiBold"/>
              </a:defRPr>
            </a:lvl1pPr>
            <a:lvl2pPr lvl="1"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2pPr>
            <a:lvl3pPr lvl="2"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3pPr>
            <a:lvl4pPr lvl="3"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4pPr>
            <a:lvl5pPr lvl="4"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5pPr>
            <a:lvl6pPr lvl="5"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6pPr>
            <a:lvl7pPr lvl="6"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7pPr>
            <a:lvl8pPr lvl="7"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8pPr>
            <a:lvl9pPr lvl="8"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9pPr>
          </a:lstStyle>
          <a:p/>
        </p:txBody>
      </p:sp>
      <p:sp>
        <p:nvSpPr>
          <p:cNvPr id="877" name="Google Shape;877;p89"/>
          <p:cNvSpPr txBox="1"/>
          <p:nvPr>
            <p:ph idx="5" type="body"/>
          </p:nvPr>
        </p:nvSpPr>
        <p:spPr>
          <a:xfrm>
            <a:off x="1491600" y="2802225"/>
            <a:ext cx="6157200" cy="624300"/>
          </a:xfrm>
          <a:prstGeom prst="rect">
            <a:avLst/>
          </a:prstGeom>
        </p:spPr>
        <p:txBody>
          <a:bodyPr anchorCtr="0" anchor="ctr" bIns="91425" lIns="91425"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878" name="Google Shape;878;p89"/>
          <p:cNvSpPr txBox="1"/>
          <p:nvPr>
            <p:ph idx="6" type="body"/>
          </p:nvPr>
        </p:nvSpPr>
        <p:spPr>
          <a:xfrm>
            <a:off x="1491600" y="1635400"/>
            <a:ext cx="6157200" cy="624300"/>
          </a:xfrm>
          <a:prstGeom prst="rect">
            <a:avLst/>
          </a:prstGeom>
        </p:spPr>
        <p:txBody>
          <a:bodyPr anchorCtr="0" anchor="ctr" bIns="91425" lIns="91425"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879" name="Google Shape;879;p89"/>
          <p:cNvSpPr/>
          <p:nvPr/>
        </p:nvSpPr>
        <p:spPr>
          <a:xfrm>
            <a:off x="566400" y="2495120"/>
            <a:ext cx="624300" cy="624300"/>
          </a:xfrm>
          <a:prstGeom prst="ellipse">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80" name="Google Shape;880;p89"/>
          <p:cNvSpPr/>
          <p:nvPr/>
        </p:nvSpPr>
        <p:spPr>
          <a:xfrm>
            <a:off x="566250" y="3666995"/>
            <a:ext cx="624300" cy="624300"/>
          </a:xfrm>
          <a:prstGeom prst="ellipse">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81" name="Google Shape;881;p89"/>
          <p:cNvSpPr txBox="1"/>
          <p:nvPr/>
        </p:nvSpPr>
        <p:spPr>
          <a:xfrm>
            <a:off x="703788" y="1418641"/>
            <a:ext cx="426000" cy="43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800">
                <a:solidFill>
                  <a:schemeClr val="lt1"/>
                </a:solidFill>
                <a:latin typeface="Space Grotesk"/>
                <a:ea typeface="Space Grotesk"/>
                <a:cs typeface="Space Grotesk"/>
                <a:sym typeface="Space Grotesk"/>
              </a:rPr>
              <a:t>1</a:t>
            </a:r>
            <a:endParaRPr b="1" sz="2800">
              <a:solidFill>
                <a:schemeClr val="lt1"/>
              </a:solidFill>
              <a:latin typeface="Space Grotesk"/>
              <a:ea typeface="Space Grotesk"/>
              <a:cs typeface="Space Grotesk"/>
              <a:sym typeface="Space Grotesk"/>
            </a:endParaRPr>
          </a:p>
        </p:txBody>
      </p:sp>
      <p:sp>
        <p:nvSpPr>
          <p:cNvPr id="882" name="Google Shape;882;p89"/>
          <p:cNvSpPr txBox="1"/>
          <p:nvPr/>
        </p:nvSpPr>
        <p:spPr>
          <a:xfrm>
            <a:off x="665388" y="2590516"/>
            <a:ext cx="426000" cy="43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800">
                <a:solidFill>
                  <a:schemeClr val="lt1"/>
                </a:solidFill>
                <a:latin typeface="Space Grotesk"/>
                <a:ea typeface="Space Grotesk"/>
                <a:cs typeface="Space Grotesk"/>
                <a:sym typeface="Space Grotesk"/>
              </a:rPr>
              <a:t>2</a:t>
            </a:r>
            <a:endParaRPr b="1" sz="2800">
              <a:solidFill>
                <a:schemeClr val="lt1"/>
              </a:solidFill>
              <a:latin typeface="Space Grotesk"/>
              <a:ea typeface="Space Grotesk"/>
              <a:cs typeface="Space Grotesk"/>
              <a:sym typeface="Space Grotesk"/>
            </a:endParaRPr>
          </a:p>
        </p:txBody>
      </p:sp>
      <p:sp>
        <p:nvSpPr>
          <p:cNvPr id="883" name="Google Shape;883;p89"/>
          <p:cNvSpPr txBox="1"/>
          <p:nvPr/>
        </p:nvSpPr>
        <p:spPr>
          <a:xfrm>
            <a:off x="665688" y="3766841"/>
            <a:ext cx="426000" cy="43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800">
                <a:solidFill>
                  <a:schemeClr val="lt1"/>
                </a:solidFill>
                <a:latin typeface="Space Grotesk"/>
                <a:ea typeface="Space Grotesk"/>
                <a:cs typeface="Space Grotesk"/>
                <a:sym typeface="Space Grotesk"/>
              </a:rPr>
              <a:t>3</a:t>
            </a:r>
            <a:endParaRPr b="1" sz="2800">
              <a:solidFill>
                <a:schemeClr val="lt1"/>
              </a:solidFill>
              <a:latin typeface="Space Grotesk"/>
              <a:ea typeface="Space Grotesk"/>
              <a:cs typeface="Space Grotesk"/>
              <a:sym typeface="Space Grotesk"/>
            </a:endParaRPr>
          </a:p>
        </p:txBody>
      </p:sp>
    </p:spTree>
  </p:cSld>
  <p:clrMapOvr>
    <a:masterClrMapping/>
  </p:clrMapOvr>
  <p:extLst>
    <p:ext uri="{DCECCB84-F9BA-43D5-87BE-67443E8EF086}">
      <p15:sldGuideLst>
        <p15:guide id="1" pos="4818">
          <p15:clr>
            <a:srgbClr val="E46962"/>
          </p15:clr>
        </p15:guide>
        <p15:guide id="2" orient="horz" pos="1030">
          <p15:clr>
            <a:srgbClr val="E46962"/>
          </p15:clr>
        </p15:guide>
        <p15:guide id="3" orient="horz" pos="1768">
          <p15:clr>
            <a:srgbClr val="E46962"/>
          </p15:clr>
        </p15:guide>
        <p15:guide id="4" orient="horz" pos="2509">
          <p15:clr>
            <a:srgbClr val="E46962"/>
          </p15:clr>
        </p15:guide>
      </p15:sldGuideLst>
    </p:ext>
  </p:extLst>
</p:sldLayout>
</file>

<file path=ppt/slideLayouts/slideLayout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Agenda slide - v3 - old">
  <p:cSld name="CUSTOM_11">
    <p:spTree>
      <p:nvGrpSpPr>
        <p:cNvPr id="884" name="Shape 884"/>
        <p:cNvGrpSpPr/>
        <p:nvPr/>
      </p:nvGrpSpPr>
      <p:grpSpPr>
        <a:xfrm>
          <a:off x="0" y="0"/>
          <a:ext cx="0" cy="0"/>
          <a:chOff x="0" y="0"/>
          <a:chExt cx="0" cy="0"/>
        </a:xfrm>
      </p:grpSpPr>
      <p:sp>
        <p:nvSpPr>
          <p:cNvPr id="885" name="Google Shape;885;p90"/>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atin typeface="Inter"/>
                <a:ea typeface="Inter"/>
                <a:cs typeface="Inter"/>
                <a:sym typeface="Inter"/>
              </a:defRPr>
            </a:lvl2pPr>
            <a:lvl3pPr lvl="2">
              <a:spcBef>
                <a:spcPts val="0"/>
              </a:spcBef>
              <a:spcAft>
                <a:spcPts val="0"/>
              </a:spcAft>
              <a:buSzPts val="2000"/>
              <a:buNone/>
              <a:defRPr>
                <a:latin typeface="Inter"/>
                <a:ea typeface="Inter"/>
                <a:cs typeface="Inter"/>
                <a:sym typeface="Inter"/>
              </a:defRPr>
            </a:lvl3pPr>
            <a:lvl4pPr lvl="3">
              <a:spcBef>
                <a:spcPts val="0"/>
              </a:spcBef>
              <a:spcAft>
                <a:spcPts val="0"/>
              </a:spcAft>
              <a:buSzPts val="2000"/>
              <a:buNone/>
              <a:defRPr>
                <a:latin typeface="Inter"/>
                <a:ea typeface="Inter"/>
                <a:cs typeface="Inter"/>
                <a:sym typeface="Inter"/>
              </a:defRPr>
            </a:lvl4pPr>
            <a:lvl5pPr lvl="4">
              <a:spcBef>
                <a:spcPts val="0"/>
              </a:spcBef>
              <a:spcAft>
                <a:spcPts val="0"/>
              </a:spcAft>
              <a:buSzPts val="2000"/>
              <a:buNone/>
              <a:defRPr>
                <a:latin typeface="Inter"/>
                <a:ea typeface="Inter"/>
                <a:cs typeface="Inter"/>
                <a:sym typeface="Inter"/>
              </a:defRPr>
            </a:lvl5pPr>
            <a:lvl6pPr lvl="5">
              <a:spcBef>
                <a:spcPts val="0"/>
              </a:spcBef>
              <a:spcAft>
                <a:spcPts val="0"/>
              </a:spcAft>
              <a:buSzPts val="2000"/>
              <a:buNone/>
              <a:defRPr>
                <a:latin typeface="Inter"/>
                <a:ea typeface="Inter"/>
                <a:cs typeface="Inter"/>
                <a:sym typeface="Inter"/>
              </a:defRPr>
            </a:lvl6pPr>
            <a:lvl7pPr lvl="6">
              <a:spcBef>
                <a:spcPts val="0"/>
              </a:spcBef>
              <a:spcAft>
                <a:spcPts val="0"/>
              </a:spcAft>
              <a:buSzPts val="2000"/>
              <a:buNone/>
              <a:defRPr>
                <a:latin typeface="Inter"/>
                <a:ea typeface="Inter"/>
                <a:cs typeface="Inter"/>
                <a:sym typeface="Inter"/>
              </a:defRPr>
            </a:lvl7pPr>
            <a:lvl8pPr lvl="7">
              <a:spcBef>
                <a:spcPts val="0"/>
              </a:spcBef>
              <a:spcAft>
                <a:spcPts val="0"/>
              </a:spcAft>
              <a:buSzPts val="2000"/>
              <a:buNone/>
              <a:defRPr>
                <a:latin typeface="Inter"/>
                <a:ea typeface="Inter"/>
                <a:cs typeface="Inter"/>
                <a:sym typeface="Inter"/>
              </a:defRPr>
            </a:lvl8pPr>
            <a:lvl9pPr lvl="8">
              <a:spcBef>
                <a:spcPts val="0"/>
              </a:spcBef>
              <a:spcAft>
                <a:spcPts val="0"/>
              </a:spcAft>
              <a:buSzPts val="2000"/>
              <a:buNone/>
              <a:defRPr>
                <a:latin typeface="Inter"/>
                <a:ea typeface="Inter"/>
                <a:cs typeface="Inter"/>
                <a:sym typeface="Inter"/>
              </a:defRPr>
            </a:lvl9pPr>
          </a:lstStyle>
          <a:p/>
        </p:txBody>
      </p:sp>
      <p:sp>
        <p:nvSpPr>
          <p:cNvPr id="886" name="Google Shape;886;p90"/>
          <p:cNvSpPr txBox="1"/>
          <p:nvPr>
            <p:ph idx="1" type="subTitle"/>
          </p:nvPr>
        </p:nvSpPr>
        <p:spPr>
          <a:xfrm>
            <a:off x="648408" y="1947466"/>
            <a:ext cx="1528500" cy="3816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Clr>
                <a:srgbClr val="3EABCA"/>
              </a:buClr>
              <a:buSzPts val="1400"/>
              <a:buFont typeface="Space Grotesk SemiBold"/>
              <a:buNone/>
              <a:defRPr>
                <a:solidFill>
                  <a:srgbClr val="3EABCA"/>
                </a:solidFill>
                <a:latin typeface="Space Grotesk SemiBold"/>
                <a:ea typeface="Space Grotesk SemiBold"/>
                <a:cs typeface="Space Grotesk SemiBold"/>
                <a:sym typeface="Space Grotesk SemiBold"/>
              </a:defRPr>
            </a:lvl1pPr>
            <a:lvl2pPr lvl="1" algn="ctr">
              <a:lnSpc>
                <a:spcPct val="100000"/>
              </a:lnSpc>
              <a:spcBef>
                <a:spcPts val="0"/>
              </a:spcBef>
              <a:spcAft>
                <a:spcPts val="0"/>
              </a:spcAft>
              <a:buClr>
                <a:srgbClr val="3EABCA"/>
              </a:buClr>
              <a:buSzPts val="1400"/>
              <a:buFont typeface="Space Grotesk SemiBold"/>
              <a:buNone/>
              <a:defRPr>
                <a:solidFill>
                  <a:srgbClr val="3EABCA"/>
                </a:solidFill>
                <a:latin typeface="Space Grotesk SemiBold"/>
                <a:ea typeface="Space Grotesk SemiBold"/>
                <a:cs typeface="Space Grotesk SemiBold"/>
                <a:sym typeface="Space Grotesk SemiBold"/>
              </a:defRPr>
            </a:lvl2pPr>
            <a:lvl3pPr lvl="2" algn="ctr">
              <a:lnSpc>
                <a:spcPct val="100000"/>
              </a:lnSpc>
              <a:spcBef>
                <a:spcPts val="0"/>
              </a:spcBef>
              <a:spcAft>
                <a:spcPts val="0"/>
              </a:spcAft>
              <a:buClr>
                <a:srgbClr val="3EABCA"/>
              </a:buClr>
              <a:buSzPts val="1400"/>
              <a:buFont typeface="Space Grotesk SemiBold"/>
              <a:buNone/>
              <a:defRPr>
                <a:solidFill>
                  <a:srgbClr val="3EABCA"/>
                </a:solidFill>
                <a:latin typeface="Space Grotesk SemiBold"/>
                <a:ea typeface="Space Grotesk SemiBold"/>
                <a:cs typeface="Space Grotesk SemiBold"/>
                <a:sym typeface="Space Grotesk SemiBold"/>
              </a:defRPr>
            </a:lvl3pPr>
            <a:lvl4pPr lvl="3" algn="ctr">
              <a:lnSpc>
                <a:spcPct val="100000"/>
              </a:lnSpc>
              <a:spcBef>
                <a:spcPts val="0"/>
              </a:spcBef>
              <a:spcAft>
                <a:spcPts val="0"/>
              </a:spcAft>
              <a:buClr>
                <a:srgbClr val="3EABCA"/>
              </a:buClr>
              <a:buSzPts val="1400"/>
              <a:buFont typeface="Space Grotesk SemiBold"/>
              <a:buNone/>
              <a:defRPr>
                <a:solidFill>
                  <a:srgbClr val="3EABCA"/>
                </a:solidFill>
                <a:latin typeface="Space Grotesk SemiBold"/>
                <a:ea typeface="Space Grotesk SemiBold"/>
                <a:cs typeface="Space Grotesk SemiBold"/>
                <a:sym typeface="Space Grotesk SemiBold"/>
              </a:defRPr>
            </a:lvl4pPr>
            <a:lvl5pPr lvl="4" algn="ctr">
              <a:lnSpc>
                <a:spcPct val="100000"/>
              </a:lnSpc>
              <a:spcBef>
                <a:spcPts val="0"/>
              </a:spcBef>
              <a:spcAft>
                <a:spcPts val="0"/>
              </a:spcAft>
              <a:buClr>
                <a:srgbClr val="3EABCA"/>
              </a:buClr>
              <a:buSzPts val="1400"/>
              <a:buFont typeface="Space Grotesk SemiBold"/>
              <a:buNone/>
              <a:defRPr>
                <a:solidFill>
                  <a:srgbClr val="3EABCA"/>
                </a:solidFill>
                <a:latin typeface="Space Grotesk SemiBold"/>
                <a:ea typeface="Space Grotesk SemiBold"/>
                <a:cs typeface="Space Grotesk SemiBold"/>
                <a:sym typeface="Space Grotesk SemiBold"/>
              </a:defRPr>
            </a:lvl5pPr>
            <a:lvl6pPr lvl="5" algn="ctr">
              <a:lnSpc>
                <a:spcPct val="100000"/>
              </a:lnSpc>
              <a:spcBef>
                <a:spcPts val="0"/>
              </a:spcBef>
              <a:spcAft>
                <a:spcPts val="0"/>
              </a:spcAft>
              <a:buClr>
                <a:srgbClr val="3EABCA"/>
              </a:buClr>
              <a:buSzPts val="1400"/>
              <a:buFont typeface="Space Grotesk SemiBold"/>
              <a:buNone/>
              <a:defRPr>
                <a:solidFill>
                  <a:srgbClr val="3EABCA"/>
                </a:solidFill>
                <a:latin typeface="Space Grotesk SemiBold"/>
                <a:ea typeface="Space Grotesk SemiBold"/>
                <a:cs typeface="Space Grotesk SemiBold"/>
                <a:sym typeface="Space Grotesk SemiBold"/>
              </a:defRPr>
            </a:lvl6pPr>
            <a:lvl7pPr lvl="6" algn="ctr">
              <a:lnSpc>
                <a:spcPct val="100000"/>
              </a:lnSpc>
              <a:spcBef>
                <a:spcPts val="0"/>
              </a:spcBef>
              <a:spcAft>
                <a:spcPts val="0"/>
              </a:spcAft>
              <a:buClr>
                <a:srgbClr val="3EABCA"/>
              </a:buClr>
              <a:buSzPts val="1400"/>
              <a:buFont typeface="Space Grotesk SemiBold"/>
              <a:buNone/>
              <a:defRPr>
                <a:solidFill>
                  <a:srgbClr val="3EABCA"/>
                </a:solidFill>
                <a:latin typeface="Space Grotesk SemiBold"/>
                <a:ea typeface="Space Grotesk SemiBold"/>
                <a:cs typeface="Space Grotesk SemiBold"/>
                <a:sym typeface="Space Grotesk SemiBold"/>
              </a:defRPr>
            </a:lvl7pPr>
            <a:lvl8pPr lvl="7" algn="ctr">
              <a:lnSpc>
                <a:spcPct val="100000"/>
              </a:lnSpc>
              <a:spcBef>
                <a:spcPts val="0"/>
              </a:spcBef>
              <a:spcAft>
                <a:spcPts val="0"/>
              </a:spcAft>
              <a:buClr>
                <a:srgbClr val="3EABCA"/>
              </a:buClr>
              <a:buSzPts val="1400"/>
              <a:buFont typeface="Space Grotesk SemiBold"/>
              <a:buNone/>
              <a:defRPr>
                <a:solidFill>
                  <a:srgbClr val="3EABCA"/>
                </a:solidFill>
                <a:latin typeface="Space Grotesk SemiBold"/>
                <a:ea typeface="Space Grotesk SemiBold"/>
                <a:cs typeface="Space Grotesk SemiBold"/>
                <a:sym typeface="Space Grotesk SemiBold"/>
              </a:defRPr>
            </a:lvl8pPr>
            <a:lvl9pPr lvl="8" algn="ctr">
              <a:lnSpc>
                <a:spcPct val="100000"/>
              </a:lnSpc>
              <a:spcBef>
                <a:spcPts val="0"/>
              </a:spcBef>
              <a:spcAft>
                <a:spcPts val="0"/>
              </a:spcAft>
              <a:buClr>
                <a:srgbClr val="3EABCA"/>
              </a:buClr>
              <a:buSzPts val="1400"/>
              <a:buFont typeface="Space Grotesk SemiBold"/>
              <a:buNone/>
              <a:defRPr>
                <a:solidFill>
                  <a:srgbClr val="3EABCA"/>
                </a:solidFill>
                <a:latin typeface="Space Grotesk SemiBold"/>
                <a:ea typeface="Space Grotesk SemiBold"/>
                <a:cs typeface="Space Grotesk SemiBold"/>
                <a:sym typeface="Space Grotesk SemiBold"/>
              </a:defRPr>
            </a:lvl9pPr>
          </a:lstStyle>
          <a:p/>
        </p:txBody>
      </p:sp>
      <p:sp>
        <p:nvSpPr>
          <p:cNvPr id="887" name="Google Shape;887;p90"/>
          <p:cNvSpPr txBox="1"/>
          <p:nvPr>
            <p:ph idx="2" type="body"/>
          </p:nvPr>
        </p:nvSpPr>
        <p:spPr>
          <a:xfrm>
            <a:off x="566255" y="2383356"/>
            <a:ext cx="1643400" cy="759000"/>
          </a:xfrm>
          <a:prstGeom prst="rect">
            <a:avLst/>
          </a:prstGeom>
        </p:spPr>
        <p:txBody>
          <a:bodyPr anchorCtr="0" anchor="t" bIns="91425" lIns="91425" spcFirstLastPara="1" rIns="91425" wrap="square" tIns="91425">
            <a:normAutofit/>
          </a:bodyPr>
          <a:lstStyle>
            <a:lvl1pPr indent="-298450" lvl="0" marL="457200" algn="ctr">
              <a:spcBef>
                <a:spcPts val="0"/>
              </a:spcBef>
              <a:spcAft>
                <a:spcPts val="0"/>
              </a:spcAft>
              <a:buSzPts val="11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888" name="Google Shape;888;p90"/>
          <p:cNvSpPr txBox="1"/>
          <p:nvPr>
            <p:ph idx="3" type="subTitle"/>
          </p:nvPr>
        </p:nvSpPr>
        <p:spPr>
          <a:xfrm>
            <a:off x="3476909" y="1947466"/>
            <a:ext cx="1528500" cy="3816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Clr>
                <a:schemeClr val="accent1"/>
              </a:buClr>
              <a:buSzPts val="1400"/>
              <a:buFont typeface="Space Grotesk SemiBold"/>
              <a:buNone/>
              <a:defRPr>
                <a:solidFill>
                  <a:schemeClr val="accent1"/>
                </a:solidFill>
                <a:latin typeface="Space Grotesk SemiBold"/>
                <a:ea typeface="Space Grotesk SemiBold"/>
                <a:cs typeface="Space Grotesk SemiBold"/>
                <a:sym typeface="Space Grotesk SemiBold"/>
              </a:defRPr>
            </a:lvl1pPr>
            <a:lvl2pPr lvl="1" algn="ctr">
              <a:lnSpc>
                <a:spcPct val="100000"/>
              </a:lnSpc>
              <a:spcBef>
                <a:spcPts val="0"/>
              </a:spcBef>
              <a:spcAft>
                <a:spcPts val="0"/>
              </a:spcAft>
              <a:buClr>
                <a:schemeClr val="accent1"/>
              </a:buClr>
              <a:buSzPts val="1400"/>
              <a:buFont typeface="Space Grotesk SemiBold"/>
              <a:buNone/>
              <a:defRPr>
                <a:solidFill>
                  <a:schemeClr val="accent1"/>
                </a:solidFill>
                <a:latin typeface="Space Grotesk SemiBold"/>
                <a:ea typeface="Space Grotesk SemiBold"/>
                <a:cs typeface="Space Grotesk SemiBold"/>
                <a:sym typeface="Space Grotesk SemiBold"/>
              </a:defRPr>
            </a:lvl2pPr>
            <a:lvl3pPr lvl="2" algn="ctr">
              <a:lnSpc>
                <a:spcPct val="100000"/>
              </a:lnSpc>
              <a:spcBef>
                <a:spcPts val="0"/>
              </a:spcBef>
              <a:spcAft>
                <a:spcPts val="0"/>
              </a:spcAft>
              <a:buClr>
                <a:schemeClr val="accent1"/>
              </a:buClr>
              <a:buSzPts val="1400"/>
              <a:buFont typeface="Space Grotesk SemiBold"/>
              <a:buNone/>
              <a:defRPr>
                <a:solidFill>
                  <a:schemeClr val="accent1"/>
                </a:solidFill>
                <a:latin typeface="Space Grotesk SemiBold"/>
                <a:ea typeface="Space Grotesk SemiBold"/>
                <a:cs typeface="Space Grotesk SemiBold"/>
                <a:sym typeface="Space Grotesk SemiBold"/>
              </a:defRPr>
            </a:lvl3pPr>
            <a:lvl4pPr lvl="3" algn="ctr">
              <a:lnSpc>
                <a:spcPct val="100000"/>
              </a:lnSpc>
              <a:spcBef>
                <a:spcPts val="0"/>
              </a:spcBef>
              <a:spcAft>
                <a:spcPts val="0"/>
              </a:spcAft>
              <a:buClr>
                <a:schemeClr val="accent1"/>
              </a:buClr>
              <a:buSzPts val="1400"/>
              <a:buFont typeface="Space Grotesk SemiBold"/>
              <a:buNone/>
              <a:defRPr>
                <a:solidFill>
                  <a:schemeClr val="accent1"/>
                </a:solidFill>
                <a:latin typeface="Space Grotesk SemiBold"/>
                <a:ea typeface="Space Grotesk SemiBold"/>
                <a:cs typeface="Space Grotesk SemiBold"/>
                <a:sym typeface="Space Grotesk SemiBold"/>
              </a:defRPr>
            </a:lvl4pPr>
            <a:lvl5pPr lvl="4" algn="ctr">
              <a:lnSpc>
                <a:spcPct val="100000"/>
              </a:lnSpc>
              <a:spcBef>
                <a:spcPts val="0"/>
              </a:spcBef>
              <a:spcAft>
                <a:spcPts val="0"/>
              </a:spcAft>
              <a:buClr>
                <a:schemeClr val="accent1"/>
              </a:buClr>
              <a:buSzPts val="1400"/>
              <a:buFont typeface="Space Grotesk SemiBold"/>
              <a:buNone/>
              <a:defRPr>
                <a:solidFill>
                  <a:schemeClr val="accent1"/>
                </a:solidFill>
                <a:latin typeface="Space Grotesk SemiBold"/>
                <a:ea typeface="Space Grotesk SemiBold"/>
                <a:cs typeface="Space Grotesk SemiBold"/>
                <a:sym typeface="Space Grotesk SemiBold"/>
              </a:defRPr>
            </a:lvl5pPr>
            <a:lvl6pPr lvl="5" algn="ctr">
              <a:lnSpc>
                <a:spcPct val="100000"/>
              </a:lnSpc>
              <a:spcBef>
                <a:spcPts val="0"/>
              </a:spcBef>
              <a:spcAft>
                <a:spcPts val="0"/>
              </a:spcAft>
              <a:buClr>
                <a:schemeClr val="accent1"/>
              </a:buClr>
              <a:buSzPts val="1400"/>
              <a:buFont typeface="Space Grotesk SemiBold"/>
              <a:buNone/>
              <a:defRPr>
                <a:solidFill>
                  <a:schemeClr val="accent1"/>
                </a:solidFill>
                <a:latin typeface="Space Grotesk SemiBold"/>
                <a:ea typeface="Space Grotesk SemiBold"/>
                <a:cs typeface="Space Grotesk SemiBold"/>
                <a:sym typeface="Space Grotesk SemiBold"/>
              </a:defRPr>
            </a:lvl6pPr>
            <a:lvl7pPr lvl="6" algn="ctr">
              <a:lnSpc>
                <a:spcPct val="100000"/>
              </a:lnSpc>
              <a:spcBef>
                <a:spcPts val="0"/>
              </a:spcBef>
              <a:spcAft>
                <a:spcPts val="0"/>
              </a:spcAft>
              <a:buClr>
                <a:schemeClr val="accent1"/>
              </a:buClr>
              <a:buSzPts val="1400"/>
              <a:buFont typeface="Space Grotesk SemiBold"/>
              <a:buNone/>
              <a:defRPr>
                <a:solidFill>
                  <a:schemeClr val="accent1"/>
                </a:solidFill>
                <a:latin typeface="Space Grotesk SemiBold"/>
                <a:ea typeface="Space Grotesk SemiBold"/>
                <a:cs typeface="Space Grotesk SemiBold"/>
                <a:sym typeface="Space Grotesk SemiBold"/>
              </a:defRPr>
            </a:lvl7pPr>
            <a:lvl8pPr lvl="7" algn="ctr">
              <a:lnSpc>
                <a:spcPct val="100000"/>
              </a:lnSpc>
              <a:spcBef>
                <a:spcPts val="0"/>
              </a:spcBef>
              <a:spcAft>
                <a:spcPts val="0"/>
              </a:spcAft>
              <a:buClr>
                <a:schemeClr val="accent1"/>
              </a:buClr>
              <a:buSzPts val="1400"/>
              <a:buFont typeface="Space Grotesk SemiBold"/>
              <a:buNone/>
              <a:defRPr>
                <a:solidFill>
                  <a:schemeClr val="accent1"/>
                </a:solidFill>
                <a:latin typeface="Space Grotesk SemiBold"/>
                <a:ea typeface="Space Grotesk SemiBold"/>
                <a:cs typeface="Space Grotesk SemiBold"/>
                <a:sym typeface="Space Grotesk SemiBold"/>
              </a:defRPr>
            </a:lvl8pPr>
            <a:lvl9pPr lvl="8" algn="ctr">
              <a:lnSpc>
                <a:spcPct val="100000"/>
              </a:lnSpc>
              <a:spcBef>
                <a:spcPts val="0"/>
              </a:spcBef>
              <a:spcAft>
                <a:spcPts val="0"/>
              </a:spcAft>
              <a:buClr>
                <a:schemeClr val="accent1"/>
              </a:buClr>
              <a:buSzPts val="1400"/>
              <a:buFont typeface="Space Grotesk SemiBold"/>
              <a:buNone/>
              <a:defRPr>
                <a:solidFill>
                  <a:schemeClr val="accent1"/>
                </a:solidFill>
                <a:latin typeface="Space Grotesk SemiBold"/>
                <a:ea typeface="Space Grotesk SemiBold"/>
                <a:cs typeface="Space Grotesk SemiBold"/>
                <a:sym typeface="Space Grotesk SemiBold"/>
              </a:defRPr>
            </a:lvl9pPr>
          </a:lstStyle>
          <a:p/>
        </p:txBody>
      </p:sp>
      <p:sp>
        <p:nvSpPr>
          <p:cNvPr id="889" name="Google Shape;889;p90"/>
          <p:cNvSpPr txBox="1"/>
          <p:nvPr>
            <p:ph idx="4" type="body"/>
          </p:nvPr>
        </p:nvSpPr>
        <p:spPr>
          <a:xfrm>
            <a:off x="3419456" y="2383356"/>
            <a:ext cx="1643400" cy="759000"/>
          </a:xfrm>
          <a:prstGeom prst="rect">
            <a:avLst/>
          </a:prstGeom>
        </p:spPr>
        <p:txBody>
          <a:bodyPr anchorCtr="0" anchor="t" bIns="91425" lIns="91425" spcFirstLastPara="1" rIns="91425" wrap="square" tIns="91425">
            <a:normAutofit/>
          </a:bodyPr>
          <a:lstStyle>
            <a:lvl1pPr indent="-298450" lvl="0" marL="457200" algn="ctr">
              <a:spcBef>
                <a:spcPts val="0"/>
              </a:spcBef>
              <a:spcAft>
                <a:spcPts val="0"/>
              </a:spcAft>
              <a:buSzPts val="11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890" name="Google Shape;890;p90"/>
          <p:cNvSpPr txBox="1"/>
          <p:nvPr>
            <p:ph idx="5" type="subTitle"/>
          </p:nvPr>
        </p:nvSpPr>
        <p:spPr>
          <a:xfrm>
            <a:off x="6305410" y="1947466"/>
            <a:ext cx="1528500" cy="3816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1pPr>
            <a:lvl2pPr lvl="1" algn="ctr">
              <a:lnSpc>
                <a:spcPct val="100000"/>
              </a:lnSpc>
              <a:spcBef>
                <a:spcPts val="0"/>
              </a:spcBef>
              <a:spcAft>
                <a:spcPts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2pPr>
            <a:lvl3pPr lvl="2" algn="ctr">
              <a:lnSpc>
                <a:spcPct val="100000"/>
              </a:lnSpc>
              <a:spcBef>
                <a:spcPts val="0"/>
              </a:spcBef>
              <a:spcAft>
                <a:spcPts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3pPr>
            <a:lvl4pPr lvl="3" algn="ctr">
              <a:lnSpc>
                <a:spcPct val="100000"/>
              </a:lnSpc>
              <a:spcBef>
                <a:spcPts val="0"/>
              </a:spcBef>
              <a:spcAft>
                <a:spcPts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4pPr>
            <a:lvl5pPr lvl="4" algn="ctr">
              <a:lnSpc>
                <a:spcPct val="100000"/>
              </a:lnSpc>
              <a:spcBef>
                <a:spcPts val="0"/>
              </a:spcBef>
              <a:spcAft>
                <a:spcPts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5pPr>
            <a:lvl6pPr lvl="5" algn="ctr">
              <a:lnSpc>
                <a:spcPct val="100000"/>
              </a:lnSpc>
              <a:spcBef>
                <a:spcPts val="0"/>
              </a:spcBef>
              <a:spcAft>
                <a:spcPts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6pPr>
            <a:lvl7pPr lvl="6" algn="ctr">
              <a:lnSpc>
                <a:spcPct val="100000"/>
              </a:lnSpc>
              <a:spcBef>
                <a:spcPts val="0"/>
              </a:spcBef>
              <a:spcAft>
                <a:spcPts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7pPr>
            <a:lvl8pPr lvl="7" algn="ctr">
              <a:lnSpc>
                <a:spcPct val="100000"/>
              </a:lnSpc>
              <a:spcBef>
                <a:spcPts val="0"/>
              </a:spcBef>
              <a:spcAft>
                <a:spcPts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8pPr>
            <a:lvl9pPr lvl="8" algn="ctr">
              <a:lnSpc>
                <a:spcPct val="100000"/>
              </a:lnSpc>
              <a:spcBef>
                <a:spcPts val="0"/>
              </a:spcBef>
              <a:spcAft>
                <a:spcPts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9pPr>
          </a:lstStyle>
          <a:p/>
        </p:txBody>
      </p:sp>
      <p:sp>
        <p:nvSpPr>
          <p:cNvPr id="891" name="Google Shape;891;p90"/>
          <p:cNvSpPr txBox="1"/>
          <p:nvPr>
            <p:ph idx="6" type="body"/>
          </p:nvPr>
        </p:nvSpPr>
        <p:spPr>
          <a:xfrm>
            <a:off x="6247957" y="2383356"/>
            <a:ext cx="1643400" cy="759000"/>
          </a:xfrm>
          <a:prstGeom prst="rect">
            <a:avLst/>
          </a:prstGeom>
        </p:spPr>
        <p:txBody>
          <a:bodyPr anchorCtr="0" anchor="t" bIns="91425" lIns="91425" spcFirstLastPara="1" rIns="91425" wrap="square" tIns="91425">
            <a:normAutofit/>
          </a:bodyPr>
          <a:lstStyle>
            <a:lvl1pPr indent="-298450" lvl="0" marL="457200" algn="ctr">
              <a:spcBef>
                <a:spcPts val="0"/>
              </a:spcBef>
              <a:spcAft>
                <a:spcPts val="0"/>
              </a:spcAft>
              <a:buSzPts val="11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Tree>
  </p:cSld>
  <p:clrMapOvr>
    <a:masterClrMapping/>
  </p:clrMapOvr>
  <p:extLst>
    <p:ext uri="{DCECCB84-F9BA-43D5-87BE-67443E8EF086}">
      <p15:sldGuideLst>
        <p15:guide id="1" orient="horz" pos="1467">
          <p15:clr>
            <a:srgbClr val="E46962"/>
          </p15:clr>
        </p15:guide>
      </p15:sldGuideLst>
    </p:ext>
  </p:extLst>
</p:sldLayout>
</file>

<file path=ppt/slideLayouts/slideLayout8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Agenda slide - v3">
  <p:cSld name="CUSTOM_18_1">
    <p:spTree>
      <p:nvGrpSpPr>
        <p:cNvPr id="892" name="Shape 892"/>
        <p:cNvGrpSpPr/>
        <p:nvPr/>
      </p:nvGrpSpPr>
      <p:grpSpPr>
        <a:xfrm>
          <a:off x="0" y="0"/>
          <a:ext cx="0" cy="0"/>
          <a:chOff x="0" y="0"/>
          <a:chExt cx="0" cy="0"/>
        </a:xfrm>
      </p:grpSpPr>
      <p:sp>
        <p:nvSpPr>
          <p:cNvPr id="893" name="Google Shape;893;p91"/>
          <p:cNvSpPr txBox="1"/>
          <p:nvPr>
            <p:ph type="title"/>
          </p:nvPr>
        </p:nvSpPr>
        <p:spPr>
          <a:xfrm>
            <a:off x="287725" y="369925"/>
            <a:ext cx="8564700" cy="5028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894" name="Google Shape;894;p91"/>
          <p:cNvSpPr txBox="1"/>
          <p:nvPr>
            <p:ph idx="1" type="subTitle"/>
          </p:nvPr>
        </p:nvSpPr>
        <p:spPr>
          <a:xfrm>
            <a:off x="292896" y="1330700"/>
            <a:ext cx="2573400" cy="560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1"/>
              </a:buClr>
              <a:buSzPts val="1400"/>
              <a:buNone/>
              <a:defRPr b="1">
                <a:solidFill>
                  <a:schemeClr val="accent1"/>
                </a:solidFill>
              </a:defRPr>
            </a:lvl1pPr>
            <a:lvl2pPr lvl="1">
              <a:lnSpc>
                <a:spcPct val="100000"/>
              </a:lnSpc>
              <a:spcBef>
                <a:spcPts val="0"/>
              </a:spcBef>
              <a:spcAft>
                <a:spcPts val="0"/>
              </a:spcAft>
              <a:buClr>
                <a:schemeClr val="accent1"/>
              </a:buClr>
              <a:buSzPts val="1400"/>
              <a:buNone/>
              <a:defRPr b="1">
                <a:solidFill>
                  <a:schemeClr val="accent1"/>
                </a:solidFill>
              </a:defRPr>
            </a:lvl2pPr>
            <a:lvl3pPr lvl="2">
              <a:lnSpc>
                <a:spcPct val="100000"/>
              </a:lnSpc>
              <a:spcBef>
                <a:spcPts val="0"/>
              </a:spcBef>
              <a:spcAft>
                <a:spcPts val="0"/>
              </a:spcAft>
              <a:buClr>
                <a:schemeClr val="accent1"/>
              </a:buClr>
              <a:buSzPts val="1400"/>
              <a:buNone/>
              <a:defRPr b="1">
                <a:solidFill>
                  <a:schemeClr val="accent1"/>
                </a:solidFill>
              </a:defRPr>
            </a:lvl3pPr>
            <a:lvl4pPr lvl="3">
              <a:lnSpc>
                <a:spcPct val="100000"/>
              </a:lnSpc>
              <a:spcBef>
                <a:spcPts val="0"/>
              </a:spcBef>
              <a:spcAft>
                <a:spcPts val="0"/>
              </a:spcAft>
              <a:buClr>
                <a:schemeClr val="accent1"/>
              </a:buClr>
              <a:buSzPts val="1400"/>
              <a:buNone/>
              <a:defRPr b="1">
                <a:solidFill>
                  <a:schemeClr val="accent1"/>
                </a:solidFill>
              </a:defRPr>
            </a:lvl4pPr>
            <a:lvl5pPr lvl="4">
              <a:lnSpc>
                <a:spcPct val="100000"/>
              </a:lnSpc>
              <a:spcBef>
                <a:spcPts val="0"/>
              </a:spcBef>
              <a:spcAft>
                <a:spcPts val="0"/>
              </a:spcAft>
              <a:buClr>
                <a:schemeClr val="accent1"/>
              </a:buClr>
              <a:buSzPts val="1400"/>
              <a:buNone/>
              <a:defRPr b="1">
                <a:solidFill>
                  <a:schemeClr val="accent1"/>
                </a:solidFill>
              </a:defRPr>
            </a:lvl5pPr>
            <a:lvl6pPr lvl="5">
              <a:lnSpc>
                <a:spcPct val="100000"/>
              </a:lnSpc>
              <a:spcBef>
                <a:spcPts val="0"/>
              </a:spcBef>
              <a:spcAft>
                <a:spcPts val="0"/>
              </a:spcAft>
              <a:buClr>
                <a:schemeClr val="accent1"/>
              </a:buClr>
              <a:buSzPts val="1400"/>
              <a:buNone/>
              <a:defRPr b="1">
                <a:solidFill>
                  <a:schemeClr val="accent1"/>
                </a:solidFill>
              </a:defRPr>
            </a:lvl6pPr>
            <a:lvl7pPr lvl="6">
              <a:lnSpc>
                <a:spcPct val="100000"/>
              </a:lnSpc>
              <a:spcBef>
                <a:spcPts val="0"/>
              </a:spcBef>
              <a:spcAft>
                <a:spcPts val="0"/>
              </a:spcAft>
              <a:buClr>
                <a:schemeClr val="accent1"/>
              </a:buClr>
              <a:buSzPts val="1400"/>
              <a:buNone/>
              <a:defRPr b="1">
                <a:solidFill>
                  <a:schemeClr val="accent1"/>
                </a:solidFill>
              </a:defRPr>
            </a:lvl7pPr>
            <a:lvl8pPr lvl="7">
              <a:lnSpc>
                <a:spcPct val="100000"/>
              </a:lnSpc>
              <a:spcBef>
                <a:spcPts val="0"/>
              </a:spcBef>
              <a:spcAft>
                <a:spcPts val="0"/>
              </a:spcAft>
              <a:buClr>
                <a:schemeClr val="accent1"/>
              </a:buClr>
              <a:buSzPts val="1400"/>
              <a:buNone/>
              <a:defRPr b="1">
                <a:solidFill>
                  <a:schemeClr val="accent1"/>
                </a:solidFill>
              </a:defRPr>
            </a:lvl8pPr>
            <a:lvl9pPr lvl="8">
              <a:lnSpc>
                <a:spcPct val="100000"/>
              </a:lnSpc>
              <a:spcBef>
                <a:spcPts val="0"/>
              </a:spcBef>
              <a:spcAft>
                <a:spcPts val="0"/>
              </a:spcAft>
              <a:buClr>
                <a:schemeClr val="accent1"/>
              </a:buClr>
              <a:buSzPts val="1400"/>
              <a:buNone/>
              <a:defRPr b="1">
                <a:solidFill>
                  <a:schemeClr val="accent1"/>
                </a:solidFill>
              </a:defRPr>
            </a:lvl9pPr>
          </a:lstStyle>
          <a:p/>
        </p:txBody>
      </p:sp>
      <p:sp>
        <p:nvSpPr>
          <p:cNvPr id="895" name="Google Shape;895;p91"/>
          <p:cNvSpPr txBox="1"/>
          <p:nvPr>
            <p:ph idx="2" type="body"/>
          </p:nvPr>
        </p:nvSpPr>
        <p:spPr>
          <a:xfrm>
            <a:off x="3743288" y="1330700"/>
            <a:ext cx="5112600" cy="9804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896" name="Google Shape;896;p91"/>
          <p:cNvSpPr txBox="1"/>
          <p:nvPr>
            <p:ph idx="3" type="subTitle"/>
          </p:nvPr>
        </p:nvSpPr>
        <p:spPr>
          <a:xfrm>
            <a:off x="306522" y="3879625"/>
            <a:ext cx="2573400" cy="560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3"/>
              </a:buClr>
              <a:buSzPts val="1400"/>
              <a:buNone/>
              <a:defRPr b="1">
                <a:solidFill>
                  <a:schemeClr val="accent3"/>
                </a:solidFill>
              </a:defRPr>
            </a:lvl1pPr>
            <a:lvl2pPr lvl="1">
              <a:lnSpc>
                <a:spcPct val="100000"/>
              </a:lnSpc>
              <a:spcBef>
                <a:spcPts val="0"/>
              </a:spcBef>
              <a:spcAft>
                <a:spcPts val="0"/>
              </a:spcAft>
              <a:buClr>
                <a:schemeClr val="accent3"/>
              </a:buClr>
              <a:buSzPts val="1400"/>
              <a:buNone/>
              <a:defRPr b="1">
                <a:solidFill>
                  <a:schemeClr val="accent3"/>
                </a:solidFill>
              </a:defRPr>
            </a:lvl2pPr>
            <a:lvl3pPr lvl="2">
              <a:lnSpc>
                <a:spcPct val="100000"/>
              </a:lnSpc>
              <a:spcBef>
                <a:spcPts val="0"/>
              </a:spcBef>
              <a:spcAft>
                <a:spcPts val="0"/>
              </a:spcAft>
              <a:buClr>
                <a:schemeClr val="accent3"/>
              </a:buClr>
              <a:buSzPts val="1400"/>
              <a:buNone/>
              <a:defRPr b="1">
                <a:solidFill>
                  <a:schemeClr val="accent3"/>
                </a:solidFill>
              </a:defRPr>
            </a:lvl3pPr>
            <a:lvl4pPr lvl="3">
              <a:lnSpc>
                <a:spcPct val="100000"/>
              </a:lnSpc>
              <a:spcBef>
                <a:spcPts val="0"/>
              </a:spcBef>
              <a:spcAft>
                <a:spcPts val="0"/>
              </a:spcAft>
              <a:buClr>
                <a:schemeClr val="accent3"/>
              </a:buClr>
              <a:buSzPts val="1400"/>
              <a:buNone/>
              <a:defRPr b="1">
                <a:solidFill>
                  <a:schemeClr val="accent3"/>
                </a:solidFill>
              </a:defRPr>
            </a:lvl4pPr>
            <a:lvl5pPr lvl="4">
              <a:lnSpc>
                <a:spcPct val="100000"/>
              </a:lnSpc>
              <a:spcBef>
                <a:spcPts val="0"/>
              </a:spcBef>
              <a:spcAft>
                <a:spcPts val="0"/>
              </a:spcAft>
              <a:buClr>
                <a:schemeClr val="accent3"/>
              </a:buClr>
              <a:buSzPts val="1400"/>
              <a:buNone/>
              <a:defRPr b="1">
                <a:solidFill>
                  <a:schemeClr val="accent3"/>
                </a:solidFill>
              </a:defRPr>
            </a:lvl5pPr>
            <a:lvl6pPr lvl="5">
              <a:lnSpc>
                <a:spcPct val="100000"/>
              </a:lnSpc>
              <a:spcBef>
                <a:spcPts val="0"/>
              </a:spcBef>
              <a:spcAft>
                <a:spcPts val="0"/>
              </a:spcAft>
              <a:buClr>
                <a:schemeClr val="accent3"/>
              </a:buClr>
              <a:buSzPts val="1400"/>
              <a:buNone/>
              <a:defRPr b="1">
                <a:solidFill>
                  <a:schemeClr val="accent3"/>
                </a:solidFill>
              </a:defRPr>
            </a:lvl6pPr>
            <a:lvl7pPr lvl="6">
              <a:lnSpc>
                <a:spcPct val="100000"/>
              </a:lnSpc>
              <a:spcBef>
                <a:spcPts val="0"/>
              </a:spcBef>
              <a:spcAft>
                <a:spcPts val="0"/>
              </a:spcAft>
              <a:buClr>
                <a:schemeClr val="accent3"/>
              </a:buClr>
              <a:buSzPts val="1400"/>
              <a:buNone/>
              <a:defRPr b="1">
                <a:solidFill>
                  <a:schemeClr val="accent3"/>
                </a:solidFill>
              </a:defRPr>
            </a:lvl7pPr>
            <a:lvl8pPr lvl="7">
              <a:lnSpc>
                <a:spcPct val="100000"/>
              </a:lnSpc>
              <a:spcBef>
                <a:spcPts val="0"/>
              </a:spcBef>
              <a:spcAft>
                <a:spcPts val="0"/>
              </a:spcAft>
              <a:buClr>
                <a:schemeClr val="accent3"/>
              </a:buClr>
              <a:buSzPts val="1400"/>
              <a:buNone/>
              <a:defRPr b="1">
                <a:solidFill>
                  <a:schemeClr val="accent3"/>
                </a:solidFill>
              </a:defRPr>
            </a:lvl8pPr>
            <a:lvl9pPr lvl="8">
              <a:lnSpc>
                <a:spcPct val="100000"/>
              </a:lnSpc>
              <a:spcBef>
                <a:spcPts val="0"/>
              </a:spcBef>
              <a:spcAft>
                <a:spcPts val="0"/>
              </a:spcAft>
              <a:buClr>
                <a:schemeClr val="accent3"/>
              </a:buClr>
              <a:buSzPts val="1400"/>
              <a:buNone/>
              <a:defRPr b="1">
                <a:solidFill>
                  <a:schemeClr val="accent3"/>
                </a:solidFill>
              </a:defRPr>
            </a:lvl9pPr>
          </a:lstStyle>
          <a:p/>
        </p:txBody>
      </p:sp>
      <p:sp>
        <p:nvSpPr>
          <p:cNvPr id="897" name="Google Shape;897;p91"/>
          <p:cNvSpPr txBox="1"/>
          <p:nvPr>
            <p:ph idx="4" type="body"/>
          </p:nvPr>
        </p:nvSpPr>
        <p:spPr>
          <a:xfrm>
            <a:off x="3746563" y="3879625"/>
            <a:ext cx="5112600" cy="9804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898" name="Google Shape;898;p91"/>
          <p:cNvSpPr txBox="1"/>
          <p:nvPr>
            <p:ph idx="5" type="subTitle"/>
          </p:nvPr>
        </p:nvSpPr>
        <p:spPr>
          <a:xfrm>
            <a:off x="306496" y="2605150"/>
            <a:ext cx="2573400" cy="560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6"/>
              </a:buClr>
              <a:buSzPts val="1400"/>
              <a:buNone/>
              <a:defRPr b="1">
                <a:solidFill>
                  <a:schemeClr val="accent6"/>
                </a:solidFill>
              </a:defRPr>
            </a:lvl1pPr>
            <a:lvl2pPr lvl="1">
              <a:lnSpc>
                <a:spcPct val="100000"/>
              </a:lnSpc>
              <a:spcBef>
                <a:spcPts val="0"/>
              </a:spcBef>
              <a:spcAft>
                <a:spcPts val="0"/>
              </a:spcAft>
              <a:buClr>
                <a:schemeClr val="accent6"/>
              </a:buClr>
              <a:buSzPts val="1400"/>
              <a:buNone/>
              <a:defRPr b="1">
                <a:solidFill>
                  <a:schemeClr val="accent6"/>
                </a:solidFill>
              </a:defRPr>
            </a:lvl2pPr>
            <a:lvl3pPr lvl="2">
              <a:lnSpc>
                <a:spcPct val="100000"/>
              </a:lnSpc>
              <a:spcBef>
                <a:spcPts val="0"/>
              </a:spcBef>
              <a:spcAft>
                <a:spcPts val="0"/>
              </a:spcAft>
              <a:buClr>
                <a:schemeClr val="accent6"/>
              </a:buClr>
              <a:buSzPts val="1400"/>
              <a:buNone/>
              <a:defRPr b="1">
                <a:solidFill>
                  <a:schemeClr val="accent6"/>
                </a:solidFill>
              </a:defRPr>
            </a:lvl3pPr>
            <a:lvl4pPr lvl="3">
              <a:lnSpc>
                <a:spcPct val="100000"/>
              </a:lnSpc>
              <a:spcBef>
                <a:spcPts val="0"/>
              </a:spcBef>
              <a:spcAft>
                <a:spcPts val="0"/>
              </a:spcAft>
              <a:buClr>
                <a:schemeClr val="accent6"/>
              </a:buClr>
              <a:buSzPts val="1400"/>
              <a:buNone/>
              <a:defRPr b="1">
                <a:solidFill>
                  <a:schemeClr val="accent6"/>
                </a:solidFill>
              </a:defRPr>
            </a:lvl4pPr>
            <a:lvl5pPr lvl="4">
              <a:lnSpc>
                <a:spcPct val="100000"/>
              </a:lnSpc>
              <a:spcBef>
                <a:spcPts val="0"/>
              </a:spcBef>
              <a:spcAft>
                <a:spcPts val="0"/>
              </a:spcAft>
              <a:buClr>
                <a:schemeClr val="accent6"/>
              </a:buClr>
              <a:buSzPts val="1400"/>
              <a:buNone/>
              <a:defRPr b="1">
                <a:solidFill>
                  <a:schemeClr val="accent6"/>
                </a:solidFill>
              </a:defRPr>
            </a:lvl5pPr>
            <a:lvl6pPr lvl="5">
              <a:lnSpc>
                <a:spcPct val="100000"/>
              </a:lnSpc>
              <a:spcBef>
                <a:spcPts val="0"/>
              </a:spcBef>
              <a:spcAft>
                <a:spcPts val="0"/>
              </a:spcAft>
              <a:buClr>
                <a:schemeClr val="accent6"/>
              </a:buClr>
              <a:buSzPts val="1400"/>
              <a:buNone/>
              <a:defRPr b="1">
                <a:solidFill>
                  <a:schemeClr val="accent6"/>
                </a:solidFill>
              </a:defRPr>
            </a:lvl6pPr>
            <a:lvl7pPr lvl="6">
              <a:lnSpc>
                <a:spcPct val="100000"/>
              </a:lnSpc>
              <a:spcBef>
                <a:spcPts val="0"/>
              </a:spcBef>
              <a:spcAft>
                <a:spcPts val="0"/>
              </a:spcAft>
              <a:buClr>
                <a:schemeClr val="accent6"/>
              </a:buClr>
              <a:buSzPts val="1400"/>
              <a:buNone/>
              <a:defRPr b="1">
                <a:solidFill>
                  <a:schemeClr val="accent6"/>
                </a:solidFill>
              </a:defRPr>
            </a:lvl7pPr>
            <a:lvl8pPr lvl="7">
              <a:lnSpc>
                <a:spcPct val="100000"/>
              </a:lnSpc>
              <a:spcBef>
                <a:spcPts val="0"/>
              </a:spcBef>
              <a:spcAft>
                <a:spcPts val="0"/>
              </a:spcAft>
              <a:buClr>
                <a:schemeClr val="accent6"/>
              </a:buClr>
              <a:buSzPts val="1400"/>
              <a:buNone/>
              <a:defRPr b="1">
                <a:solidFill>
                  <a:schemeClr val="accent6"/>
                </a:solidFill>
              </a:defRPr>
            </a:lvl8pPr>
            <a:lvl9pPr lvl="8">
              <a:lnSpc>
                <a:spcPct val="100000"/>
              </a:lnSpc>
              <a:spcBef>
                <a:spcPts val="0"/>
              </a:spcBef>
              <a:spcAft>
                <a:spcPts val="0"/>
              </a:spcAft>
              <a:buClr>
                <a:schemeClr val="accent6"/>
              </a:buClr>
              <a:buSzPts val="1400"/>
              <a:buNone/>
              <a:defRPr b="1">
                <a:solidFill>
                  <a:schemeClr val="accent6"/>
                </a:solidFill>
              </a:defRPr>
            </a:lvl9pPr>
          </a:lstStyle>
          <a:p/>
        </p:txBody>
      </p:sp>
      <p:sp>
        <p:nvSpPr>
          <p:cNvPr id="899" name="Google Shape;899;p91"/>
          <p:cNvSpPr txBox="1"/>
          <p:nvPr>
            <p:ph idx="6" type="body"/>
          </p:nvPr>
        </p:nvSpPr>
        <p:spPr>
          <a:xfrm>
            <a:off x="3749863" y="2605150"/>
            <a:ext cx="5112600" cy="9804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0" name="Google Shape;900;p91"/>
          <p:cNvSpPr/>
          <p:nvPr/>
        </p:nvSpPr>
        <p:spPr>
          <a:xfrm>
            <a:off x="9030525" y="-15625"/>
            <a:ext cx="140700" cy="514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Tree>
  </p:cSld>
  <p:clrMapOvr>
    <a:masterClrMapping/>
  </p:clrMapOvr>
  <p:extLst>
    <p:ext uri="{DCECCB84-F9BA-43D5-87BE-67443E8EF086}">
      <p15:sldGuideLst>
        <p15:guide id="1" pos="248">
          <p15:clr>
            <a:srgbClr val="E46962"/>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Agenda slide - v1">
  <p:cSld name="CUSTOM_12">
    <p:spTree>
      <p:nvGrpSpPr>
        <p:cNvPr id="901" name="Shape 901"/>
        <p:cNvGrpSpPr/>
        <p:nvPr/>
      </p:nvGrpSpPr>
      <p:grpSpPr>
        <a:xfrm>
          <a:off x="0" y="0"/>
          <a:ext cx="0" cy="0"/>
          <a:chOff x="0" y="0"/>
          <a:chExt cx="0" cy="0"/>
        </a:xfrm>
      </p:grpSpPr>
      <p:sp>
        <p:nvSpPr>
          <p:cNvPr id="902" name="Google Shape;902;p92"/>
          <p:cNvSpPr txBox="1"/>
          <p:nvPr>
            <p:ph type="title"/>
          </p:nvPr>
        </p:nvSpPr>
        <p:spPr>
          <a:xfrm>
            <a:off x="566250" y="191450"/>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atin typeface="Inter"/>
                <a:ea typeface="Inter"/>
                <a:cs typeface="Inter"/>
                <a:sym typeface="Inter"/>
              </a:defRPr>
            </a:lvl2pPr>
            <a:lvl3pPr lvl="2">
              <a:spcBef>
                <a:spcPts val="0"/>
              </a:spcBef>
              <a:spcAft>
                <a:spcPts val="0"/>
              </a:spcAft>
              <a:buSzPts val="2000"/>
              <a:buNone/>
              <a:defRPr>
                <a:latin typeface="Inter"/>
                <a:ea typeface="Inter"/>
                <a:cs typeface="Inter"/>
                <a:sym typeface="Inter"/>
              </a:defRPr>
            </a:lvl3pPr>
            <a:lvl4pPr lvl="3">
              <a:spcBef>
                <a:spcPts val="0"/>
              </a:spcBef>
              <a:spcAft>
                <a:spcPts val="0"/>
              </a:spcAft>
              <a:buSzPts val="2000"/>
              <a:buNone/>
              <a:defRPr>
                <a:latin typeface="Inter"/>
                <a:ea typeface="Inter"/>
                <a:cs typeface="Inter"/>
                <a:sym typeface="Inter"/>
              </a:defRPr>
            </a:lvl4pPr>
            <a:lvl5pPr lvl="4">
              <a:spcBef>
                <a:spcPts val="0"/>
              </a:spcBef>
              <a:spcAft>
                <a:spcPts val="0"/>
              </a:spcAft>
              <a:buSzPts val="2000"/>
              <a:buNone/>
              <a:defRPr>
                <a:latin typeface="Inter"/>
                <a:ea typeface="Inter"/>
                <a:cs typeface="Inter"/>
                <a:sym typeface="Inter"/>
              </a:defRPr>
            </a:lvl5pPr>
            <a:lvl6pPr lvl="5">
              <a:spcBef>
                <a:spcPts val="0"/>
              </a:spcBef>
              <a:spcAft>
                <a:spcPts val="0"/>
              </a:spcAft>
              <a:buSzPts val="2000"/>
              <a:buNone/>
              <a:defRPr>
                <a:latin typeface="Inter"/>
                <a:ea typeface="Inter"/>
                <a:cs typeface="Inter"/>
                <a:sym typeface="Inter"/>
              </a:defRPr>
            </a:lvl6pPr>
            <a:lvl7pPr lvl="6">
              <a:spcBef>
                <a:spcPts val="0"/>
              </a:spcBef>
              <a:spcAft>
                <a:spcPts val="0"/>
              </a:spcAft>
              <a:buSzPts val="2000"/>
              <a:buNone/>
              <a:defRPr>
                <a:latin typeface="Inter"/>
                <a:ea typeface="Inter"/>
                <a:cs typeface="Inter"/>
                <a:sym typeface="Inter"/>
              </a:defRPr>
            </a:lvl7pPr>
            <a:lvl8pPr lvl="7">
              <a:spcBef>
                <a:spcPts val="0"/>
              </a:spcBef>
              <a:spcAft>
                <a:spcPts val="0"/>
              </a:spcAft>
              <a:buSzPts val="2000"/>
              <a:buNone/>
              <a:defRPr>
                <a:latin typeface="Inter"/>
                <a:ea typeface="Inter"/>
                <a:cs typeface="Inter"/>
                <a:sym typeface="Inter"/>
              </a:defRPr>
            </a:lvl8pPr>
            <a:lvl9pPr lvl="8">
              <a:spcBef>
                <a:spcPts val="0"/>
              </a:spcBef>
              <a:spcAft>
                <a:spcPts val="0"/>
              </a:spcAft>
              <a:buSzPts val="2000"/>
              <a:buNone/>
              <a:defRPr>
                <a:latin typeface="Inter"/>
                <a:ea typeface="Inter"/>
                <a:cs typeface="Inter"/>
                <a:sym typeface="Inter"/>
              </a:defRPr>
            </a:lvl9pPr>
          </a:lstStyle>
          <a:p/>
        </p:txBody>
      </p:sp>
      <p:cxnSp>
        <p:nvCxnSpPr>
          <p:cNvPr id="903" name="Google Shape;903;p92"/>
          <p:cNvCxnSpPr/>
          <p:nvPr/>
        </p:nvCxnSpPr>
        <p:spPr>
          <a:xfrm>
            <a:off x="571500" y="1773700"/>
            <a:ext cx="8001000" cy="0"/>
          </a:xfrm>
          <a:prstGeom prst="straightConnector1">
            <a:avLst/>
          </a:prstGeom>
          <a:noFill/>
          <a:ln cap="flat" cmpd="sng" w="19050">
            <a:solidFill>
              <a:schemeClr val="lt2"/>
            </a:solidFill>
            <a:prstDash val="solid"/>
            <a:round/>
            <a:headEnd len="med" w="med" type="none"/>
            <a:tailEnd len="med" w="med" type="none"/>
          </a:ln>
        </p:spPr>
      </p:cxnSp>
      <p:sp>
        <p:nvSpPr>
          <p:cNvPr id="904" name="Google Shape;904;p92"/>
          <p:cNvSpPr txBox="1"/>
          <p:nvPr>
            <p:ph idx="1" type="body"/>
          </p:nvPr>
        </p:nvSpPr>
        <p:spPr>
          <a:xfrm>
            <a:off x="1519050" y="1238025"/>
            <a:ext cx="6847500" cy="451800"/>
          </a:xfrm>
          <a:prstGeom prst="rect">
            <a:avLst/>
          </a:prstGeom>
        </p:spPr>
        <p:txBody>
          <a:bodyPr anchorCtr="0" anchor="ctr" bIns="90000" lIns="91425" spcFirstLastPara="1" rIns="91425" wrap="square" tIns="90000">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5" name="Google Shape;905;p92"/>
          <p:cNvSpPr txBox="1"/>
          <p:nvPr>
            <p:ph idx="2" type="subTitle"/>
          </p:nvPr>
        </p:nvSpPr>
        <p:spPr>
          <a:xfrm>
            <a:off x="1519050" y="1857581"/>
            <a:ext cx="6847500" cy="3933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1"/>
              </a:buClr>
              <a:buSzPts val="1400"/>
              <a:buFont typeface="Space Grotesk SemiBold"/>
              <a:buNone/>
              <a:defRPr sz="1400">
                <a:solidFill>
                  <a:schemeClr val="accent1"/>
                </a:solidFill>
                <a:latin typeface="Space Grotesk SemiBold"/>
                <a:ea typeface="Space Grotesk SemiBold"/>
                <a:cs typeface="Space Grotesk SemiBold"/>
                <a:sym typeface="Space Grotesk SemiBold"/>
              </a:defRPr>
            </a:lvl1pPr>
            <a:lvl2pPr lvl="1" algn="ctr">
              <a:lnSpc>
                <a:spcPct val="100000"/>
              </a:lnSpc>
              <a:spcBef>
                <a:spcPts val="0"/>
              </a:spcBef>
              <a:spcAft>
                <a:spcPts val="0"/>
              </a:spcAft>
              <a:buClr>
                <a:schemeClr val="accent1"/>
              </a:buClr>
              <a:buSzPts val="1400"/>
              <a:buFont typeface="Space Grotesk SemiBold"/>
              <a:buNone/>
              <a:defRPr>
                <a:solidFill>
                  <a:schemeClr val="accent1"/>
                </a:solidFill>
                <a:latin typeface="Space Grotesk SemiBold"/>
                <a:ea typeface="Space Grotesk SemiBold"/>
                <a:cs typeface="Space Grotesk SemiBold"/>
                <a:sym typeface="Space Grotesk SemiBold"/>
              </a:defRPr>
            </a:lvl2pPr>
            <a:lvl3pPr lvl="2" algn="ctr">
              <a:lnSpc>
                <a:spcPct val="100000"/>
              </a:lnSpc>
              <a:spcBef>
                <a:spcPts val="0"/>
              </a:spcBef>
              <a:spcAft>
                <a:spcPts val="0"/>
              </a:spcAft>
              <a:buClr>
                <a:schemeClr val="accent1"/>
              </a:buClr>
              <a:buSzPts val="1400"/>
              <a:buFont typeface="Space Grotesk SemiBold"/>
              <a:buNone/>
              <a:defRPr>
                <a:solidFill>
                  <a:schemeClr val="accent1"/>
                </a:solidFill>
                <a:latin typeface="Space Grotesk SemiBold"/>
                <a:ea typeface="Space Grotesk SemiBold"/>
                <a:cs typeface="Space Grotesk SemiBold"/>
                <a:sym typeface="Space Grotesk SemiBold"/>
              </a:defRPr>
            </a:lvl3pPr>
            <a:lvl4pPr lvl="3" algn="ctr">
              <a:lnSpc>
                <a:spcPct val="100000"/>
              </a:lnSpc>
              <a:spcBef>
                <a:spcPts val="0"/>
              </a:spcBef>
              <a:spcAft>
                <a:spcPts val="0"/>
              </a:spcAft>
              <a:buClr>
                <a:schemeClr val="accent1"/>
              </a:buClr>
              <a:buSzPts val="1400"/>
              <a:buFont typeface="Space Grotesk SemiBold"/>
              <a:buNone/>
              <a:defRPr>
                <a:solidFill>
                  <a:schemeClr val="accent1"/>
                </a:solidFill>
                <a:latin typeface="Space Grotesk SemiBold"/>
                <a:ea typeface="Space Grotesk SemiBold"/>
                <a:cs typeface="Space Grotesk SemiBold"/>
                <a:sym typeface="Space Grotesk SemiBold"/>
              </a:defRPr>
            </a:lvl4pPr>
            <a:lvl5pPr lvl="4" algn="ctr">
              <a:lnSpc>
                <a:spcPct val="100000"/>
              </a:lnSpc>
              <a:spcBef>
                <a:spcPts val="0"/>
              </a:spcBef>
              <a:spcAft>
                <a:spcPts val="0"/>
              </a:spcAft>
              <a:buClr>
                <a:schemeClr val="accent1"/>
              </a:buClr>
              <a:buSzPts val="1400"/>
              <a:buFont typeface="Space Grotesk SemiBold"/>
              <a:buNone/>
              <a:defRPr>
                <a:solidFill>
                  <a:schemeClr val="accent1"/>
                </a:solidFill>
                <a:latin typeface="Space Grotesk SemiBold"/>
                <a:ea typeface="Space Grotesk SemiBold"/>
                <a:cs typeface="Space Grotesk SemiBold"/>
                <a:sym typeface="Space Grotesk SemiBold"/>
              </a:defRPr>
            </a:lvl5pPr>
            <a:lvl6pPr lvl="5" algn="ctr">
              <a:lnSpc>
                <a:spcPct val="100000"/>
              </a:lnSpc>
              <a:spcBef>
                <a:spcPts val="0"/>
              </a:spcBef>
              <a:spcAft>
                <a:spcPts val="0"/>
              </a:spcAft>
              <a:buClr>
                <a:schemeClr val="accent1"/>
              </a:buClr>
              <a:buSzPts val="1400"/>
              <a:buFont typeface="Space Grotesk SemiBold"/>
              <a:buNone/>
              <a:defRPr>
                <a:solidFill>
                  <a:schemeClr val="accent1"/>
                </a:solidFill>
                <a:latin typeface="Space Grotesk SemiBold"/>
                <a:ea typeface="Space Grotesk SemiBold"/>
                <a:cs typeface="Space Grotesk SemiBold"/>
                <a:sym typeface="Space Grotesk SemiBold"/>
              </a:defRPr>
            </a:lvl6pPr>
            <a:lvl7pPr lvl="6" algn="ctr">
              <a:lnSpc>
                <a:spcPct val="100000"/>
              </a:lnSpc>
              <a:spcBef>
                <a:spcPts val="0"/>
              </a:spcBef>
              <a:spcAft>
                <a:spcPts val="0"/>
              </a:spcAft>
              <a:buClr>
                <a:schemeClr val="accent1"/>
              </a:buClr>
              <a:buSzPts val="1400"/>
              <a:buFont typeface="Space Grotesk SemiBold"/>
              <a:buNone/>
              <a:defRPr>
                <a:solidFill>
                  <a:schemeClr val="accent1"/>
                </a:solidFill>
                <a:latin typeface="Space Grotesk SemiBold"/>
                <a:ea typeface="Space Grotesk SemiBold"/>
                <a:cs typeface="Space Grotesk SemiBold"/>
                <a:sym typeface="Space Grotesk SemiBold"/>
              </a:defRPr>
            </a:lvl7pPr>
            <a:lvl8pPr lvl="7" algn="ctr">
              <a:lnSpc>
                <a:spcPct val="100000"/>
              </a:lnSpc>
              <a:spcBef>
                <a:spcPts val="0"/>
              </a:spcBef>
              <a:spcAft>
                <a:spcPts val="0"/>
              </a:spcAft>
              <a:buClr>
                <a:schemeClr val="accent1"/>
              </a:buClr>
              <a:buSzPts val="1400"/>
              <a:buFont typeface="Space Grotesk SemiBold"/>
              <a:buNone/>
              <a:defRPr>
                <a:solidFill>
                  <a:schemeClr val="accent1"/>
                </a:solidFill>
                <a:latin typeface="Space Grotesk SemiBold"/>
                <a:ea typeface="Space Grotesk SemiBold"/>
                <a:cs typeface="Space Grotesk SemiBold"/>
                <a:sym typeface="Space Grotesk SemiBold"/>
              </a:defRPr>
            </a:lvl8pPr>
            <a:lvl9pPr lvl="8" algn="ctr">
              <a:lnSpc>
                <a:spcPct val="100000"/>
              </a:lnSpc>
              <a:spcBef>
                <a:spcPts val="0"/>
              </a:spcBef>
              <a:spcAft>
                <a:spcPts val="0"/>
              </a:spcAft>
              <a:buClr>
                <a:schemeClr val="accent1"/>
              </a:buClr>
              <a:buSzPts val="1400"/>
              <a:buFont typeface="Space Grotesk SemiBold"/>
              <a:buNone/>
              <a:defRPr>
                <a:solidFill>
                  <a:schemeClr val="accent1"/>
                </a:solidFill>
                <a:latin typeface="Space Grotesk SemiBold"/>
                <a:ea typeface="Space Grotesk SemiBold"/>
                <a:cs typeface="Space Grotesk SemiBold"/>
                <a:sym typeface="Space Grotesk SemiBold"/>
              </a:defRPr>
            </a:lvl9pPr>
          </a:lstStyle>
          <a:p/>
        </p:txBody>
      </p:sp>
      <p:cxnSp>
        <p:nvCxnSpPr>
          <p:cNvPr id="906" name="Google Shape;906;p92"/>
          <p:cNvCxnSpPr/>
          <p:nvPr/>
        </p:nvCxnSpPr>
        <p:spPr>
          <a:xfrm>
            <a:off x="574125" y="2786675"/>
            <a:ext cx="8001000" cy="0"/>
          </a:xfrm>
          <a:prstGeom prst="straightConnector1">
            <a:avLst/>
          </a:prstGeom>
          <a:noFill/>
          <a:ln cap="flat" cmpd="sng" w="19050">
            <a:solidFill>
              <a:schemeClr val="lt2"/>
            </a:solidFill>
            <a:prstDash val="solid"/>
            <a:round/>
            <a:headEnd len="med" w="med" type="none"/>
            <a:tailEnd len="med" w="med" type="none"/>
          </a:ln>
        </p:spPr>
      </p:cxnSp>
      <p:sp>
        <p:nvSpPr>
          <p:cNvPr id="907" name="Google Shape;907;p92"/>
          <p:cNvSpPr txBox="1"/>
          <p:nvPr>
            <p:ph idx="3" type="body"/>
          </p:nvPr>
        </p:nvSpPr>
        <p:spPr>
          <a:xfrm>
            <a:off x="1521675" y="2251000"/>
            <a:ext cx="6847500" cy="451800"/>
          </a:xfrm>
          <a:prstGeom prst="rect">
            <a:avLst/>
          </a:prstGeom>
        </p:spPr>
        <p:txBody>
          <a:bodyPr anchorCtr="0" anchor="ctr" bIns="90000" lIns="91425" spcFirstLastPara="1" rIns="91425" wrap="square" tIns="90000">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8" name="Google Shape;908;p92"/>
          <p:cNvSpPr txBox="1"/>
          <p:nvPr>
            <p:ph idx="4" type="subTitle"/>
          </p:nvPr>
        </p:nvSpPr>
        <p:spPr>
          <a:xfrm>
            <a:off x="1521675" y="844606"/>
            <a:ext cx="6847500" cy="3933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400"/>
              <a:buFont typeface="Space Grotesk SemiBold"/>
              <a:buNone/>
              <a:defRPr sz="1400">
                <a:solidFill>
                  <a:schemeClr val="accent5"/>
                </a:solidFill>
                <a:latin typeface="Space Grotesk SemiBold"/>
                <a:ea typeface="Space Grotesk SemiBold"/>
                <a:cs typeface="Space Grotesk SemiBold"/>
                <a:sym typeface="Space Grotesk SemiBold"/>
              </a:defRPr>
            </a:lvl1pPr>
            <a:lvl2pPr lvl="1" algn="ctr">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2pPr>
            <a:lvl3pPr lvl="2" algn="ctr">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3pPr>
            <a:lvl4pPr lvl="3" algn="ctr">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4pPr>
            <a:lvl5pPr lvl="4" algn="ctr">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5pPr>
            <a:lvl6pPr lvl="5" algn="ctr">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6pPr>
            <a:lvl7pPr lvl="6" algn="ctr">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7pPr>
            <a:lvl8pPr lvl="7" algn="ctr">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8pPr>
            <a:lvl9pPr lvl="8" algn="ctr">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9pPr>
          </a:lstStyle>
          <a:p/>
        </p:txBody>
      </p:sp>
      <p:cxnSp>
        <p:nvCxnSpPr>
          <p:cNvPr id="909" name="Google Shape;909;p92"/>
          <p:cNvCxnSpPr/>
          <p:nvPr/>
        </p:nvCxnSpPr>
        <p:spPr>
          <a:xfrm>
            <a:off x="576750" y="3799650"/>
            <a:ext cx="8001000" cy="0"/>
          </a:xfrm>
          <a:prstGeom prst="straightConnector1">
            <a:avLst/>
          </a:prstGeom>
          <a:noFill/>
          <a:ln cap="flat" cmpd="sng" w="19050">
            <a:solidFill>
              <a:schemeClr val="lt2"/>
            </a:solidFill>
            <a:prstDash val="solid"/>
            <a:round/>
            <a:headEnd len="med" w="med" type="none"/>
            <a:tailEnd len="med" w="med" type="none"/>
          </a:ln>
        </p:spPr>
      </p:cxnSp>
      <p:sp>
        <p:nvSpPr>
          <p:cNvPr id="910" name="Google Shape;910;p92"/>
          <p:cNvSpPr txBox="1"/>
          <p:nvPr>
            <p:ph idx="5" type="body"/>
          </p:nvPr>
        </p:nvSpPr>
        <p:spPr>
          <a:xfrm>
            <a:off x="1524300" y="3263975"/>
            <a:ext cx="6847500" cy="451800"/>
          </a:xfrm>
          <a:prstGeom prst="rect">
            <a:avLst/>
          </a:prstGeom>
        </p:spPr>
        <p:txBody>
          <a:bodyPr anchorCtr="0" anchor="ctr" bIns="90000" lIns="91425" spcFirstLastPara="1" rIns="91425" wrap="square" tIns="90000">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11" name="Google Shape;911;p92"/>
          <p:cNvSpPr txBox="1"/>
          <p:nvPr>
            <p:ph idx="6" type="subTitle"/>
          </p:nvPr>
        </p:nvSpPr>
        <p:spPr>
          <a:xfrm>
            <a:off x="1524300" y="2870556"/>
            <a:ext cx="6847500" cy="3933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3"/>
              </a:buClr>
              <a:buSzPts val="1400"/>
              <a:buFont typeface="Space Grotesk SemiBold"/>
              <a:buNone/>
              <a:defRPr sz="1400">
                <a:solidFill>
                  <a:schemeClr val="accent3"/>
                </a:solidFill>
                <a:latin typeface="Space Grotesk SemiBold"/>
                <a:ea typeface="Space Grotesk SemiBold"/>
                <a:cs typeface="Space Grotesk SemiBold"/>
                <a:sym typeface="Space Grotesk SemiBold"/>
              </a:defRPr>
            </a:lvl1pPr>
            <a:lvl2pPr lvl="1"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2pPr>
            <a:lvl3pPr lvl="2"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3pPr>
            <a:lvl4pPr lvl="3"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4pPr>
            <a:lvl5pPr lvl="4"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5pPr>
            <a:lvl6pPr lvl="5"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6pPr>
            <a:lvl7pPr lvl="6"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7pPr>
            <a:lvl8pPr lvl="7"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8pPr>
            <a:lvl9pPr lvl="8"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9pPr>
          </a:lstStyle>
          <a:p/>
        </p:txBody>
      </p:sp>
      <p:sp>
        <p:nvSpPr>
          <p:cNvPr id="912" name="Google Shape;912;p92"/>
          <p:cNvSpPr txBox="1"/>
          <p:nvPr>
            <p:ph idx="7" type="body"/>
          </p:nvPr>
        </p:nvSpPr>
        <p:spPr>
          <a:xfrm>
            <a:off x="1521675" y="4276950"/>
            <a:ext cx="6847500" cy="451800"/>
          </a:xfrm>
          <a:prstGeom prst="rect">
            <a:avLst/>
          </a:prstGeom>
        </p:spPr>
        <p:txBody>
          <a:bodyPr anchorCtr="0" anchor="ctr" bIns="90000" lIns="91425" spcFirstLastPara="1" rIns="91425" wrap="square" tIns="90000">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13" name="Google Shape;913;p92"/>
          <p:cNvSpPr txBox="1"/>
          <p:nvPr>
            <p:ph idx="8" type="subTitle"/>
          </p:nvPr>
        </p:nvSpPr>
        <p:spPr>
          <a:xfrm>
            <a:off x="1521675" y="3883531"/>
            <a:ext cx="6847500" cy="3933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6"/>
              </a:buClr>
              <a:buSzPts val="1400"/>
              <a:buFont typeface="Space Grotesk SemiBold"/>
              <a:buNone/>
              <a:defRPr sz="1400">
                <a:solidFill>
                  <a:schemeClr val="accent6"/>
                </a:solidFill>
                <a:latin typeface="Space Grotesk SemiBold"/>
                <a:ea typeface="Space Grotesk SemiBold"/>
                <a:cs typeface="Space Grotesk SemiBold"/>
                <a:sym typeface="Space Grotesk SemiBold"/>
              </a:defRPr>
            </a:lvl1pPr>
            <a:lvl2pPr lvl="1" algn="ctr">
              <a:lnSpc>
                <a:spcPct val="100000"/>
              </a:lnSpc>
              <a:spcBef>
                <a:spcPts val="0"/>
              </a:spcBef>
              <a:spcAft>
                <a:spcPts val="0"/>
              </a:spcAft>
              <a:buClr>
                <a:schemeClr val="accent6"/>
              </a:buClr>
              <a:buSzPts val="1400"/>
              <a:buFont typeface="Space Grotesk SemiBold"/>
              <a:buNone/>
              <a:defRPr>
                <a:solidFill>
                  <a:schemeClr val="accent6"/>
                </a:solidFill>
                <a:latin typeface="Space Grotesk SemiBold"/>
                <a:ea typeface="Space Grotesk SemiBold"/>
                <a:cs typeface="Space Grotesk SemiBold"/>
                <a:sym typeface="Space Grotesk SemiBold"/>
              </a:defRPr>
            </a:lvl2pPr>
            <a:lvl3pPr lvl="2" algn="ctr">
              <a:lnSpc>
                <a:spcPct val="100000"/>
              </a:lnSpc>
              <a:spcBef>
                <a:spcPts val="0"/>
              </a:spcBef>
              <a:spcAft>
                <a:spcPts val="0"/>
              </a:spcAft>
              <a:buClr>
                <a:schemeClr val="accent6"/>
              </a:buClr>
              <a:buSzPts val="1400"/>
              <a:buFont typeface="Space Grotesk SemiBold"/>
              <a:buNone/>
              <a:defRPr>
                <a:solidFill>
                  <a:schemeClr val="accent6"/>
                </a:solidFill>
                <a:latin typeface="Space Grotesk SemiBold"/>
                <a:ea typeface="Space Grotesk SemiBold"/>
                <a:cs typeface="Space Grotesk SemiBold"/>
                <a:sym typeface="Space Grotesk SemiBold"/>
              </a:defRPr>
            </a:lvl3pPr>
            <a:lvl4pPr lvl="3" algn="ctr">
              <a:lnSpc>
                <a:spcPct val="100000"/>
              </a:lnSpc>
              <a:spcBef>
                <a:spcPts val="0"/>
              </a:spcBef>
              <a:spcAft>
                <a:spcPts val="0"/>
              </a:spcAft>
              <a:buClr>
                <a:schemeClr val="accent6"/>
              </a:buClr>
              <a:buSzPts val="1400"/>
              <a:buFont typeface="Space Grotesk SemiBold"/>
              <a:buNone/>
              <a:defRPr>
                <a:solidFill>
                  <a:schemeClr val="accent6"/>
                </a:solidFill>
                <a:latin typeface="Space Grotesk SemiBold"/>
                <a:ea typeface="Space Grotesk SemiBold"/>
                <a:cs typeface="Space Grotesk SemiBold"/>
                <a:sym typeface="Space Grotesk SemiBold"/>
              </a:defRPr>
            </a:lvl4pPr>
            <a:lvl5pPr lvl="4" algn="ctr">
              <a:lnSpc>
                <a:spcPct val="100000"/>
              </a:lnSpc>
              <a:spcBef>
                <a:spcPts val="0"/>
              </a:spcBef>
              <a:spcAft>
                <a:spcPts val="0"/>
              </a:spcAft>
              <a:buClr>
                <a:schemeClr val="accent6"/>
              </a:buClr>
              <a:buSzPts val="1400"/>
              <a:buFont typeface="Space Grotesk SemiBold"/>
              <a:buNone/>
              <a:defRPr>
                <a:solidFill>
                  <a:schemeClr val="accent6"/>
                </a:solidFill>
                <a:latin typeface="Space Grotesk SemiBold"/>
                <a:ea typeface="Space Grotesk SemiBold"/>
                <a:cs typeface="Space Grotesk SemiBold"/>
                <a:sym typeface="Space Grotesk SemiBold"/>
              </a:defRPr>
            </a:lvl5pPr>
            <a:lvl6pPr lvl="5" algn="ctr">
              <a:lnSpc>
                <a:spcPct val="100000"/>
              </a:lnSpc>
              <a:spcBef>
                <a:spcPts val="0"/>
              </a:spcBef>
              <a:spcAft>
                <a:spcPts val="0"/>
              </a:spcAft>
              <a:buClr>
                <a:schemeClr val="accent6"/>
              </a:buClr>
              <a:buSzPts val="1400"/>
              <a:buFont typeface="Space Grotesk SemiBold"/>
              <a:buNone/>
              <a:defRPr>
                <a:solidFill>
                  <a:schemeClr val="accent6"/>
                </a:solidFill>
                <a:latin typeface="Space Grotesk SemiBold"/>
                <a:ea typeface="Space Grotesk SemiBold"/>
                <a:cs typeface="Space Grotesk SemiBold"/>
                <a:sym typeface="Space Grotesk SemiBold"/>
              </a:defRPr>
            </a:lvl6pPr>
            <a:lvl7pPr lvl="6" algn="ctr">
              <a:lnSpc>
                <a:spcPct val="100000"/>
              </a:lnSpc>
              <a:spcBef>
                <a:spcPts val="0"/>
              </a:spcBef>
              <a:spcAft>
                <a:spcPts val="0"/>
              </a:spcAft>
              <a:buClr>
                <a:schemeClr val="accent6"/>
              </a:buClr>
              <a:buSzPts val="1400"/>
              <a:buFont typeface="Space Grotesk SemiBold"/>
              <a:buNone/>
              <a:defRPr>
                <a:solidFill>
                  <a:schemeClr val="accent6"/>
                </a:solidFill>
                <a:latin typeface="Space Grotesk SemiBold"/>
                <a:ea typeface="Space Grotesk SemiBold"/>
                <a:cs typeface="Space Grotesk SemiBold"/>
                <a:sym typeface="Space Grotesk SemiBold"/>
              </a:defRPr>
            </a:lvl7pPr>
            <a:lvl8pPr lvl="7" algn="ctr">
              <a:lnSpc>
                <a:spcPct val="100000"/>
              </a:lnSpc>
              <a:spcBef>
                <a:spcPts val="0"/>
              </a:spcBef>
              <a:spcAft>
                <a:spcPts val="0"/>
              </a:spcAft>
              <a:buClr>
                <a:schemeClr val="accent6"/>
              </a:buClr>
              <a:buSzPts val="1400"/>
              <a:buFont typeface="Space Grotesk SemiBold"/>
              <a:buNone/>
              <a:defRPr>
                <a:solidFill>
                  <a:schemeClr val="accent6"/>
                </a:solidFill>
                <a:latin typeface="Space Grotesk SemiBold"/>
                <a:ea typeface="Space Grotesk SemiBold"/>
                <a:cs typeface="Space Grotesk SemiBold"/>
                <a:sym typeface="Space Grotesk SemiBold"/>
              </a:defRPr>
            </a:lvl8pPr>
            <a:lvl9pPr lvl="8" algn="ctr">
              <a:lnSpc>
                <a:spcPct val="100000"/>
              </a:lnSpc>
              <a:spcBef>
                <a:spcPts val="0"/>
              </a:spcBef>
              <a:spcAft>
                <a:spcPts val="0"/>
              </a:spcAft>
              <a:buClr>
                <a:schemeClr val="accent6"/>
              </a:buClr>
              <a:buSzPts val="1400"/>
              <a:buFont typeface="Space Grotesk SemiBold"/>
              <a:buNone/>
              <a:defRPr>
                <a:solidFill>
                  <a:schemeClr val="accent6"/>
                </a:solidFill>
                <a:latin typeface="Space Grotesk SemiBold"/>
                <a:ea typeface="Space Grotesk SemiBold"/>
                <a:cs typeface="Space Grotesk SemiBold"/>
                <a:sym typeface="Space Grotesk SemiBold"/>
              </a:defRPr>
            </a:lvl9pPr>
          </a:lstStyle>
          <a:p/>
        </p:txBody>
      </p:sp>
      <p:sp>
        <p:nvSpPr>
          <p:cNvPr id="914" name="Google Shape;914;p92"/>
          <p:cNvSpPr txBox="1"/>
          <p:nvPr/>
        </p:nvSpPr>
        <p:spPr>
          <a:xfrm>
            <a:off x="880125" y="1016804"/>
            <a:ext cx="426000" cy="43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chemeClr val="accent5"/>
                </a:solidFill>
                <a:latin typeface="Space Grotesk"/>
                <a:ea typeface="Space Grotesk"/>
                <a:cs typeface="Space Grotesk"/>
                <a:sym typeface="Space Grotesk"/>
              </a:rPr>
              <a:t>1</a:t>
            </a:r>
            <a:endParaRPr b="1" sz="3600">
              <a:solidFill>
                <a:schemeClr val="accent5"/>
              </a:solidFill>
              <a:latin typeface="Space Grotesk"/>
              <a:ea typeface="Space Grotesk"/>
              <a:cs typeface="Space Grotesk"/>
              <a:sym typeface="Space Grotesk"/>
            </a:endParaRPr>
          </a:p>
        </p:txBody>
      </p:sp>
      <p:sp>
        <p:nvSpPr>
          <p:cNvPr id="915" name="Google Shape;915;p92"/>
          <p:cNvSpPr txBox="1"/>
          <p:nvPr/>
        </p:nvSpPr>
        <p:spPr>
          <a:xfrm>
            <a:off x="880125" y="2063441"/>
            <a:ext cx="426000" cy="43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rgbClr val="F9744D"/>
                </a:solidFill>
                <a:latin typeface="Space Grotesk"/>
                <a:ea typeface="Space Grotesk"/>
                <a:cs typeface="Space Grotesk"/>
                <a:sym typeface="Space Grotesk"/>
              </a:rPr>
              <a:t>2</a:t>
            </a:r>
            <a:endParaRPr b="1" sz="3600">
              <a:solidFill>
                <a:srgbClr val="F9744D"/>
              </a:solidFill>
              <a:latin typeface="Space Grotesk"/>
              <a:ea typeface="Space Grotesk"/>
              <a:cs typeface="Space Grotesk"/>
              <a:sym typeface="Space Grotesk"/>
            </a:endParaRPr>
          </a:p>
        </p:txBody>
      </p:sp>
      <p:sp>
        <p:nvSpPr>
          <p:cNvPr id="916" name="Google Shape;916;p92"/>
          <p:cNvSpPr txBox="1"/>
          <p:nvPr/>
        </p:nvSpPr>
        <p:spPr>
          <a:xfrm>
            <a:off x="835675" y="3076404"/>
            <a:ext cx="426000" cy="43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chemeClr val="accent3"/>
                </a:solidFill>
                <a:latin typeface="Space Grotesk"/>
                <a:ea typeface="Space Grotesk"/>
                <a:cs typeface="Space Grotesk"/>
                <a:sym typeface="Space Grotesk"/>
              </a:rPr>
              <a:t>3</a:t>
            </a:r>
            <a:endParaRPr b="1" sz="3600">
              <a:solidFill>
                <a:schemeClr val="accent3"/>
              </a:solidFill>
              <a:latin typeface="Space Grotesk"/>
              <a:ea typeface="Space Grotesk"/>
              <a:cs typeface="Space Grotesk"/>
              <a:sym typeface="Space Grotesk"/>
            </a:endParaRPr>
          </a:p>
        </p:txBody>
      </p:sp>
      <p:sp>
        <p:nvSpPr>
          <p:cNvPr id="917" name="Google Shape;917;p92"/>
          <p:cNvSpPr txBox="1"/>
          <p:nvPr/>
        </p:nvSpPr>
        <p:spPr>
          <a:xfrm>
            <a:off x="835675" y="4055741"/>
            <a:ext cx="426000" cy="43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rgbClr val="C3455B"/>
                </a:solidFill>
                <a:latin typeface="Space Grotesk"/>
                <a:ea typeface="Space Grotesk"/>
                <a:cs typeface="Space Grotesk"/>
                <a:sym typeface="Space Grotesk"/>
              </a:rPr>
              <a:t>4</a:t>
            </a:r>
            <a:endParaRPr b="1" sz="3600">
              <a:solidFill>
                <a:srgbClr val="C3455B"/>
              </a:solidFill>
              <a:latin typeface="Space Grotesk"/>
              <a:ea typeface="Space Grotesk"/>
              <a:cs typeface="Space Grotesk"/>
              <a:sym typeface="Space Grotesk"/>
            </a:endParaRPr>
          </a:p>
        </p:txBody>
      </p:sp>
    </p:spTree>
  </p:cSld>
  <p:clrMapOvr>
    <a:masterClrMapping/>
  </p:clrMapOvr>
  <p:extLst>
    <p:ext uri="{DCECCB84-F9BA-43D5-87BE-67443E8EF086}">
      <p15:sldGuideLst>
        <p15:guide id="1" orient="horz" pos="1064">
          <p15:clr>
            <a:srgbClr val="E46962"/>
          </p15:clr>
        </p15:guide>
        <p15:guide id="2" pos="1020">
          <p15:clr>
            <a:srgbClr val="E46962"/>
          </p15:clr>
        </p15:guide>
        <p15:guide id="3" pos="689">
          <p15:clr>
            <a:srgbClr val="E46962"/>
          </p15:clr>
        </p15:guide>
        <p15:guide id="4" orient="horz" pos="532">
          <p15:clr>
            <a:srgbClr val="E46962"/>
          </p15:clr>
        </p15:guide>
        <p15:guide id="5" orient="horz" pos="777">
          <p15:clr>
            <a:srgbClr val="E46962"/>
          </p15:clr>
        </p15:guide>
        <p15:guide id="6" orient="horz" pos="1170">
          <p15:clr>
            <a:srgbClr val="E46962"/>
          </p15:clr>
        </p15:guide>
        <p15:guide id="7" orient="horz" pos="1418">
          <p15:clr>
            <a:srgbClr val="E46962"/>
          </p15:clr>
        </p15:guide>
      </p15:sldGuideLst>
    </p:ext>
  </p:extLst>
</p:sldLayout>
</file>

<file path=ppt/slideLayouts/slideLayout9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Agenda slide - v2">
  <p:cSld name="CUSTOM_12_1">
    <p:spTree>
      <p:nvGrpSpPr>
        <p:cNvPr id="918" name="Shape 918"/>
        <p:cNvGrpSpPr/>
        <p:nvPr/>
      </p:nvGrpSpPr>
      <p:grpSpPr>
        <a:xfrm>
          <a:off x="0" y="0"/>
          <a:ext cx="0" cy="0"/>
          <a:chOff x="0" y="0"/>
          <a:chExt cx="0" cy="0"/>
        </a:xfrm>
      </p:grpSpPr>
      <p:cxnSp>
        <p:nvCxnSpPr>
          <p:cNvPr id="919" name="Google Shape;919;p93"/>
          <p:cNvCxnSpPr>
            <a:stCxn id="920" idx="0"/>
            <a:endCxn id="921" idx="2"/>
          </p:cNvCxnSpPr>
          <p:nvPr/>
        </p:nvCxnSpPr>
        <p:spPr>
          <a:xfrm>
            <a:off x="983725" y="1359704"/>
            <a:ext cx="0" cy="3291900"/>
          </a:xfrm>
          <a:prstGeom prst="straightConnector1">
            <a:avLst/>
          </a:prstGeom>
          <a:noFill/>
          <a:ln cap="flat" cmpd="sng" w="19050">
            <a:solidFill>
              <a:schemeClr val="lt2"/>
            </a:solidFill>
            <a:prstDash val="dash"/>
            <a:round/>
            <a:headEnd len="med" w="med" type="none"/>
            <a:tailEnd len="med" w="med" type="none"/>
          </a:ln>
        </p:spPr>
      </p:cxnSp>
      <p:sp>
        <p:nvSpPr>
          <p:cNvPr id="922" name="Google Shape;922;p93"/>
          <p:cNvSpPr/>
          <p:nvPr/>
        </p:nvSpPr>
        <p:spPr>
          <a:xfrm>
            <a:off x="656425" y="1233538"/>
            <a:ext cx="685800" cy="685800"/>
          </a:xfrm>
          <a:prstGeom prst="roundRect">
            <a:avLst>
              <a:gd fmla="val 16667"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923" name="Google Shape;923;p93"/>
          <p:cNvSpPr txBox="1"/>
          <p:nvPr>
            <p:ph type="title"/>
          </p:nvPr>
        </p:nvSpPr>
        <p:spPr>
          <a:xfrm>
            <a:off x="566250" y="158675"/>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atin typeface="Inter"/>
                <a:ea typeface="Inter"/>
                <a:cs typeface="Inter"/>
                <a:sym typeface="Inter"/>
              </a:defRPr>
            </a:lvl2pPr>
            <a:lvl3pPr lvl="2">
              <a:spcBef>
                <a:spcPts val="0"/>
              </a:spcBef>
              <a:spcAft>
                <a:spcPts val="0"/>
              </a:spcAft>
              <a:buSzPts val="2000"/>
              <a:buNone/>
              <a:defRPr>
                <a:latin typeface="Inter"/>
                <a:ea typeface="Inter"/>
                <a:cs typeface="Inter"/>
                <a:sym typeface="Inter"/>
              </a:defRPr>
            </a:lvl3pPr>
            <a:lvl4pPr lvl="3">
              <a:spcBef>
                <a:spcPts val="0"/>
              </a:spcBef>
              <a:spcAft>
                <a:spcPts val="0"/>
              </a:spcAft>
              <a:buSzPts val="2000"/>
              <a:buNone/>
              <a:defRPr>
                <a:latin typeface="Inter"/>
                <a:ea typeface="Inter"/>
                <a:cs typeface="Inter"/>
                <a:sym typeface="Inter"/>
              </a:defRPr>
            </a:lvl4pPr>
            <a:lvl5pPr lvl="4">
              <a:spcBef>
                <a:spcPts val="0"/>
              </a:spcBef>
              <a:spcAft>
                <a:spcPts val="0"/>
              </a:spcAft>
              <a:buSzPts val="2000"/>
              <a:buNone/>
              <a:defRPr>
                <a:latin typeface="Inter"/>
                <a:ea typeface="Inter"/>
                <a:cs typeface="Inter"/>
                <a:sym typeface="Inter"/>
              </a:defRPr>
            </a:lvl5pPr>
            <a:lvl6pPr lvl="5">
              <a:spcBef>
                <a:spcPts val="0"/>
              </a:spcBef>
              <a:spcAft>
                <a:spcPts val="0"/>
              </a:spcAft>
              <a:buSzPts val="2000"/>
              <a:buNone/>
              <a:defRPr>
                <a:latin typeface="Inter"/>
                <a:ea typeface="Inter"/>
                <a:cs typeface="Inter"/>
                <a:sym typeface="Inter"/>
              </a:defRPr>
            </a:lvl6pPr>
            <a:lvl7pPr lvl="6">
              <a:spcBef>
                <a:spcPts val="0"/>
              </a:spcBef>
              <a:spcAft>
                <a:spcPts val="0"/>
              </a:spcAft>
              <a:buSzPts val="2000"/>
              <a:buNone/>
              <a:defRPr>
                <a:latin typeface="Inter"/>
                <a:ea typeface="Inter"/>
                <a:cs typeface="Inter"/>
                <a:sym typeface="Inter"/>
              </a:defRPr>
            </a:lvl7pPr>
            <a:lvl8pPr lvl="7">
              <a:spcBef>
                <a:spcPts val="0"/>
              </a:spcBef>
              <a:spcAft>
                <a:spcPts val="0"/>
              </a:spcAft>
              <a:buSzPts val="2000"/>
              <a:buNone/>
              <a:defRPr>
                <a:latin typeface="Inter"/>
                <a:ea typeface="Inter"/>
                <a:cs typeface="Inter"/>
                <a:sym typeface="Inter"/>
              </a:defRPr>
            </a:lvl8pPr>
            <a:lvl9pPr lvl="8">
              <a:spcBef>
                <a:spcPts val="0"/>
              </a:spcBef>
              <a:spcAft>
                <a:spcPts val="0"/>
              </a:spcAft>
              <a:buSzPts val="2000"/>
              <a:buNone/>
              <a:defRPr>
                <a:latin typeface="Inter"/>
                <a:ea typeface="Inter"/>
                <a:cs typeface="Inter"/>
                <a:sym typeface="Inter"/>
              </a:defRPr>
            </a:lvl9pPr>
          </a:lstStyle>
          <a:p/>
        </p:txBody>
      </p:sp>
      <p:sp>
        <p:nvSpPr>
          <p:cNvPr id="924" name="Google Shape;924;p93"/>
          <p:cNvSpPr txBox="1"/>
          <p:nvPr>
            <p:ph idx="1" type="body"/>
          </p:nvPr>
        </p:nvSpPr>
        <p:spPr>
          <a:xfrm>
            <a:off x="1700838" y="1495774"/>
            <a:ext cx="6847500" cy="485400"/>
          </a:xfrm>
          <a:prstGeom prst="rect">
            <a:avLst/>
          </a:prstGeom>
        </p:spPr>
        <p:txBody>
          <a:bodyPr anchorCtr="0" anchor="ctr" bIns="91425" lIns="91425"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25" name="Google Shape;925;p93"/>
          <p:cNvSpPr txBox="1"/>
          <p:nvPr>
            <p:ph idx="2" type="subTitle"/>
          </p:nvPr>
        </p:nvSpPr>
        <p:spPr>
          <a:xfrm>
            <a:off x="1700850" y="1120105"/>
            <a:ext cx="6847500" cy="3756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400"/>
              <a:buFont typeface="Space Grotesk SemiBold"/>
              <a:buNone/>
              <a:defRPr sz="1400">
                <a:solidFill>
                  <a:schemeClr val="accent5"/>
                </a:solidFill>
                <a:latin typeface="Space Grotesk SemiBold"/>
                <a:ea typeface="Space Grotesk SemiBold"/>
                <a:cs typeface="Space Grotesk SemiBold"/>
                <a:sym typeface="Space Grotesk SemiBold"/>
              </a:defRPr>
            </a:lvl1pPr>
            <a:lvl2pPr lvl="1"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2pPr>
            <a:lvl3pPr lvl="2"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3pPr>
            <a:lvl4pPr lvl="3"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4pPr>
            <a:lvl5pPr lvl="4"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5pPr>
            <a:lvl6pPr lvl="5"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6pPr>
            <a:lvl7pPr lvl="6"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7pPr>
            <a:lvl8pPr lvl="7"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8pPr>
            <a:lvl9pPr lvl="8"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9pPr>
          </a:lstStyle>
          <a:p/>
        </p:txBody>
      </p:sp>
      <p:sp>
        <p:nvSpPr>
          <p:cNvPr id="926" name="Google Shape;926;p93"/>
          <p:cNvSpPr/>
          <p:nvPr/>
        </p:nvSpPr>
        <p:spPr>
          <a:xfrm>
            <a:off x="656400" y="2147938"/>
            <a:ext cx="685800" cy="6858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927" name="Google Shape;927;p93"/>
          <p:cNvSpPr txBox="1"/>
          <p:nvPr>
            <p:ph idx="3" type="body"/>
          </p:nvPr>
        </p:nvSpPr>
        <p:spPr>
          <a:xfrm>
            <a:off x="1700813" y="2410174"/>
            <a:ext cx="6847500" cy="485400"/>
          </a:xfrm>
          <a:prstGeom prst="rect">
            <a:avLst/>
          </a:prstGeom>
        </p:spPr>
        <p:txBody>
          <a:bodyPr anchorCtr="0" anchor="ctr" bIns="91425" lIns="91425"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28" name="Google Shape;928;p93"/>
          <p:cNvSpPr txBox="1"/>
          <p:nvPr>
            <p:ph idx="4" type="subTitle"/>
          </p:nvPr>
        </p:nvSpPr>
        <p:spPr>
          <a:xfrm>
            <a:off x="1700825" y="2034505"/>
            <a:ext cx="6847500" cy="3756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1"/>
              </a:buClr>
              <a:buSzPts val="1400"/>
              <a:buFont typeface="Space Grotesk SemiBold"/>
              <a:buNone/>
              <a:defRPr sz="1400">
                <a:solidFill>
                  <a:schemeClr val="accent1"/>
                </a:solidFill>
                <a:latin typeface="Space Grotesk SemiBold"/>
                <a:ea typeface="Space Grotesk SemiBold"/>
                <a:cs typeface="Space Grotesk SemiBold"/>
                <a:sym typeface="Space Grotesk SemiBold"/>
              </a:defRPr>
            </a:lvl1pPr>
            <a:lvl2pPr lvl="1"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2pPr>
            <a:lvl3pPr lvl="2"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3pPr>
            <a:lvl4pPr lvl="3"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4pPr>
            <a:lvl5pPr lvl="4"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5pPr>
            <a:lvl6pPr lvl="5"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6pPr>
            <a:lvl7pPr lvl="6"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7pPr>
            <a:lvl8pPr lvl="7"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8pPr>
            <a:lvl9pPr lvl="8"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9pPr>
          </a:lstStyle>
          <a:p/>
        </p:txBody>
      </p:sp>
      <p:sp>
        <p:nvSpPr>
          <p:cNvPr id="929" name="Google Shape;929;p93"/>
          <p:cNvSpPr/>
          <p:nvPr/>
        </p:nvSpPr>
        <p:spPr>
          <a:xfrm>
            <a:off x="656413" y="3062338"/>
            <a:ext cx="685800" cy="6858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930" name="Google Shape;930;p93"/>
          <p:cNvSpPr txBox="1"/>
          <p:nvPr>
            <p:ph idx="5" type="body"/>
          </p:nvPr>
        </p:nvSpPr>
        <p:spPr>
          <a:xfrm>
            <a:off x="1700825" y="3324574"/>
            <a:ext cx="6847500" cy="485400"/>
          </a:xfrm>
          <a:prstGeom prst="rect">
            <a:avLst/>
          </a:prstGeom>
        </p:spPr>
        <p:txBody>
          <a:bodyPr anchorCtr="0" anchor="ctr" bIns="91425" lIns="91425"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31" name="Google Shape;931;p93"/>
          <p:cNvSpPr txBox="1"/>
          <p:nvPr>
            <p:ph idx="6" type="subTitle"/>
          </p:nvPr>
        </p:nvSpPr>
        <p:spPr>
          <a:xfrm>
            <a:off x="1700838" y="2948905"/>
            <a:ext cx="6847500" cy="3756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3"/>
              </a:buClr>
              <a:buSzPts val="1400"/>
              <a:buFont typeface="Space Grotesk SemiBold"/>
              <a:buNone/>
              <a:defRPr sz="1400">
                <a:solidFill>
                  <a:schemeClr val="accent3"/>
                </a:solidFill>
                <a:latin typeface="Space Grotesk SemiBold"/>
                <a:ea typeface="Space Grotesk SemiBold"/>
                <a:cs typeface="Space Grotesk SemiBold"/>
                <a:sym typeface="Space Grotesk SemiBold"/>
              </a:defRPr>
            </a:lvl1pPr>
            <a:lvl2pPr lvl="1" algn="ctr">
              <a:lnSpc>
                <a:spcPct val="100000"/>
              </a:lnSpc>
              <a:spcBef>
                <a:spcPts val="0"/>
              </a:spcBef>
              <a:spcAft>
                <a:spcPts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2pPr>
            <a:lvl3pPr lvl="2" algn="ctr">
              <a:lnSpc>
                <a:spcPct val="100000"/>
              </a:lnSpc>
              <a:spcBef>
                <a:spcPts val="0"/>
              </a:spcBef>
              <a:spcAft>
                <a:spcPts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3pPr>
            <a:lvl4pPr lvl="3" algn="ctr">
              <a:lnSpc>
                <a:spcPct val="100000"/>
              </a:lnSpc>
              <a:spcBef>
                <a:spcPts val="0"/>
              </a:spcBef>
              <a:spcAft>
                <a:spcPts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4pPr>
            <a:lvl5pPr lvl="4" algn="ctr">
              <a:lnSpc>
                <a:spcPct val="100000"/>
              </a:lnSpc>
              <a:spcBef>
                <a:spcPts val="0"/>
              </a:spcBef>
              <a:spcAft>
                <a:spcPts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5pPr>
            <a:lvl6pPr lvl="5" algn="ctr">
              <a:lnSpc>
                <a:spcPct val="100000"/>
              </a:lnSpc>
              <a:spcBef>
                <a:spcPts val="0"/>
              </a:spcBef>
              <a:spcAft>
                <a:spcPts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6pPr>
            <a:lvl7pPr lvl="6" algn="ctr">
              <a:lnSpc>
                <a:spcPct val="100000"/>
              </a:lnSpc>
              <a:spcBef>
                <a:spcPts val="0"/>
              </a:spcBef>
              <a:spcAft>
                <a:spcPts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7pPr>
            <a:lvl8pPr lvl="7" algn="ctr">
              <a:lnSpc>
                <a:spcPct val="100000"/>
              </a:lnSpc>
              <a:spcBef>
                <a:spcPts val="0"/>
              </a:spcBef>
              <a:spcAft>
                <a:spcPts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8pPr>
            <a:lvl9pPr lvl="8" algn="ctr">
              <a:lnSpc>
                <a:spcPct val="100000"/>
              </a:lnSpc>
              <a:spcBef>
                <a:spcPts val="0"/>
              </a:spcBef>
              <a:spcAft>
                <a:spcPts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9pPr>
          </a:lstStyle>
          <a:p/>
        </p:txBody>
      </p:sp>
      <p:sp>
        <p:nvSpPr>
          <p:cNvPr id="932" name="Google Shape;932;p93"/>
          <p:cNvSpPr/>
          <p:nvPr/>
        </p:nvSpPr>
        <p:spPr>
          <a:xfrm>
            <a:off x="656400" y="3976738"/>
            <a:ext cx="685800" cy="685800"/>
          </a:xfrm>
          <a:prstGeom prst="roundRect">
            <a:avLst>
              <a:gd fmla="val 16667"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933" name="Google Shape;933;p93"/>
          <p:cNvSpPr txBox="1"/>
          <p:nvPr>
            <p:ph idx="7" type="body"/>
          </p:nvPr>
        </p:nvSpPr>
        <p:spPr>
          <a:xfrm>
            <a:off x="1700813" y="4238974"/>
            <a:ext cx="6847500" cy="485400"/>
          </a:xfrm>
          <a:prstGeom prst="rect">
            <a:avLst/>
          </a:prstGeom>
        </p:spPr>
        <p:txBody>
          <a:bodyPr anchorCtr="0" anchor="ctr" bIns="91425" lIns="91425"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34" name="Google Shape;934;p93"/>
          <p:cNvSpPr txBox="1"/>
          <p:nvPr>
            <p:ph idx="8" type="subTitle"/>
          </p:nvPr>
        </p:nvSpPr>
        <p:spPr>
          <a:xfrm>
            <a:off x="1700825" y="3863305"/>
            <a:ext cx="6847500" cy="3756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6"/>
              </a:buClr>
              <a:buSzPts val="1400"/>
              <a:buFont typeface="Space Grotesk SemiBold"/>
              <a:buNone/>
              <a:defRPr sz="1400">
                <a:solidFill>
                  <a:schemeClr val="accent6"/>
                </a:solidFill>
                <a:latin typeface="Space Grotesk SemiBold"/>
                <a:ea typeface="Space Grotesk SemiBold"/>
                <a:cs typeface="Space Grotesk SemiBold"/>
                <a:sym typeface="Space Grotesk SemiBold"/>
              </a:defRPr>
            </a:lvl1pPr>
            <a:lvl2pPr lvl="1"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2pPr>
            <a:lvl3pPr lvl="2"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3pPr>
            <a:lvl4pPr lvl="3"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4pPr>
            <a:lvl5pPr lvl="4"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5pPr>
            <a:lvl6pPr lvl="5"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6pPr>
            <a:lvl7pPr lvl="6"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7pPr>
            <a:lvl8pPr lvl="7"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8pPr>
            <a:lvl9pPr lvl="8"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9pPr>
          </a:lstStyle>
          <a:p/>
        </p:txBody>
      </p:sp>
      <p:sp>
        <p:nvSpPr>
          <p:cNvPr id="920" name="Google Shape;920;p93"/>
          <p:cNvSpPr txBox="1"/>
          <p:nvPr/>
        </p:nvSpPr>
        <p:spPr>
          <a:xfrm>
            <a:off x="770725" y="1359704"/>
            <a:ext cx="426000" cy="43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chemeClr val="lt1"/>
                </a:solidFill>
                <a:latin typeface="Space Grotesk"/>
                <a:ea typeface="Space Grotesk"/>
                <a:cs typeface="Space Grotesk"/>
                <a:sym typeface="Space Grotesk"/>
              </a:rPr>
              <a:t>1</a:t>
            </a:r>
            <a:endParaRPr b="1" sz="3600">
              <a:solidFill>
                <a:schemeClr val="lt1"/>
              </a:solidFill>
              <a:latin typeface="Space Grotesk"/>
              <a:ea typeface="Space Grotesk"/>
              <a:cs typeface="Space Grotesk"/>
              <a:sym typeface="Space Grotesk"/>
            </a:endParaRPr>
          </a:p>
        </p:txBody>
      </p:sp>
      <p:sp>
        <p:nvSpPr>
          <p:cNvPr id="935" name="Google Shape;935;p93"/>
          <p:cNvSpPr txBox="1"/>
          <p:nvPr/>
        </p:nvSpPr>
        <p:spPr>
          <a:xfrm>
            <a:off x="770725" y="2274104"/>
            <a:ext cx="426000" cy="43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chemeClr val="lt1"/>
                </a:solidFill>
                <a:latin typeface="Space Grotesk"/>
                <a:ea typeface="Space Grotesk"/>
                <a:cs typeface="Space Grotesk"/>
                <a:sym typeface="Space Grotesk"/>
              </a:rPr>
              <a:t>2</a:t>
            </a:r>
            <a:endParaRPr b="1" sz="3600">
              <a:solidFill>
                <a:schemeClr val="lt1"/>
              </a:solidFill>
              <a:latin typeface="Space Grotesk"/>
              <a:ea typeface="Space Grotesk"/>
              <a:cs typeface="Space Grotesk"/>
              <a:sym typeface="Space Grotesk"/>
            </a:endParaRPr>
          </a:p>
        </p:txBody>
      </p:sp>
      <p:sp>
        <p:nvSpPr>
          <p:cNvPr id="936" name="Google Shape;936;p93"/>
          <p:cNvSpPr txBox="1"/>
          <p:nvPr/>
        </p:nvSpPr>
        <p:spPr>
          <a:xfrm>
            <a:off x="770725" y="3188504"/>
            <a:ext cx="426000" cy="43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chemeClr val="lt1"/>
                </a:solidFill>
                <a:latin typeface="Space Grotesk"/>
                <a:ea typeface="Space Grotesk"/>
                <a:cs typeface="Space Grotesk"/>
                <a:sym typeface="Space Grotesk"/>
              </a:rPr>
              <a:t>3</a:t>
            </a:r>
            <a:endParaRPr b="1" sz="3600">
              <a:solidFill>
                <a:schemeClr val="lt1"/>
              </a:solidFill>
              <a:latin typeface="Space Grotesk"/>
              <a:ea typeface="Space Grotesk"/>
              <a:cs typeface="Space Grotesk"/>
              <a:sym typeface="Space Grotesk"/>
            </a:endParaRPr>
          </a:p>
        </p:txBody>
      </p:sp>
      <p:sp>
        <p:nvSpPr>
          <p:cNvPr id="937" name="Google Shape;937;p93"/>
          <p:cNvSpPr txBox="1"/>
          <p:nvPr/>
        </p:nvSpPr>
        <p:spPr>
          <a:xfrm>
            <a:off x="732625" y="4102904"/>
            <a:ext cx="426000" cy="43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chemeClr val="lt1"/>
                </a:solidFill>
                <a:latin typeface="Space Grotesk"/>
                <a:ea typeface="Space Grotesk"/>
                <a:cs typeface="Space Grotesk"/>
                <a:sym typeface="Space Grotesk"/>
              </a:rPr>
              <a:t>4</a:t>
            </a:r>
            <a:endParaRPr b="1" sz="3600">
              <a:solidFill>
                <a:schemeClr val="lt1"/>
              </a:solidFill>
              <a:latin typeface="Space Grotesk"/>
              <a:ea typeface="Space Grotesk"/>
              <a:cs typeface="Space Grotesk"/>
              <a:sym typeface="Space Grotesk"/>
            </a:endParaRPr>
          </a:p>
        </p:txBody>
      </p:sp>
    </p:spTree>
  </p:cSld>
  <p:clrMapOvr>
    <a:masterClrMapping/>
  </p:clrMapOvr>
  <p:extLst>
    <p:ext uri="{DCECCB84-F9BA-43D5-87BE-67443E8EF086}">
      <p15:sldGuideLst>
        <p15:guide id="1" pos="1071">
          <p15:clr>
            <a:srgbClr val="E46962"/>
          </p15:clr>
        </p15:guide>
      </p15:sldGuideLst>
    </p:ext>
  </p:extLst>
</p:sldLayout>
</file>

<file path=ppt/slideLayouts/slideLayout9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Agenda slide - v3">
  <p:cSld name="CUSTOM_12_2">
    <p:spTree>
      <p:nvGrpSpPr>
        <p:cNvPr id="938" name="Shape 938"/>
        <p:cNvGrpSpPr/>
        <p:nvPr/>
      </p:nvGrpSpPr>
      <p:grpSpPr>
        <a:xfrm>
          <a:off x="0" y="0"/>
          <a:ext cx="0" cy="0"/>
          <a:chOff x="0" y="0"/>
          <a:chExt cx="0" cy="0"/>
        </a:xfrm>
      </p:grpSpPr>
      <p:sp>
        <p:nvSpPr>
          <p:cNvPr id="939" name="Google Shape;939;p94"/>
          <p:cNvSpPr/>
          <p:nvPr/>
        </p:nvSpPr>
        <p:spPr>
          <a:xfrm>
            <a:off x="1508550" y="731378"/>
            <a:ext cx="6444900" cy="9657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94"/>
          <p:cNvSpPr txBox="1"/>
          <p:nvPr>
            <p:ph type="title"/>
          </p:nvPr>
        </p:nvSpPr>
        <p:spPr>
          <a:xfrm>
            <a:off x="1508550" y="63425"/>
            <a:ext cx="6525900" cy="5727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atin typeface="Inter"/>
                <a:ea typeface="Inter"/>
                <a:cs typeface="Inter"/>
                <a:sym typeface="Inter"/>
              </a:defRPr>
            </a:lvl2pPr>
            <a:lvl3pPr lvl="2">
              <a:spcBef>
                <a:spcPts val="0"/>
              </a:spcBef>
              <a:spcAft>
                <a:spcPts val="0"/>
              </a:spcAft>
              <a:buSzPts val="2000"/>
              <a:buNone/>
              <a:defRPr>
                <a:latin typeface="Inter"/>
                <a:ea typeface="Inter"/>
                <a:cs typeface="Inter"/>
                <a:sym typeface="Inter"/>
              </a:defRPr>
            </a:lvl3pPr>
            <a:lvl4pPr lvl="3">
              <a:spcBef>
                <a:spcPts val="0"/>
              </a:spcBef>
              <a:spcAft>
                <a:spcPts val="0"/>
              </a:spcAft>
              <a:buSzPts val="2000"/>
              <a:buNone/>
              <a:defRPr>
                <a:latin typeface="Inter"/>
                <a:ea typeface="Inter"/>
                <a:cs typeface="Inter"/>
                <a:sym typeface="Inter"/>
              </a:defRPr>
            </a:lvl4pPr>
            <a:lvl5pPr lvl="4">
              <a:spcBef>
                <a:spcPts val="0"/>
              </a:spcBef>
              <a:spcAft>
                <a:spcPts val="0"/>
              </a:spcAft>
              <a:buSzPts val="2000"/>
              <a:buNone/>
              <a:defRPr>
                <a:latin typeface="Inter"/>
                <a:ea typeface="Inter"/>
                <a:cs typeface="Inter"/>
                <a:sym typeface="Inter"/>
              </a:defRPr>
            </a:lvl5pPr>
            <a:lvl6pPr lvl="5">
              <a:spcBef>
                <a:spcPts val="0"/>
              </a:spcBef>
              <a:spcAft>
                <a:spcPts val="0"/>
              </a:spcAft>
              <a:buSzPts val="2000"/>
              <a:buNone/>
              <a:defRPr>
                <a:latin typeface="Inter"/>
                <a:ea typeface="Inter"/>
                <a:cs typeface="Inter"/>
                <a:sym typeface="Inter"/>
              </a:defRPr>
            </a:lvl6pPr>
            <a:lvl7pPr lvl="6">
              <a:spcBef>
                <a:spcPts val="0"/>
              </a:spcBef>
              <a:spcAft>
                <a:spcPts val="0"/>
              </a:spcAft>
              <a:buSzPts val="2000"/>
              <a:buNone/>
              <a:defRPr>
                <a:latin typeface="Inter"/>
                <a:ea typeface="Inter"/>
                <a:cs typeface="Inter"/>
                <a:sym typeface="Inter"/>
              </a:defRPr>
            </a:lvl7pPr>
            <a:lvl8pPr lvl="7">
              <a:spcBef>
                <a:spcPts val="0"/>
              </a:spcBef>
              <a:spcAft>
                <a:spcPts val="0"/>
              </a:spcAft>
              <a:buSzPts val="2000"/>
              <a:buNone/>
              <a:defRPr>
                <a:latin typeface="Inter"/>
                <a:ea typeface="Inter"/>
                <a:cs typeface="Inter"/>
                <a:sym typeface="Inter"/>
              </a:defRPr>
            </a:lvl8pPr>
            <a:lvl9pPr lvl="8">
              <a:spcBef>
                <a:spcPts val="0"/>
              </a:spcBef>
              <a:spcAft>
                <a:spcPts val="0"/>
              </a:spcAft>
              <a:buSzPts val="2000"/>
              <a:buNone/>
              <a:defRPr>
                <a:latin typeface="Inter"/>
                <a:ea typeface="Inter"/>
                <a:cs typeface="Inter"/>
                <a:sym typeface="Inter"/>
              </a:defRPr>
            </a:lvl9pPr>
          </a:lstStyle>
          <a:p/>
        </p:txBody>
      </p:sp>
      <p:sp>
        <p:nvSpPr>
          <p:cNvPr id="941" name="Google Shape;941;p94"/>
          <p:cNvSpPr txBox="1"/>
          <p:nvPr>
            <p:ph idx="1" type="body"/>
          </p:nvPr>
        </p:nvSpPr>
        <p:spPr>
          <a:xfrm>
            <a:off x="1607250" y="1102775"/>
            <a:ext cx="6346200" cy="534300"/>
          </a:xfrm>
          <a:prstGeom prst="rect">
            <a:avLst/>
          </a:prstGeom>
        </p:spPr>
        <p:txBody>
          <a:bodyPr anchorCtr="0" anchor="ctr" bIns="91425" lIns="91425"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42" name="Google Shape;942;p94"/>
          <p:cNvSpPr txBox="1"/>
          <p:nvPr>
            <p:ph idx="2" type="subTitle"/>
          </p:nvPr>
        </p:nvSpPr>
        <p:spPr>
          <a:xfrm>
            <a:off x="1607225" y="769475"/>
            <a:ext cx="6346200" cy="3333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400"/>
              <a:buFont typeface="Space Grotesk SemiBold"/>
              <a:buNone/>
              <a:defRPr sz="1400">
                <a:solidFill>
                  <a:schemeClr val="accent5"/>
                </a:solidFill>
                <a:latin typeface="Space Grotesk SemiBold"/>
                <a:ea typeface="Space Grotesk SemiBold"/>
                <a:cs typeface="Space Grotesk SemiBold"/>
                <a:sym typeface="Space Grotesk SemiBold"/>
              </a:defRPr>
            </a:lvl1pPr>
            <a:lvl2pPr lvl="1"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2pPr>
            <a:lvl3pPr lvl="2"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3pPr>
            <a:lvl4pPr lvl="3"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4pPr>
            <a:lvl5pPr lvl="4"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5pPr>
            <a:lvl6pPr lvl="5"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6pPr>
            <a:lvl7pPr lvl="6"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7pPr>
            <a:lvl8pPr lvl="7"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8pPr>
            <a:lvl9pPr lvl="8"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9pPr>
          </a:lstStyle>
          <a:p/>
        </p:txBody>
      </p:sp>
      <p:sp>
        <p:nvSpPr>
          <p:cNvPr id="943" name="Google Shape;943;p94"/>
          <p:cNvSpPr/>
          <p:nvPr/>
        </p:nvSpPr>
        <p:spPr>
          <a:xfrm>
            <a:off x="7953442" y="731378"/>
            <a:ext cx="81000" cy="9657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944" name="Google Shape;944;p94"/>
          <p:cNvSpPr/>
          <p:nvPr/>
        </p:nvSpPr>
        <p:spPr>
          <a:xfrm>
            <a:off x="1508550" y="1792328"/>
            <a:ext cx="6444900" cy="9657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94"/>
          <p:cNvSpPr txBox="1"/>
          <p:nvPr>
            <p:ph idx="3" type="body"/>
          </p:nvPr>
        </p:nvSpPr>
        <p:spPr>
          <a:xfrm>
            <a:off x="1607250" y="2163725"/>
            <a:ext cx="6346200" cy="534300"/>
          </a:xfrm>
          <a:prstGeom prst="rect">
            <a:avLst/>
          </a:prstGeom>
        </p:spPr>
        <p:txBody>
          <a:bodyPr anchorCtr="0" anchor="ctr" bIns="91425" lIns="91425"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46" name="Google Shape;946;p94"/>
          <p:cNvSpPr txBox="1"/>
          <p:nvPr>
            <p:ph idx="4" type="subTitle"/>
          </p:nvPr>
        </p:nvSpPr>
        <p:spPr>
          <a:xfrm>
            <a:off x="1607250" y="1830425"/>
            <a:ext cx="6346200" cy="3333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1"/>
              </a:buClr>
              <a:buSzPts val="1400"/>
              <a:buFont typeface="Space Grotesk SemiBold"/>
              <a:buNone/>
              <a:defRPr sz="1400">
                <a:solidFill>
                  <a:schemeClr val="accent1"/>
                </a:solidFill>
                <a:latin typeface="Space Grotesk SemiBold"/>
                <a:ea typeface="Space Grotesk SemiBold"/>
                <a:cs typeface="Space Grotesk SemiBold"/>
                <a:sym typeface="Space Grotesk SemiBold"/>
              </a:defRPr>
            </a:lvl1pPr>
            <a:lvl2pPr lvl="1"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2pPr>
            <a:lvl3pPr lvl="2"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3pPr>
            <a:lvl4pPr lvl="3"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4pPr>
            <a:lvl5pPr lvl="4"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5pPr>
            <a:lvl6pPr lvl="5"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6pPr>
            <a:lvl7pPr lvl="6"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7pPr>
            <a:lvl8pPr lvl="7"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8pPr>
            <a:lvl9pPr lvl="8"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9pPr>
          </a:lstStyle>
          <a:p/>
        </p:txBody>
      </p:sp>
      <p:sp>
        <p:nvSpPr>
          <p:cNvPr id="947" name="Google Shape;947;p94"/>
          <p:cNvSpPr/>
          <p:nvPr/>
        </p:nvSpPr>
        <p:spPr>
          <a:xfrm>
            <a:off x="7953442" y="1792328"/>
            <a:ext cx="81000" cy="965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948" name="Google Shape;948;p94"/>
          <p:cNvSpPr/>
          <p:nvPr/>
        </p:nvSpPr>
        <p:spPr>
          <a:xfrm>
            <a:off x="1508550" y="2913278"/>
            <a:ext cx="6444900" cy="9657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94"/>
          <p:cNvSpPr txBox="1"/>
          <p:nvPr>
            <p:ph idx="5" type="body"/>
          </p:nvPr>
        </p:nvSpPr>
        <p:spPr>
          <a:xfrm>
            <a:off x="1607250" y="3284675"/>
            <a:ext cx="6346200" cy="534300"/>
          </a:xfrm>
          <a:prstGeom prst="rect">
            <a:avLst/>
          </a:prstGeom>
        </p:spPr>
        <p:txBody>
          <a:bodyPr anchorCtr="0" anchor="ctr" bIns="91425" lIns="91425"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50" name="Google Shape;950;p94"/>
          <p:cNvSpPr txBox="1"/>
          <p:nvPr>
            <p:ph idx="6" type="subTitle"/>
          </p:nvPr>
        </p:nvSpPr>
        <p:spPr>
          <a:xfrm>
            <a:off x="1607250" y="2951375"/>
            <a:ext cx="6444900" cy="3333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3"/>
              </a:buClr>
              <a:buSzPts val="1400"/>
              <a:buFont typeface="Space Grotesk SemiBold"/>
              <a:buNone/>
              <a:defRPr sz="1400">
                <a:solidFill>
                  <a:schemeClr val="accent3"/>
                </a:solidFill>
                <a:latin typeface="Space Grotesk SemiBold"/>
                <a:ea typeface="Space Grotesk SemiBold"/>
                <a:cs typeface="Space Grotesk SemiBold"/>
                <a:sym typeface="Space Grotesk SemiBold"/>
              </a:defRPr>
            </a:lvl1pPr>
            <a:lvl2pPr lvl="1"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2pPr>
            <a:lvl3pPr lvl="2"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3pPr>
            <a:lvl4pPr lvl="3"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4pPr>
            <a:lvl5pPr lvl="4"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5pPr>
            <a:lvl6pPr lvl="5"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6pPr>
            <a:lvl7pPr lvl="6"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7pPr>
            <a:lvl8pPr lvl="7"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8pPr>
            <a:lvl9pPr lvl="8"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9pPr>
          </a:lstStyle>
          <a:p/>
        </p:txBody>
      </p:sp>
      <p:sp>
        <p:nvSpPr>
          <p:cNvPr id="951" name="Google Shape;951;p94"/>
          <p:cNvSpPr/>
          <p:nvPr/>
        </p:nvSpPr>
        <p:spPr>
          <a:xfrm>
            <a:off x="7953442" y="2913278"/>
            <a:ext cx="81000" cy="965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952" name="Google Shape;952;p94"/>
          <p:cNvSpPr/>
          <p:nvPr/>
        </p:nvSpPr>
        <p:spPr>
          <a:xfrm>
            <a:off x="1508550" y="4034228"/>
            <a:ext cx="6444900" cy="9657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94"/>
          <p:cNvSpPr txBox="1"/>
          <p:nvPr>
            <p:ph idx="7" type="body"/>
          </p:nvPr>
        </p:nvSpPr>
        <p:spPr>
          <a:xfrm>
            <a:off x="1607250" y="4405625"/>
            <a:ext cx="6346200" cy="534300"/>
          </a:xfrm>
          <a:prstGeom prst="rect">
            <a:avLst/>
          </a:prstGeom>
        </p:spPr>
        <p:txBody>
          <a:bodyPr anchorCtr="0" anchor="ctr" bIns="91425" lIns="91425"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54" name="Google Shape;954;p94"/>
          <p:cNvSpPr txBox="1"/>
          <p:nvPr>
            <p:ph idx="8" type="subTitle"/>
          </p:nvPr>
        </p:nvSpPr>
        <p:spPr>
          <a:xfrm>
            <a:off x="1607250" y="4072325"/>
            <a:ext cx="6346200" cy="3333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6"/>
              </a:buClr>
              <a:buSzPts val="1400"/>
              <a:buFont typeface="Space Grotesk SemiBold"/>
              <a:buNone/>
              <a:defRPr sz="1400">
                <a:solidFill>
                  <a:schemeClr val="accent6"/>
                </a:solidFill>
                <a:latin typeface="Space Grotesk SemiBold"/>
                <a:ea typeface="Space Grotesk SemiBold"/>
                <a:cs typeface="Space Grotesk SemiBold"/>
                <a:sym typeface="Space Grotesk SemiBold"/>
              </a:defRPr>
            </a:lvl1pPr>
            <a:lvl2pPr lvl="1"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2pPr>
            <a:lvl3pPr lvl="2"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3pPr>
            <a:lvl4pPr lvl="3"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4pPr>
            <a:lvl5pPr lvl="4"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5pPr>
            <a:lvl6pPr lvl="5"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6pPr>
            <a:lvl7pPr lvl="6"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7pPr>
            <a:lvl8pPr lvl="7"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8pPr>
            <a:lvl9pPr lvl="8"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9pPr>
          </a:lstStyle>
          <a:p/>
        </p:txBody>
      </p:sp>
      <p:sp>
        <p:nvSpPr>
          <p:cNvPr id="955" name="Google Shape;955;p94"/>
          <p:cNvSpPr/>
          <p:nvPr/>
        </p:nvSpPr>
        <p:spPr>
          <a:xfrm>
            <a:off x="7953442" y="4034228"/>
            <a:ext cx="81000" cy="9657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956" name="Google Shape;956;p94"/>
          <p:cNvSpPr txBox="1"/>
          <p:nvPr/>
        </p:nvSpPr>
        <p:spPr>
          <a:xfrm>
            <a:off x="663050" y="969429"/>
            <a:ext cx="426000" cy="43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chemeClr val="accent5"/>
                </a:solidFill>
                <a:latin typeface="Space Grotesk"/>
                <a:ea typeface="Space Grotesk"/>
                <a:cs typeface="Space Grotesk"/>
                <a:sym typeface="Space Grotesk"/>
              </a:rPr>
              <a:t>1</a:t>
            </a:r>
            <a:endParaRPr b="1" sz="3600">
              <a:solidFill>
                <a:schemeClr val="accent5"/>
              </a:solidFill>
              <a:latin typeface="Space Grotesk"/>
              <a:ea typeface="Space Grotesk"/>
              <a:cs typeface="Space Grotesk"/>
              <a:sym typeface="Space Grotesk"/>
            </a:endParaRPr>
          </a:p>
        </p:txBody>
      </p:sp>
      <p:sp>
        <p:nvSpPr>
          <p:cNvPr id="957" name="Google Shape;957;p94"/>
          <p:cNvSpPr txBox="1"/>
          <p:nvPr/>
        </p:nvSpPr>
        <p:spPr>
          <a:xfrm>
            <a:off x="663050" y="2058429"/>
            <a:ext cx="426000" cy="43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chemeClr val="accent1"/>
                </a:solidFill>
                <a:latin typeface="Space Grotesk"/>
                <a:ea typeface="Space Grotesk"/>
                <a:cs typeface="Space Grotesk"/>
                <a:sym typeface="Space Grotesk"/>
              </a:rPr>
              <a:t>2</a:t>
            </a:r>
            <a:endParaRPr b="1" sz="3600">
              <a:solidFill>
                <a:schemeClr val="accent1"/>
              </a:solidFill>
              <a:latin typeface="Space Grotesk"/>
              <a:ea typeface="Space Grotesk"/>
              <a:cs typeface="Space Grotesk"/>
              <a:sym typeface="Space Grotesk"/>
            </a:endParaRPr>
          </a:p>
        </p:txBody>
      </p:sp>
      <p:sp>
        <p:nvSpPr>
          <p:cNvPr id="958" name="Google Shape;958;p94"/>
          <p:cNvSpPr txBox="1"/>
          <p:nvPr/>
        </p:nvSpPr>
        <p:spPr>
          <a:xfrm>
            <a:off x="663050" y="3147429"/>
            <a:ext cx="426000" cy="43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chemeClr val="accent3"/>
                </a:solidFill>
                <a:latin typeface="Space Grotesk"/>
                <a:ea typeface="Space Grotesk"/>
                <a:cs typeface="Space Grotesk"/>
                <a:sym typeface="Space Grotesk"/>
              </a:rPr>
              <a:t>3</a:t>
            </a:r>
            <a:endParaRPr b="1" sz="3600">
              <a:solidFill>
                <a:schemeClr val="accent3"/>
              </a:solidFill>
              <a:latin typeface="Space Grotesk"/>
              <a:ea typeface="Space Grotesk"/>
              <a:cs typeface="Space Grotesk"/>
              <a:sym typeface="Space Grotesk"/>
            </a:endParaRPr>
          </a:p>
        </p:txBody>
      </p:sp>
      <p:sp>
        <p:nvSpPr>
          <p:cNvPr id="959" name="Google Shape;959;p94"/>
          <p:cNvSpPr txBox="1"/>
          <p:nvPr/>
        </p:nvSpPr>
        <p:spPr>
          <a:xfrm>
            <a:off x="663050" y="4300329"/>
            <a:ext cx="426000" cy="43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chemeClr val="accent6"/>
                </a:solidFill>
                <a:latin typeface="Space Grotesk"/>
                <a:ea typeface="Space Grotesk"/>
                <a:cs typeface="Space Grotesk"/>
                <a:sym typeface="Space Grotesk"/>
              </a:rPr>
              <a:t>4</a:t>
            </a:r>
            <a:endParaRPr b="1" sz="3600">
              <a:solidFill>
                <a:schemeClr val="accent6"/>
              </a:solidFill>
              <a:latin typeface="Space Grotesk"/>
              <a:ea typeface="Space Grotesk"/>
              <a:cs typeface="Space Grotesk"/>
              <a:sym typeface="Space Grotesk"/>
            </a:endParaRPr>
          </a:p>
        </p:txBody>
      </p:sp>
    </p:spTree>
  </p:cSld>
  <p:clrMapOvr>
    <a:masterClrMapping/>
  </p:clrMapOvr>
  <p:extLst>
    <p:ext uri="{DCECCB84-F9BA-43D5-87BE-67443E8EF086}">
      <p15:sldGuideLst>
        <p15:guide id="1" pos="552">
          <p15:clr>
            <a:srgbClr val="E46962"/>
          </p15:clr>
        </p15:guide>
      </p15:sldGuideLst>
    </p:ext>
  </p:extLst>
</p:sldLayout>
</file>

<file path=ppt/slideLayouts/slideLayout9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Agenda slide - v1">
  <p:cSld name="CUSTOM_13">
    <p:spTree>
      <p:nvGrpSpPr>
        <p:cNvPr id="960" name="Shape 960"/>
        <p:cNvGrpSpPr/>
        <p:nvPr/>
      </p:nvGrpSpPr>
      <p:grpSpPr>
        <a:xfrm>
          <a:off x="0" y="0"/>
          <a:ext cx="0" cy="0"/>
          <a:chOff x="0" y="0"/>
          <a:chExt cx="0" cy="0"/>
        </a:xfrm>
      </p:grpSpPr>
      <p:sp>
        <p:nvSpPr>
          <p:cNvPr id="961" name="Google Shape;961;p95"/>
          <p:cNvSpPr txBox="1"/>
          <p:nvPr>
            <p:ph type="title"/>
          </p:nvPr>
        </p:nvSpPr>
        <p:spPr>
          <a:xfrm>
            <a:off x="1421637" y="51175"/>
            <a:ext cx="6853800" cy="57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atin typeface="Inter"/>
                <a:ea typeface="Inter"/>
                <a:cs typeface="Inter"/>
                <a:sym typeface="Inter"/>
              </a:defRPr>
            </a:lvl2pPr>
            <a:lvl3pPr lvl="2">
              <a:spcBef>
                <a:spcPts val="0"/>
              </a:spcBef>
              <a:spcAft>
                <a:spcPts val="0"/>
              </a:spcAft>
              <a:buSzPts val="2000"/>
              <a:buNone/>
              <a:defRPr>
                <a:latin typeface="Inter"/>
                <a:ea typeface="Inter"/>
                <a:cs typeface="Inter"/>
                <a:sym typeface="Inter"/>
              </a:defRPr>
            </a:lvl3pPr>
            <a:lvl4pPr lvl="3">
              <a:spcBef>
                <a:spcPts val="0"/>
              </a:spcBef>
              <a:spcAft>
                <a:spcPts val="0"/>
              </a:spcAft>
              <a:buSzPts val="2000"/>
              <a:buNone/>
              <a:defRPr>
                <a:latin typeface="Inter"/>
                <a:ea typeface="Inter"/>
                <a:cs typeface="Inter"/>
                <a:sym typeface="Inter"/>
              </a:defRPr>
            </a:lvl4pPr>
            <a:lvl5pPr lvl="4">
              <a:spcBef>
                <a:spcPts val="0"/>
              </a:spcBef>
              <a:spcAft>
                <a:spcPts val="0"/>
              </a:spcAft>
              <a:buSzPts val="2000"/>
              <a:buNone/>
              <a:defRPr>
                <a:latin typeface="Inter"/>
                <a:ea typeface="Inter"/>
                <a:cs typeface="Inter"/>
                <a:sym typeface="Inter"/>
              </a:defRPr>
            </a:lvl5pPr>
            <a:lvl6pPr lvl="5">
              <a:spcBef>
                <a:spcPts val="0"/>
              </a:spcBef>
              <a:spcAft>
                <a:spcPts val="0"/>
              </a:spcAft>
              <a:buSzPts val="2000"/>
              <a:buNone/>
              <a:defRPr>
                <a:latin typeface="Inter"/>
                <a:ea typeface="Inter"/>
                <a:cs typeface="Inter"/>
                <a:sym typeface="Inter"/>
              </a:defRPr>
            </a:lvl6pPr>
            <a:lvl7pPr lvl="6">
              <a:spcBef>
                <a:spcPts val="0"/>
              </a:spcBef>
              <a:spcAft>
                <a:spcPts val="0"/>
              </a:spcAft>
              <a:buSzPts val="2000"/>
              <a:buNone/>
              <a:defRPr>
                <a:latin typeface="Inter"/>
                <a:ea typeface="Inter"/>
                <a:cs typeface="Inter"/>
                <a:sym typeface="Inter"/>
              </a:defRPr>
            </a:lvl7pPr>
            <a:lvl8pPr lvl="7">
              <a:spcBef>
                <a:spcPts val="0"/>
              </a:spcBef>
              <a:spcAft>
                <a:spcPts val="0"/>
              </a:spcAft>
              <a:buSzPts val="2000"/>
              <a:buNone/>
              <a:defRPr>
                <a:latin typeface="Inter"/>
                <a:ea typeface="Inter"/>
                <a:cs typeface="Inter"/>
                <a:sym typeface="Inter"/>
              </a:defRPr>
            </a:lvl8pPr>
            <a:lvl9pPr lvl="8">
              <a:spcBef>
                <a:spcPts val="0"/>
              </a:spcBef>
              <a:spcAft>
                <a:spcPts val="0"/>
              </a:spcAft>
              <a:buSzPts val="2000"/>
              <a:buNone/>
              <a:defRPr>
                <a:latin typeface="Inter"/>
                <a:ea typeface="Inter"/>
                <a:cs typeface="Inter"/>
                <a:sym typeface="Inter"/>
              </a:defRPr>
            </a:lvl9pPr>
          </a:lstStyle>
          <a:p/>
        </p:txBody>
      </p:sp>
      <p:sp>
        <p:nvSpPr>
          <p:cNvPr id="962" name="Google Shape;962;p95"/>
          <p:cNvSpPr/>
          <p:nvPr/>
        </p:nvSpPr>
        <p:spPr>
          <a:xfrm>
            <a:off x="-18963" y="-190500"/>
            <a:ext cx="762000" cy="5524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963" name="Google Shape;963;p95"/>
          <p:cNvSpPr/>
          <p:nvPr/>
        </p:nvSpPr>
        <p:spPr>
          <a:xfrm>
            <a:off x="413937" y="804575"/>
            <a:ext cx="572700" cy="572700"/>
          </a:xfrm>
          <a:prstGeom prst="ellipse">
            <a:avLst/>
          </a:prstGeom>
          <a:solidFill>
            <a:schemeClr val="accent5"/>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64" name="Google Shape;964;p95"/>
          <p:cNvCxnSpPr/>
          <p:nvPr/>
        </p:nvCxnSpPr>
        <p:spPr>
          <a:xfrm>
            <a:off x="718662" y="1090325"/>
            <a:ext cx="707400" cy="4800"/>
          </a:xfrm>
          <a:prstGeom prst="straightConnector1">
            <a:avLst/>
          </a:prstGeom>
          <a:noFill/>
          <a:ln cap="flat" cmpd="sng" w="19050">
            <a:solidFill>
              <a:schemeClr val="accent5"/>
            </a:solidFill>
            <a:prstDash val="dot"/>
            <a:round/>
            <a:headEnd len="med" w="med" type="none"/>
            <a:tailEnd len="med" w="med" type="none"/>
          </a:ln>
        </p:spPr>
      </p:cxnSp>
      <p:sp>
        <p:nvSpPr>
          <p:cNvPr id="965" name="Google Shape;965;p95"/>
          <p:cNvSpPr/>
          <p:nvPr/>
        </p:nvSpPr>
        <p:spPr>
          <a:xfrm>
            <a:off x="413937" y="1705475"/>
            <a:ext cx="572700" cy="572700"/>
          </a:xfrm>
          <a:prstGeom prst="ellipse">
            <a:avLst/>
          </a:prstGeom>
          <a:solidFill>
            <a:schemeClr val="accent5"/>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66" name="Google Shape;966;p95"/>
          <p:cNvCxnSpPr/>
          <p:nvPr/>
        </p:nvCxnSpPr>
        <p:spPr>
          <a:xfrm>
            <a:off x="718662" y="1991225"/>
            <a:ext cx="707400" cy="4800"/>
          </a:xfrm>
          <a:prstGeom prst="straightConnector1">
            <a:avLst/>
          </a:prstGeom>
          <a:noFill/>
          <a:ln cap="flat" cmpd="sng" w="19050">
            <a:solidFill>
              <a:schemeClr val="accent5"/>
            </a:solidFill>
            <a:prstDash val="dot"/>
            <a:round/>
            <a:headEnd len="med" w="med" type="none"/>
            <a:tailEnd len="med" w="med" type="none"/>
          </a:ln>
        </p:spPr>
      </p:cxnSp>
      <p:sp>
        <p:nvSpPr>
          <p:cNvPr id="967" name="Google Shape;967;p95"/>
          <p:cNvSpPr/>
          <p:nvPr/>
        </p:nvSpPr>
        <p:spPr>
          <a:xfrm>
            <a:off x="1436998" y="692675"/>
            <a:ext cx="7355400" cy="8001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95"/>
          <p:cNvSpPr txBox="1"/>
          <p:nvPr>
            <p:ph idx="1" type="subTitle"/>
          </p:nvPr>
        </p:nvSpPr>
        <p:spPr>
          <a:xfrm>
            <a:off x="1503135" y="713300"/>
            <a:ext cx="1834200" cy="7749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400"/>
              <a:buFont typeface="Space Grotesk SemiBold"/>
              <a:buNone/>
              <a:defRPr sz="1400">
                <a:solidFill>
                  <a:schemeClr val="accent5"/>
                </a:solidFill>
                <a:latin typeface="Space Grotesk SemiBold"/>
                <a:ea typeface="Space Grotesk SemiBold"/>
                <a:cs typeface="Space Grotesk SemiBold"/>
                <a:sym typeface="Space Grotesk SemiBold"/>
              </a:defRPr>
            </a:lvl1pPr>
            <a:lvl2pPr lvl="1" algn="ctr">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2pPr>
            <a:lvl3pPr lvl="2" algn="ctr">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3pPr>
            <a:lvl4pPr lvl="3" algn="ctr">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4pPr>
            <a:lvl5pPr lvl="4" algn="ctr">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5pPr>
            <a:lvl6pPr lvl="5" algn="ctr">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6pPr>
            <a:lvl7pPr lvl="6" algn="ctr">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7pPr>
            <a:lvl8pPr lvl="7" algn="ctr">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8pPr>
            <a:lvl9pPr lvl="8" algn="ctr">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9pPr>
          </a:lstStyle>
          <a:p/>
        </p:txBody>
      </p:sp>
      <p:sp>
        <p:nvSpPr>
          <p:cNvPr id="969" name="Google Shape;969;p95"/>
          <p:cNvSpPr txBox="1"/>
          <p:nvPr>
            <p:ph idx="2" type="body"/>
          </p:nvPr>
        </p:nvSpPr>
        <p:spPr>
          <a:xfrm>
            <a:off x="3633224" y="717875"/>
            <a:ext cx="5100900" cy="774900"/>
          </a:xfrm>
          <a:prstGeom prst="rect">
            <a:avLst/>
          </a:prstGeom>
        </p:spPr>
        <p:txBody>
          <a:bodyPr anchorCtr="0" anchor="ctr"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0" name="Google Shape;970;p95"/>
          <p:cNvSpPr/>
          <p:nvPr/>
        </p:nvSpPr>
        <p:spPr>
          <a:xfrm>
            <a:off x="1443353" y="1582275"/>
            <a:ext cx="7355400" cy="8001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95"/>
          <p:cNvSpPr txBox="1"/>
          <p:nvPr>
            <p:ph idx="3" type="subTitle"/>
          </p:nvPr>
        </p:nvSpPr>
        <p:spPr>
          <a:xfrm>
            <a:off x="1510604" y="1577625"/>
            <a:ext cx="1834200" cy="8001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400"/>
              <a:buFont typeface="Space Grotesk SemiBold"/>
              <a:buNone/>
              <a:defRPr sz="1400">
                <a:solidFill>
                  <a:schemeClr val="accent5"/>
                </a:solidFill>
                <a:latin typeface="Space Grotesk SemiBold"/>
                <a:ea typeface="Space Grotesk SemiBold"/>
                <a:cs typeface="Space Grotesk SemiBold"/>
                <a:sym typeface="Space Grotesk SemiBold"/>
              </a:defRPr>
            </a:lvl1pPr>
            <a:lvl2pPr lvl="1" algn="ctr">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2pPr>
            <a:lvl3pPr lvl="2" algn="ctr">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3pPr>
            <a:lvl4pPr lvl="3" algn="ctr">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4pPr>
            <a:lvl5pPr lvl="4" algn="ctr">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5pPr>
            <a:lvl6pPr lvl="5" algn="ctr">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6pPr>
            <a:lvl7pPr lvl="6" algn="ctr">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7pPr>
            <a:lvl8pPr lvl="7" algn="ctr">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8pPr>
            <a:lvl9pPr lvl="8" algn="ctr">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9pPr>
          </a:lstStyle>
          <a:p/>
        </p:txBody>
      </p:sp>
      <p:sp>
        <p:nvSpPr>
          <p:cNvPr id="972" name="Google Shape;972;p95"/>
          <p:cNvSpPr txBox="1"/>
          <p:nvPr>
            <p:ph idx="4" type="body"/>
          </p:nvPr>
        </p:nvSpPr>
        <p:spPr>
          <a:xfrm>
            <a:off x="3633224" y="1582275"/>
            <a:ext cx="5100900" cy="800100"/>
          </a:xfrm>
          <a:prstGeom prst="rect">
            <a:avLst/>
          </a:prstGeom>
        </p:spPr>
        <p:txBody>
          <a:bodyPr anchorCtr="0" anchor="ctr"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3" name="Google Shape;973;p95"/>
          <p:cNvSpPr/>
          <p:nvPr/>
        </p:nvSpPr>
        <p:spPr>
          <a:xfrm>
            <a:off x="413937" y="2599725"/>
            <a:ext cx="572700" cy="572700"/>
          </a:xfrm>
          <a:prstGeom prst="ellipse">
            <a:avLst/>
          </a:prstGeom>
          <a:solidFill>
            <a:schemeClr val="accent5"/>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74" name="Google Shape;974;p95"/>
          <p:cNvCxnSpPr/>
          <p:nvPr/>
        </p:nvCxnSpPr>
        <p:spPr>
          <a:xfrm>
            <a:off x="718662" y="2885475"/>
            <a:ext cx="707400" cy="4800"/>
          </a:xfrm>
          <a:prstGeom prst="straightConnector1">
            <a:avLst/>
          </a:prstGeom>
          <a:noFill/>
          <a:ln cap="flat" cmpd="sng" w="19050">
            <a:solidFill>
              <a:schemeClr val="accent5"/>
            </a:solidFill>
            <a:prstDash val="dot"/>
            <a:round/>
            <a:headEnd len="med" w="med" type="none"/>
            <a:tailEnd len="med" w="med" type="none"/>
          </a:ln>
        </p:spPr>
      </p:cxnSp>
      <p:sp>
        <p:nvSpPr>
          <p:cNvPr id="975" name="Google Shape;975;p95"/>
          <p:cNvSpPr/>
          <p:nvPr/>
        </p:nvSpPr>
        <p:spPr>
          <a:xfrm>
            <a:off x="1443353" y="2476525"/>
            <a:ext cx="7355400" cy="8001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95"/>
          <p:cNvSpPr txBox="1"/>
          <p:nvPr>
            <p:ph idx="5" type="subTitle"/>
          </p:nvPr>
        </p:nvSpPr>
        <p:spPr>
          <a:xfrm>
            <a:off x="1510604" y="2471875"/>
            <a:ext cx="1834200" cy="8001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400"/>
              <a:buFont typeface="Space Grotesk SemiBold"/>
              <a:buNone/>
              <a:defRPr sz="1400">
                <a:solidFill>
                  <a:schemeClr val="accent5"/>
                </a:solidFill>
                <a:latin typeface="Space Grotesk SemiBold"/>
                <a:ea typeface="Space Grotesk SemiBold"/>
                <a:cs typeface="Space Grotesk SemiBold"/>
                <a:sym typeface="Space Grotesk SemiBold"/>
              </a:defRPr>
            </a:lvl1pPr>
            <a:lvl2pPr lvl="1" algn="ctr">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2pPr>
            <a:lvl3pPr lvl="2" algn="ctr">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3pPr>
            <a:lvl4pPr lvl="3" algn="ctr">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4pPr>
            <a:lvl5pPr lvl="4" algn="ctr">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5pPr>
            <a:lvl6pPr lvl="5" algn="ctr">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6pPr>
            <a:lvl7pPr lvl="6" algn="ctr">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7pPr>
            <a:lvl8pPr lvl="7" algn="ctr">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8pPr>
            <a:lvl9pPr lvl="8" algn="ctr">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9pPr>
          </a:lstStyle>
          <a:p/>
        </p:txBody>
      </p:sp>
      <p:sp>
        <p:nvSpPr>
          <p:cNvPr id="977" name="Google Shape;977;p95"/>
          <p:cNvSpPr txBox="1"/>
          <p:nvPr>
            <p:ph idx="6" type="body"/>
          </p:nvPr>
        </p:nvSpPr>
        <p:spPr>
          <a:xfrm>
            <a:off x="3633224" y="2476525"/>
            <a:ext cx="5100900" cy="800100"/>
          </a:xfrm>
          <a:prstGeom prst="rect">
            <a:avLst/>
          </a:prstGeom>
        </p:spPr>
        <p:txBody>
          <a:bodyPr anchorCtr="0" anchor="ctr"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8" name="Google Shape;978;p95"/>
          <p:cNvSpPr/>
          <p:nvPr/>
        </p:nvSpPr>
        <p:spPr>
          <a:xfrm>
            <a:off x="413937" y="3498625"/>
            <a:ext cx="572700" cy="572700"/>
          </a:xfrm>
          <a:prstGeom prst="ellipse">
            <a:avLst/>
          </a:prstGeom>
          <a:solidFill>
            <a:schemeClr val="accent5"/>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79" name="Google Shape;979;p95"/>
          <p:cNvCxnSpPr/>
          <p:nvPr/>
        </p:nvCxnSpPr>
        <p:spPr>
          <a:xfrm>
            <a:off x="718662" y="3784375"/>
            <a:ext cx="707400" cy="4800"/>
          </a:xfrm>
          <a:prstGeom prst="straightConnector1">
            <a:avLst/>
          </a:prstGeom>
          <a:noFill/>
          <a:ln cap="flat" cmpd="sng" w="19050">
            <a:solidFill>
              <a:schemeClr val="accent5"/>
            </a:solidFill>
            <a:prstDash val="dot"/>
            <a:round/>
            <a:headEnd len="med" w="med" type="none"/>
            <a:tailEnd len="med" w="med" type="none"/>
          </a:ln>
        </p:spPr>
      </p:cxnSp>
      <p:sp>
        <p:nvSpPr>
          <p:cNvPr id="980" name="Google Shape;980;p95"/>
          <p:cNvSpPr/>
          <p:nvPr/>
        </p:nvSpPr>
        <p:spPr>
          <a:xfrm>
            <a:off x="1443353" y="3375425"/>
            <a:ext cx="7355400" cy="8001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95"/>
          <p:cNvSpPr txBox="1"/>
          <p:nvPr>
            <p:ph idx="7" type="subTitle"/>
          </p:nvPr>
        </p:nvSpPr>
        <p:spPr>
          <a:xfrm>
            <a:off x="1510604" y="3370775"/>
            <a:ext cx="1834200" cy="8001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400"/>
              <a:buFont typeface="Space Grotesk SemiBold"/>
              <a:buNone/>
              <a:defRPr sz="1400">
                <a:solidFill>
                  <a:schemeClr val="accent5"/>
                </a:solidFill>
                <a:latin typeface="Space Grotesk SemiBold"/>
                <a:ea typeface="Space Grotesk SemiBold"/>
                <a:cs typeface="Space Grotesk SemiBold"/>
                <a:sym typeface="Space Grotesk SemiBold"/>
              </a:defRPr>
            </a:lvl1pPr>
            <a:lvl2pPr lvl="1" algn="ctr">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2pPr>
            <a:lvl3pPr lvl="2" algn="ctr">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3pPr>
            <a:lvl4pPr lvl="3" algn="ctr">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4pPr>
            <a:lvl5pPr lvl="4" algn="ctr">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5pPr>
            <a:lvl6pPr lvl="5" algn="ctr">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6pPr>
            <a:lvl7pPr lvl="6" algn="ctr">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7pPr>
            <a:lvl8pPr lvl="7" algn="ctr">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8pPr>
            <a:lvl9pPr lvl="8" algn="ctr">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9pPr>
          </a:lstStyle>
          <a:p/>
        </p:txBody>
      </p:sp>
      <p:sp>
        <p:nvSpPr>
          <p:cNvPr id="982" name="Google Shape;982;p95"/>
          <p:cNvSpPr txBox="1"/>
          <p:nvPr>
            <p:ph idx="8" type="body"/>
          </p:nvPr>
        </p:nvSpPr>
        <p:spPr>
          <a:xfrm>
            <a:off x="3633224" y="3375425"/>
            <a:ext cx="5100900" cy="800100"/>
          </a:xfrm>
          <a:prstGeom prst="rect">
            <a:avLst/>
          </a:prstGeom>
        </p:spPr>
        <p:txBody>
          <a:bodyPr anchorCtr="0" anchor="ctr"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3" name="Google Shape;983;p95"/>
          <p:cNvSpPr/>
          <p:nvPr/>
        </p:nvSpPr>
        <p:spPr>
          <a:xfrm>
            <a:off x="393087" y="4392875"/>
            <a:ext cx="572700" cy="572700"/>
          </a:xfrm>
          <a:prstGeom prst="ellipse">
            <a:avLst/>
          </a:prstGeom>
          <a:solidFill>
            <a:schemeClr val="accent5"/>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84" name="Google Shape;984;p95"/>
          <p:cNvCxnSpPr/>
          <p:nvPr/>
        </p:nvCxnSpPr>
        <p:spPr>
          <a:xfrm>
            <a:off x="697812" y="4678625"/>
            <a:ext cx="707400" cy="4800"/>
          </a:xfrm>
          <a:prstGeom prst="straightConnector1">
            <a:avLst/>
          </a:prstGeom>
          <a:noFill/>
          <a:ln cap="flat" cmpd="sng" w="19050">
            <a:solidFill>
              <a:schemeClr val="accent5"/>
            </a:solidFill>
            <a:prstDash val="dot"/>
            <a:round/>
            <a:headEnd len="med" w="med" type="none"/>
            <a:tailEnd len="med" w="med" type="none"/>
          </a:ln>
        </p:spPr>
      </p:cxnSp>
      <p:sp>
        <p:nvSpPr>
          <p:cNvPr id="985" name="Google Shape;985;p95"/>
          <p:cNvSpPr/>
          <p:nvPr/>
        </p:nvSpPr>
        <p:spPr>
          <a:xfrm>
            <a:off x="1421623" y="4269675"/>
            <a:ext cx="7355400" cy="8001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95"/>
          <p:cNvSpPr txBox="1"/>
          <p:nvPr>
            <p:ph idx="9" type="subTitle"/>
          </p:nvPr>
        </p:nvSpPr>
        <p:spPr>
          <a:xfrm>
            <a:off x="1482671" y="4265025"/>
            <a:ext cx="1834200" cy="8001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400"/>
              <a:buFont typeface="Space Grotesk SemiBold"/>
              <a:buNone/>
              <a:defRPr sz="1400">
                <a:solidFill>
                  <a:schemeClr val="accent5"/>
                </a:solidFill>
                <a:latin typeface="Space Grotesk SemiBold"/>
                <a:ea typeface="Space Grotesk SemiBold"/>
                <a:cs typeface="Space Grotesk SemiBold"/>
                <a:sym typeface="Space Grotesk SemiBold"/>
              </a:defRPr>
            </a:lvl1pPr>
            <a:lvl2pPr lvl="1" algn="ctr">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2pPr>
            <a:lvl3pPr lvl="2" algn="ctr">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3pPr>
            <a:lvl4pPr lvl="3" algn="ctr">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4pPr>
            <a:lvl5pPr lvl="4" algn="ctr">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5pPr>
            <a:lvl6pPr lvl="5" algn="ctr">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6pPr>
            <a:lvl7pPr lvl="6" algn="ctr">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7pPr>
            <a:lvl8pPr lvl="7" algn="ctr">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8pPr>
            <a:lvl9pPr lvl="8" algn="ctr">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9pPr>
          </a:lstStyle>
          <a:p/>
        </p:txBody>
      </p:sp>
      <p:sp>
        <p:nvSpPr>
          <p:cNvPr id="987" name="Google Shape;987;p95"/>
          <p:cNvSpPr txBox="1"/>
          <p:nvPr>
            <p:ph idx="13" type="body"/>
          </p:nvPr>
        </p:nvSpPr>
        <p:spPr>
          <a:xfrm>
            <a:off x="3633224" y="4269675"/>
            <a:ext cx="5100900" cy="800100"/>
          </a:xfrm>
          <a:prstGeom prst="rect">
            <a:avLst/>
          </a:prstGeom>
        </p:spPr>
        <p:txBody>
          <a:bodyPr anchorCtr="0" anchor="ctr"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8" name="Google Shape;988;p95"/>
          <p:cNvSpPr txBox="1"/>
          <p:nvPr/>
        </p:nvSpPr>
        <p:spPr>
          <a:xfrm>
            <a:off x="487287" y="874179"/>
            <a:ext cx="426000" cy="43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000">
                <a:solidFill>
                  <a:schemeClr val="lt1"/>
                </a:solidFill>
                <a:latin typeface="Space Grotesk"/>
                <a:ea typeface="Space Grotesk"/>
                <a:cs typeface="Space Grotesk"/>
                <a:sym typeface="Space Grotesk"/>
              </a:rPr>
              <a:t>1</a:t>
            </a:r>
            <a:endParaRPr b="1" sz="3000">
              <a:solidFill>
                <a:schemeClr val="lt1"/>
              </a:solidFill>
              <a:latin typeface="Space Grotesk"/>
              <a:ea typeface="Space Grotesk"/>
              <a:cs typeface="Space Grotesk"/>
              <a:sym typeface="Space Grotesk"/>
            </a:endParaRPr>
          </a:p>
        </p:txBody>
      </p:sp>
      <p:sp>
        <p:nvSpPr>
          <p:cNvPr id="989" name="Google Shape;989;p95"/>
          <p:cNvSpPr txBox="1"/>
          <p:nvPr/>
        </p:nvSpPr>
        <p:spPr>
          <a:xfrm>
            <a:off x="487287" y="1771754"/>
            <a:ext cx="426000" cy="43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000">
                <a:solidFill>
                  <a:schemeClr val="lt1"/>
                </a:solidFill>
                <a:latin typeface="Space Grotesk"/>
                <a:ea typeface="Space Grotesk"/>
                <a:cs typeface="Space Grotesk"/>
                <a:sym typeface="Space Grotesk"/>
              </a:rPr>
              <a:t>2</a:t>
            </a:r>
            <a:endParaRPr b="1" sz="3000">
              <a:solidFill>
                <a:schemeClr val="lt1"/>
              </a:solidFill>
              <a:latin typeface="Space Grotesk"/>
              <a:ea typeface="Space Grotesk"/>
              <a:cs typeface="Space Grotesk"/>
              <a:sym typeface="Space Grotesk"/>
            </a:endParaRPr>
          </a:p>
        </p:txBody>
      </p:sp>
      <p:sp>
        <p:nvSpPr>
          <p:cNvPr id="990" name="Google Shape;990;p95"/>
          <p:cNvSpPr txBox="1"/>
          <p:nvPr/>
        </p:nvSpPr>
        <p:spPr>
          <a:xfrm>
            <a:off x="466437" y="2671654"/>
            <a:ext cx="426000" cy="43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000">
                <a:solidFill>
                  <a:schemeClr val="lt1"/>
                </a:solidFill>
                <a:latin typeface="Space Grotesk"/>
                <a:ea typeface="Space Grotesk"/>
                <a:cs typeface="Space Grotesk"/>
                <a:sym typeface="Space Grotesk"/>
              </a:rPr>
              <a:t>3</a:t>
            </a:r>
            <a:endParaRPr b="1" sz="3000">
              <a:solidFill>
                <a:schemeClr val="lt1"/>
              </a:solidFill>
              <a:latin typeface="Space Grotesk"/>
              <a:ea typeface="Space Grotesk"/>
              <a:cs typeface="Space Grotesk"/>
              <a:sym typeface="Space Grotesk"/>
            </a:endParaRPr>
          </a:p>
        </p:txBody>
      </p:sp>
      <p:sp>
        <p:nvSpPr>
          <p:cNvPr id="991" name="Google Shape;991;p95"/>
          <p:cNvSpPr txBox="1"/>
          <p:nvPr/>
        </p:nvSpPr>
        <p:spPr>
          <a:xfrm>
            <a:off x="466437" y="3565904"/>
            <a:ext cx="426000" cy="43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000">
                <a:solidFill>
                  <a:schemeClr val="lt1"/>
                </a:solidFill>
                <a:latin typeface="Space Grotesk"/>
                <a:ea typeface="Space Grotesk"/>
                <a:cs typeface="Space Grotesk"/>
                <a:sym typeface="Space Grotesk"/>
              </a:rPr>
              <a:t>4</a:t>
            </a:r>
            <a:endParaRPr b="1" sz="3000">
              <a:solidFill>
                <a:schemeClr val="lt1"/>
              </a:solidFill>
              <a:latin typeface="Space Grotesk"/>
              <a:ea typeface="Space Grotesk"/>
              <a:cs typeface="Space Grotesk"/>
              <a:sym typeface="Space Grotesk"/>
            </a:endParaRPr>
          </a:p>
        </p:txBody>
      </p:sp>
      <p:sp>
        <p:nvSpPr>
          <p:cNvPr id="992" name="Google Shape;992;p95"/>
          <p:cNvSpPr txBox="1"/>
          <p:nvPr/>
        </p:nvSpPr>
        <p:spPr>
          <a:xfrm>
            <a:off x="466437" y="4464804"/>
            <a:ext cx="426000" cy="43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000">
                <a:solidFill>
                  <a:schemeClr val="lt1"/>
                </a:solidFill>
                <a:latin typeface="Space Grotesk"/>
                <a:ea typeface="Space Grotesk"/>
                <a:cs typeface="Space Grotesk"/>
                <a:sym typeface="Space Grotesk"/>
              </a:rPr>
              <a:t>5</a:t>
            </a:r>
            <a:endParaRPr b="1" sz="3000">
              <a:solidFill>
                <a:schemeClr val="lt1"/>
              </a:solidFill>
              <a:latin typeface="Space Grotesk"/>
              <a:ea typeface="Space Grotesk"/>
              <a:cs typeface="Space Grotesk"/>
              <a:sym typeface="Space Grotesk"/>
            </a:endParaRPr>
          </a:p>
        </p:txBody>
      </p:sp>
    </p:spTree>
  </p:cSld>
  <p:clrMapOvr>
    <a:masterClrMapping/>
  </p:clrMapOvr>
  <p:extLst>
    <p:ext uri="{DCECCB84-F9BA-43D5-87BE-67443E8EF086}">
      <p15:sldGuideLst>
        <p15:guide id="1" pos="1414">
          <p15:clr>
            <a:srgbClr val="E46962"/>
          </p15:clr>
        </p15:guide>
        <p15:guide id="2" orient="horz" pos="1247">
          <p15:clr>
            <a:srgbClr val="E46962"/>
          </p15:clr>
        </p15:guide>
        <p15:guide id="3" orient="horz" pos="1757">
          <p15:clr>
            <a:srgbClr val="E46962"/>
          </p15:clr>
        </p15:guide>
        <p15:guide id="4" orient="horz" pos="2239">
          <p15:clr>
            <a:srgbClr val="E46962"/>
          </p15:clr>
        </p15:guide>
        <p15:guide id="5" orient="horz" pos="2748">
          <p15:clr>
            <a:srgbClr val="E46962"/>
          </p15:clr>
        </p15:guide>
        <p15:guide id="6" orient="horz" pos="1043">
          <p15:clr>
            <a:srgbClr val="E46962"/>
          </p15:clr>
        </p15:guide>
      </p15:sldGuideLst>
    </p:ext>
  </p:extLst>
</p:sldLayout>
</file>

<file path=ppt/slideLayouts/slideLayout9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Agenda slide - v2">
  <p:cSld name="CUSTOM_14">
    <p:spTree>
      <p:nvGrpSpPr>
        <p:cNvPr id="993" name="Shape 993"/>
        <p:cNvGrpSpPr/>
        <p:nvPr/>
      </p:nvGrpSpPr>
      <p:grpSpPr>
        <a:xfrm>
          <a:off x="0" y="0"/>
          <a:ext cx="0" cy="0"/>
          <a:chOff x="0" y="0"/>
          <a:chExt cx="0" cy="0"/>
        </a:xfrm>
      </p:grpSpPr>
      <p:sp>
        <p:nvSpPr>
          <p:cNvPr id="994" name="Google Shape;994;p96"/>
          <p:cNvSpPr txBox="1"/>
          <p:nvPr>
            <p:ph idx="1" type="body"/>
          </p:nvPr>
        </p:nvSpPr>
        <p:spPr>
          <a:xfrm>
            <a:off x="901050" y="3139471"/>
            <a:ext cx="1448400" cy="752100"/>
          </a:xfrm>
          <a:prstGeom prst="rect">
            <a:avLst/>
          </a:prstGeom>
        </p:spPr>
        <p:txBody>
          <a:bodyPr anchorCtr="0" anchor="t" bIns="91425" lIns="91425" spcFirstLastPara="1" rIns="91425" wrap="square" tIns="91425">
            <a:noAutofit/>
          </a:bodyPr>
          <a:lstStyle>
            <a:lvl1pPr indent="-292100" lvl="0" marL="457200" algn="ctr">
              <a:spcBef>
                <a:spcPts val="0"/>
              </a:spcBef>
              <a:spcAft>
                <a:spcPts val="0"/>
              </a:spcAft>
              <a:buSzPts val="1000"/>
              <a:buChar char="●"/>
              <a:defRPr sz="1000"/>
            </a:lvl1pPr>
            <a:lvl2pPr indent="-292100" lvl="1" marL="914400" algn="ctr">
              <a:spcBef>
                <a:spcPts val="0"/>
              </a:spcBef>
              <a:spcAft>
                <a:spcPts val="0"/>
              </a:spcAft>
              <a:buSzPts val="1000"/>
              <a:buChar char="○"/>
              <a:defRPr sz="1000"/>
            </a:lvl2pPr>
            <a:lvl3pPr indent="-292100" lvl="2" marL="1371600" algn="ctr">
              <a:spcBef>
                <a:spcPts val="0"/>
              </a:spcBef>
              <a:spcAft>
                <a:spcPts val="0"/>
              </a:spcAft>
              <a:buSzPts val="1000"/>
              <a:buChar char="■"/>
              <a:defRPr sz="1000"/>
            </a:lvl3pPr>
            <a:lvl4pPr indent="-292100" lvl="3" marL="1828800" algn="ctr">
              <a:spcBef>
                <a:spcPts val="0"/>
              </a:spcBef>
              <a:spcAft>
                <a:spcPts val="0"/>
              </a:spcAft>
              <a:buSzPts val="1000"/>
              <a:buChar char="●"/>
              <a:defRPr sz="1000"/>
            </a:lvl4pPr>
            <a:lvl5pPr indent="-292100" lvl="4" marL="2286000" algn="ctr">
              <a:spcBef>
                <a:spcPts val="0"/>
              </a:spcBef>
              <a:spcAft>
                <a:spcPts val="0"/>
              </a:spcAft>
              <a:buSzPts val="1000"/>
              <a:buChar char="○"/>
              <a:defRPr sz="1000"/>
            </a:lvl5pPr>
            <a:lvl6pPr indent="-292100" lvl="5" marL="2743200" algn="ctr">
              <a:spcBef>
                <a:spcPts val="0"/>
              </a:spcBef>
              <a:spcAft>
                <a:spcPts val="0"/>
              </a:spcAft>
              <a:buSzPts val="1000"/>
              <a:buChar char="■"/>
              <a:defRPr sz="1000"/>
            </a:lvl6pPr>
            <a:lvl7pPr indent="-292100" lvl="6" marL="3200400" algn="ctr">
              <a:spcBef>
                <a:spcPts val="0"/>
              </a:spcBef>
              <a:spcAft>
                <a:spcPts val="0"/>
              </a:spcAft>
              <a:buSzPts val="1000"/>
              <a:buChar char="●"/>
              <a:defRPr sz="1000"/>
            </a:lvl7pPr>
            <a:lvl8pPr indent="-292100" lvl="7" marL="3657600" algn="ctr">
              <a:spcBef>
                <a:spcPts val="0"/>
              </a:spcBef>
              <a:spcAft>
                <a:spcPts val="0"/>
              </a:spcAft>
              <a:buSzPts val="1000"/>
              <a:buChar char="○"/>
              <a:defRPr sz="1000"/>
            </a:lvl8pPr>
            <a:lvl9pPr indent="-292100" lvl="8" marL="4114800" algn="ctr">
              <a:spcBef>
                <a:spcPts val="0"/>
              </a:spcBef>
              <a:spcAft>
                <a:spcPts val="0"/>
              </a:spcAft>
              <a:buSzPts val="1000"/>
              <a:buChar char="■"/>
              <a:defRPr sz="1000"/>
            </a:lvl9pPr>
          </a:lstStyle>
          <a:p/>
        </p:txBody>
      </p:sp>
      <p:sp>
        <p:nvSpPr>
          <p:cNvPr id="995" name="Google Shape;995;p96"/>
          <p:cNvSpPr txBox="1"/>
          <p:nvPr>
            <p:ph idx="2" type="body"/>
          </p:nvPr>
        </p:nvSpPr>
        <p:spPr>
          <a:xfrm>
            <a:off x="2353650" y="4072921"/>
            <a:ext cx="1448400" cy="752100"/>
          </a:xfrm>
          <a:prstGeom prst="rect">
            <a:avLst/>
          </a:prstGeom>
        </p:spPr>
        <p:txBody>
          <a:bodyPr anchorCtr="0" anchor="t" bIns="91425" lIns="91425" spcFirstLastPara="1" rIns="91425" wrap="square" tIns="91425">
            <a:noAutofit/>
          </a:bodyPr>
          <a:lstStyle>
            <a:lvl1pPr indent="-292100" lvl="0" marL="457200" algn="ctr">
              <a:spcBef>
                <a:spcPts val="0"/>
              </a:spcBef>
              <a:spcAft>
                <a:spcPts val="0"/>
              </a:spcAft>
              <a:buSzPts val="1000"/>
              <a:buChar char="●"/>
              <a:defRPr sz="1000"/>
            </a:lvl1pPr>
            <a:lvl2pPr indent="-292100" lvl="1" marL="914400" algn="ctr">
              <a:spcBef>
                <a:spcPts val="0"/>
              </a:spcBef>
              <a:spcAft>
                <a:spcPts val="0"/>
              </a:spcAft>
              <a:buSzPts val="1000"/>
              <a:buChar char="○"/>
              <a:defRPr sz="1000"/>
            </a:lvl2pPr>
            <a:lvl3pPr indent="-292100" lvl="2" marL="1371600" algn="ctr">
              <a:spcBef>
                <a:spcPts val="0"/>
              </a:spcBef>
              <a:spcAft>
                <a:spcPts val="0"/>
              </a:spcAft>
              <a:buSzPts val="1000"/>
              <a:buChar char="■"/>
              <a:defRPr sz="1000"/>
            </a:lvl3pPr>
            <a:lvl4pPr indent="-292100" lvl="3" marL="1828800" algn="ctr">
              <a:spcBef>
                <a:spcPts val="0"/>
              </a:spcBef>
              <a:spcAft>
                <a:spcPts val="0"/>
              </a:spcAft>
              <a:buSzPts val="1000"/>
              <a:buChar char="●"/>
              <a:defRPr sz="1000"/>
            </a:lvl4pPr>
            <a:lvl5pPr indent="-292100" lvl="4" marL="2286000" algn="ctr">
              <a:spcBef>
                <a:spcPts val="0"/>
              </a:spcBef>
              <a:spcAft>
                <a:spcPts val="0"/>
              </a:spcAft>
              <a:buSzPts val="1000"/>
              <a:buChar char="○"/>
              <a:defRPr sz="1000"/>
            </a:lvl5pPr>
            <a:lvl6pPr indent="-292100" lvl="5" marL="2743200" algn="ctr">
              <a:spcBef>
                <a:spcPts val="0"/>
              </a:spcBef>
              <a:spcAft>
                <a:spcPts val="0"/>
              </a:spcAft>
              <a:buSzPts val="1000"/>
              <a:buChar char="■"/>
              <a:defRPr sz="1000"/>
            </a:lvl6pPr>
            <a:lvl7pPr indent="-292100" lvl="6" marL="3200400" algn="ctr">
              <a:spcBef>
                <a:spcPts val="0"/>
              </a:spcBef>
              <a:spcAft>
                <a:spcPts val="0"/>
              </a:spcAft>
              <a:buSzPts val="1000"/>
              <a:buChar char="●"/>
              <a:defRPr sz="1000"/>
            </a:lvl7pPr>
            <a:lvl8pPr indent="-292100" lvl="7" marL="3657600" algn="ctr">
              <a:spcBef>
                <a:spcPts val="0"/>
              </a:spcBef>
              <a:spcAft>
                <a:spcPts val="0"/>
              </a:spcAft>
              <a:buSzPts val="1000"/>
              <a:buChar char="○"/>
              <a:defRPr sz="1000"/>
            </a:lvl8pPr>
            <a:lvl9pPr indent="-292100" lvl="8" marL="4114800" algn="ctr">
              <a:spcBef>
                <a:spcPts val="0"/>
              </a:spcBef>
              <a:spcAft>
                <a:spcPts val="0"/>
              </a:spcAft>
              <a:buSzPts val="1000"/>
              <a:buChar char="■"/>
              <a:defRPr sz="1000"/>
            </a:lvl9pPr>
          </a:lstStyle>
          <a:p/>
        </p:txBody>
      </p:sp>
      <p:sp>
        <p:nvSpPr>
          <p:cNvPr id="996" name="Google Shape;996;p96"/>
          <p:cNvSpPr txBox="1"/>
          <p:nvPr>
            <p:ph idx="3" type="body"/>
          </p:nvPr>
        </p:nvSpPr>
        <p:spPr>
          <a:xfrm>
            <a:off x="3852925" y="3139471"/>
            <a:ext cx="1448400" cy="752100"/>
          </a:xfrm>
          <a:prstGeom prst="rect">
            <a:avLst/>
          </a:prstGeom>
        </p:spPr>
        <p:txBody>
          <a:bodyPr anchorCtr="0" anchor="t" bIns="91425" lIns="91425" spcFirstLastPara="1" rIns="91425" wrap="square" tIns="91425">
            <a:noAutofit/>
          </a:bodyPr>
          <a:lstStyle>
            <a:lvl1pPr indent="-292100" lvl="0" marL="457200" algn="ctr">
              <a:spcBef>
                <a:spcPts val="0"/>
              </a:spcBef>
              <a:spcAft>
                <a:spcPts val="0"/>
              </a:spcAft>
              <a:buSzPts val="1000"/>
              <a:buChar char="●"/>
              <a:defRPr sz="1000"/>
            </a:lvl1pPr>
            <a:lvl2pPr indent="-292100" lvl="1" marL="914400" algn="ctr">
              <a:spcBef>
                <a:spcPts val="0"/>
              </a:spcBef>
              <a:spcAft>
                <a:spcPts val="0"/>
              </a:spcAft>
              <a:buSzPts val="1000"/>
              <a:buChar char="○"/>
              <a:defRPr sz="1000"/>
            </a:lvl2pPr>
            <a:lvl3pPr indent="-292100" lvl="2" marL="1371600" algn="ctr">
              <a:spcBef>
                <a:spcPts val="0"/>
              </a:spcBef>
              <a:spcAft>
                <a:spcPts val="0"/>
              </a:spcAft>
              <a:buSzPts val="1000"/>
              <a:buChar char="■"/>
              <a:defRPr sz="1000"/>
            </a:lvl3pPr>
            <a:lvl4pPr indent="-292100" lvl="3" marL="1828800" algn="ctr">
              <a:spcBef>
                <a:spcPts val="0"/>
              </a:spcBef>
              <a:spcAft>
                <a:spcPts val="0"/>
              </a:spcAft>
              <a:buSzPts val="1000"/>
              <a:buChar char="●"/>
              <a:defRPr sz="1000"/>
            </a:lvl4pPr>
            <a:lvl5pPr indent="-292100" lvl="4" marL="2286000" algn="ctr">
              <a:spcBef>
                <a:spcPts val="0"/>
              </a:spcBef>
              <a:spcAft>
                <a:spcPts val="0"/>
              </a:spcAft>
              <a:buSzPts val="1000"/>
              <a:buChar char="○"/>
              <a:defRPr sz="1000"/>
            </a:lvl5pPr>
            <a:lvl6pPr indent="-292100" lvl="5" marL="2743200" algn="ctr">
              <a:spcBef>
                <a:spcPts val="0"/>
              </a:spcBef>
              <a:spcAft>
                <a:spcPts val="0"/>
              </a:spcAft>
              <a:buSzPts val="1000"/>
              <a:buChar char="■"/>
              <a:defRPr sz="1000"/>
            </a:lvl6pPr>
            <a:lvl7pPr indent="-292100" lvl="6" marL="3200400" algn="ctr">
              <a:spcBef>
                <a:spcPts val="0"/>
              </a:spcBef>
              <a:spcAft>
                <a:spcPts val="0"/>
              </a:spcAft>
              <a:buSzPts val="1000"/>
              <a:buChar char="●"/>
              <a:defRPr sz="1000"/>
            </a:lvl7pPr>
            <a:lvl8pPr indent="-292100" lvl="7" marL="3657600" algn="ctr">
              <a:spcBef>
                <a:spcPts val="0"/>
              </a:spcBef>
              <a:spcAft>
                <a:spcPts val="0"/>
              </a:spcAft>
              <a:buSzPts val="1000"/>
              <a:buChar char="○"/>
              <a:defRPr sz="1000"/>
            </a:lvl8pPr>
            <a:lvl9pPr indent="-292100" lvl="8" marL="4114800" algn="ctr">
              <a:spcBef>
                <a:spcPts val="0"/>
              </a:spcBef>
              <a:spcAft>
                <a:spcPts val="0"/>
              </a:spcAft>
              <a:buSzPts val="1000"/>
              <a:buChar char="■"/>
              <a:defRPr sz="1000"/>
            </a:lvl9pPr>
          </a:lstStyle>
          <a:p/>
        </p:txBody>
      </p:sp>
      <p:sp>
        <p:nvSpPr>
          <p:cNvPr id="997" name="Google Shape;997;p96"/>
          <p:cNvSpPr txBox="1"/>
          <p:nvPr>
            <p:ph idx="4" type="body"/>
          </p:nvPr>
        </p:nvSpPr>
        <p:spPr>
          <a:xfrm>
            <a:off x="5352200" y="4072921"/>
            <a:ext cx="1448400" cy="752100"/>
          </a:xfrm>
          <a:prstGeom prst="rect">
            <a:avLst/>
          </a:prstGeom>
        </p:spPr>
        <p:txBody>
          <a:bodyPr anchorCtr="0" anchor="t" bIns="91425" lIns="91425" spcFirstLastPara="1" rIns="91425" wrap="square" tIns="91425">
            <a:noAutofit/>
          </a:bodyPr>
          <a:lstStyle>
            <a:lvl1pPr indent="-292100" lvl="0" marL="457200" algn="ctr">
              <a:spcBef>
                <a:spcPts val="0"/>
              </a:spcBef>
              <a:spcAft>
                <a:spcPts val="0"/>
              </a:spcAft>
              <a:buSzPts val="1000"/>
              <a:buChar char="●"/>
              <a:defRPr sz="1000"/>
            </a:lvl1pPr>
            <a:lvl2pPr indent="-292100" lvl="1" marL="914400" algn="ctr">
              <a:spcBef>
                <a:spcPts val="0"/>
              </a:spcBef>
              <a:spcAft>
                <a:spcPts val="0"/>
              </a:spcAft>
              <a:buSzPts val="1000"/>
              <a:buChar char="○"/>
              <a:defRPr sz="1000"/>
            </a:lvl2pPr>
            <a:lvl3pPr indent="-292100" lvl="2" marL="1371600" algn="ctr">
              <a:spcBef>
                <a:spcPts val="0"/>
              </a:spcBef>
              <a:spcAft>
                <a:spcPts val="0"/>
              </a:spcAft>
              <a:buSzPts val="1000"/>
              <a:buChar char="■"/>
              <a:defRPr sz="1000"/>
            </a:lvl3pPr>
            <a:lvl4pPr indent="-292100" lvl="3" marL="1828800" algn="ctr">
              <a:spcBef>
                <a:spcPts val="0"/>
              </a:spcBef>
              <a:spcAft>
                <a:spcPts val="0"/>
              </a:spcAft>
              <a:buSzPts val="1000"/>
              <a:buChar char="●"/>
              <a:defRPr sz="1000"/>
            </a:lvl4pPr>
            <a:lvl5pPr indent="-292100" lvl="4" marL="2286000" algn="ctr">
              <a:spcBef>
                <a:spcPts val="0"/>
              </a:spcBef>
              <a:spcAft>
                <a:spcPts val="0"/>
              </a:spcAft>
              <a:buSzPts val="1000"/>
              <a:buChar char="○"/>
              <a:defRPr sz="1000"/>
            </a:lvl5pPr>
            <a:lvl6pPr indent="-292100" lvl="5" marL="2743200" algn="ctr">
              <a:spcBef>
                <a:spcPts val="0"/>
              </a:spcBef>
              <a:spcAft>
                <a:spcPts val="0"/>
              </a:spcAft>
              <a:buSzPts val="1000"/>
              <a:buChar char="■"/>
              <a:defRPr sz="1000"/>
            </a:lvl6pPr>
            <a:lvl7pPr indent="-292100" lvl="6" marL="3200400" algn="ctr">
              <a:spcBef>
                <a:spcPts val="0"/>
              </a:spcBef>
              <a:spcAft>
                <a:spcPts val="0"/>
              </a:spcAft>
              <a:buSzPts val="1000"/>
              <a:buChar char="●"/>
              <a:defRPr sz="1000"/>
            </a:lvl7pPr>
            <a:lvl8pPr indent="-292100" lvl="7" marL="3657600" algn="ctr">
              <a:spcBef>
                <a:spcPts val="0"/>
              </a:spcBef>
              <a:spcAft>
                <a:spcPts val="0"/>
              </a:spcAft>
              <a:buSzPts val="1000"/>
              <a:buChar char="○"/>
              <a:defRPr sz="1000"/>
            </a:lvl8pPr>
            <a:lvl9pPr indent="-292100" lvl="8" marL="4114800" algn="ctr">
              <a:spcBef>
                <a:spcPts val="0"/>
              </a:spcBef>
              <a:spcAft>
                <a:spcPts val="0"/>
              </a:spcAft>
              <a:buSzPts val="1000"/>
              <a:buChar char="■"/>
              <a:defRPr sz="1000"/>
            </a:lvl9pPr>
          </a:lstStyle>
          <a:p/>
        </p:txBody>
      </p:sp>
      <p:sp>
        <p:nvSpPr>
          <p:cNvPr id="998" name="Google Shape;998;p96"/>
          <p:cNvSpPr txBox="1"/>
          <p:nvPr>
            <p:ph idx="5" type="body"/>
          </p:nvPr>
        </p:nvSpPr>
        <p:spPr>
          <a:xfrm>
            <a:off x="6851475" y="3139471"/>
            <a:ext cx="1448400" cy="752100"/>
          </a:xfrm>
          <a:prstGeom prst="rect">
            <a:avLst/>
          </a:prstGeom>
        </p:spPr>
        <p:txBody>
          <a:bodyPr anchorCtr="0" anchor="t" bIns="91425" lIns="91425" spcFirstLastPara="1" rIns="91425" wrap="square" tIns="91425">
            <a:noAutofit/>
          </a:bodyPr>
          <a:lstStyle>
            <a:lvl1pPr indent="-292100" lvl="0" marL="457200" algn="ctr">
              <a:spcBef>
                <a:spcPts val="0"/>
              </a:spcBef>
              <a:spcAft>
                <a:spcPts val="0"/>
              </a:spcAft>
              <a:buSzPts val="1000"/>
              <a:buChar char="●"/>
              <a:defRPr sz="1000"/>
            </a:lvl1pPr>
            <a:lvl2pPr indent="-292100" lvl="1" marL="914400" algn="ctr">
              <a:spcBef>
                <a:spcPts val="0"/>
              </a:spcBef>
              <a:spcAft>
                <a:spcPts val="0"/>
              </a:spcAft>
              <a:buSzPts val="1000"/>
              <a:buChar char="○"/>
              <a:defRPr sz="1000"/>
            </a:lvl2pPr>
            <a:lvl3pPr indent="-292100" lvl="2" marL="1371600" algn="ctr">
              <a:spcBef>
                <a:spcPts val="0"/>
              </a:spcBef>
              <a:spcAft>
                <a:spcPts val="0"/>
              </a:spcAft>
              <a:buSzPts val="1000"/>
              <a:buChar char="■"/>
              <a:defRPr sz="1000"/>
            </a:lvl3pPr>
            <a:lvl4pPr indent="-292100" lvl="3" marL="1828800" algn="ctr">
              <a:spcBef>
                <a:spcPts val="0"/>
              </a:spcBef>
              <a:spcAft>
                <a:spcPts val="0"/>
              </a:spcAft>
              <a:buSzPts val="1000"/>
              <a:buChar char="●"/>
              <a:defRPr sz="1000"/>
            </a:lvl4pPr>
            <a:lvl5pPr indent="-292100" lvl="4" marL="2286000" algn="ctr">
              <a:spcBef>
                <a:spcPts val="0"/>
              </a:spcBef>
              <a:spcAft>
                <a:spcPts val="0"/>
              </a:spcAft>
              <a:buSzPts val="1000"/>
              <a:buChar char="○"/>
              <a:defRPr sz="1000"/>
            </a:lvl5pPr>
            <a:lvl6pPr indent="-292100" lvl="5" marL="2743200" algn="ctr">
              <a:spcBef>
                <a:spcPts val="0"/>
              </a:spcBef>
              <a:spcAft>
                <a:spcPts val="0"/>
              </a:spcAft>
              <a:buSzPts val="1000"/>
              <a:buChar char="■"/>
              <a:defRPr sz="1000"/>
            </a:lvl6pPr>
            <a:lvl7pPr indent="-292100" lvl="6" marL="3200400" algn="ctr">
              <a:spcBef>
                <a:spcPts val="0"/>
              </a:spcBef>
              <a:spcAft>
                <a:spcPts val="0"/>
              </a:spcAft>
              <a:buSzPts val="1000"/>
              <a:buChar char="●"/>
              <a:defRPr sz="1000"/>
            </a:lvl7pPr>
            <a:lvl8pPr indent="-292100" lvl="7" marL="3657600" algn="ctr">
              <a:spcBef>
                <a:spcPts val="0"/>
              </a:spcBef>
              <a:spcAft>
                <a:spcPts val="0"/>
              </a:spcAft>
              <a:buSzPts val="1000"/>
              <a:buChar char="○"/>
              <a:defRPr sz="1000"/>
            </a:lvl8pPr>
            <a:lvl9pPr indent="-292100" lvl="8" marL="4114800" algn="ctr">
              <a:spcBef>
                <a:spcPts val="0"/>
              </a:spcBef>
              <a:spcAft>
                <a:spcPts val="0"/>
              </a:spcAft>
              <a:buSzPts val="1000"/>
              <a:buChar char="■"/>
              <a:defRPr sz="1000"/>
            </a:lvl9pPr>
          </a:lstStyle>
          <a:p/>
        </p:txBody>
      </p:sp>
      <p:sp>
        <p:nvSpPr>
          <p:cNvPr id="999" name="Google Shape;999;p96"/>
          <p:cNvSpPr/>
          <p:nvPr/>
        </p:nvSpPr>
        <p:spPr>
          <a:xfrm>
            <a:off x="5551238" y="2593000"/>
            <a:ext cx="933600" cy="933600"/>
          </a:xfrm>
          <a:prstGeom prst="ellipse">
            <a:avLst/>
          </a:prstGeom>
          <a:solidFill>
            <a:schemeClr val="lt1"/>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000" name="Google Shape;1000;p96"/>
          <p:cNvSpPr/>
          <p:nvPr/>
        </p:nvSpPr>
        <p:spPr>
          <a:xfrm>
            <a:off x="7030625" y="1499962"/>
            <a:ext cx="933600" cy="933600"/>
          </a:xfrm>
          <a:prstGeom prst="ellipse">
            <a:avLst/>
          </a:prstGeom>
          <a:solidFill>
            <a:schemeClr val="lt1"/>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001" name="Google Shape;1001;p96"/>
          <p:cNvSpPr/>
          <p:nvPr/>
        </p:nvSpPr>
        <p:spPr>
          <a:xfrm>
            <a:off x="4105188" y="1499975"/>
            <a:ext cx="933600" cy="933600"/>
          </a:xfrm>
          <a:prstGeom prst="ellipse">
            <a:avLst/>
          </a:prstGeom>
          <a:solidFill>
            <a:schemeClr val="lt1"/>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02" name="Google Shape;1002;p96"/>
          <p:cNvSpPr/>
          <p:nvPr/>
        </p:nvSpPr>
        <p:spPr>
          <a:xfrm>
            <a:off x="2631825" y="2593000"/>
            <a:ext cx="933600" cy="933600"/>
          </a:xfrm>
          <a:prstGeom prst="ellipse">
            <a:avLst/>
          </a:prstGeom>
          <a:solidFill>
            <a:schemeClr val="lt1"/>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03" name="Google Shape;1003;p96"/>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atin typeface="Inter"/>
                <a:ea typeface="Inter"/>
                <a:cs typeface="Inter"/>
                <a:sym typeface="Inter"/>
              </a:defRPr>
            </a:lvl2pPr>
            <a:lvl3pPr lvl="2">
              <a:spcBef>
                <a:spcPts val="0"/>
              </a:spcBef>
              <a:spcAft>
                <a:spcPts val="0"/>
              </a:spcAft>
              <a:buSzPts val="2000"/>
              <a:buNone/>
              <a:defRPr>
                <a:latin typeface="Inter"/>
                <a:ea typeface="Inter"/>
                <a:cs typeface="Inter"/>
                <a:sym typeface="Inter"/>
              </a:defRPr>
            </a:lvl3pPr>
            <a:lvl4pPr lvl="3">
              <a:spcBef>
                <a:spcPts val="0"/>
              </a:spcBef>
              <a:spcAft>
                <a:spcPts val="0"/>
              </a:spcAft>
              <a:buSzPts val="2000"/>
              <a:buNone/>
              <a:defRPr>
                <a:latin typeface="Inter"/>
                <a:ea typeface="Inter"/>
                <a:cs typeface="Inter"/>
                <a:sym typeface="Inter"/>
              </a:defRPr>
            </a:lvl4pPr>
            <a:lvl5pPr lvl="4">
              <a:spcBef>
                <a:spcPts val="0"/>
              </a:spcBef>
              <a:spcAft>
                <a:spcPts val="0"/>
              </a:spcAft>
              <a:buSzPts val="2000"/>
              <a:buNone/>
              <a:defRPr>
                <a:latin typeface="Inter"/>
                <a:ea typeface="Inter"/>
                <a:cs typeface="Inter"/>
                <a:sym typeface="Inter"/>
              </a:defRPr>
            </a:lvl5pPr>
            <a:lvl6pPr lvl="5">
              <a:spcBef>
                <a:spcPts val="0"/>
              </a:spcBef>
              <a:spcAft>
                <a:spcPts val="0"/>
              </a:spcAft>
              <a:buSzPts val="2000"/>
              <a:buNone/>
              <a:defRPr>
                <a:latin typeface="Inter"/>
                <a:ea typeface="Inter"/>
                <a:cs typeface="Inter"/>
                <a:sym typeface="Inter"/>
              </a:defRPr>
            </a:lvl6pPr>
            <a:lvl7pPr lvl="6">
              <a:spcBef>
                <a:spcPts val="0"/>
              </a:spcBef>
              <a:spcAft>
                <a:spcPts val="0"/>
              </a:spcAft>
              <a:buSzPts val="2000"/>
              <a:buNone/>
              <a:defRPr>
                <a:latin typeface="Inter"/>
                <a:ea typeface="Inter"/>
                <a:cs typeface="Inter"/>
                <a:sym typeface="Inter"/>
              </a:defRPr>
            </a:lvl7pPr>
            <a:lvl8pPr lvl="7">
              <a:spcBef>
                <a:spcPts val="0"/>
              </a:spcBef>
              <a:spcAft>
                <a:spcPts val="0"/>
              </a:spcAft>
              <a:buSzPts val="2000"/>
              <a:buNone/>
              <a:defRPr>
                <a:latin typeface="Inter"/>
                <a:ea typeface="Inter"/>
                <a:cs typeface="Inter"/>
                <a:sym typeface="Inter"/>
              </a:defRPr>
            </a:lvl8pPr>
            <a:lvl9pPr lvl="8">
              <a:spcBef>
                <a:spcPts val="0"/>
              </a:spcBef>
              <a:spcAft>
                <a:spcPts val="0"/>
              </a:spcAft>
              <a:buSzPts val="2000"/>
              <a:buNone/>
              <a:defRPr>
                <a:latin typeface="Inter"/>
                <a:ea typeface="Inter"/>
                <a:cs typeface="Inter"/>
                <a:sym typeface="Inter"/>
              </a:defRPr>
            </a:lvl9pPr>
          </a:lstStyle>
          <a:p/>
        </p:txBody>
      </p:sp>
      <p:sp>
        <p:nvSpPr>
          <p:cNvPr id="1004" name="Google Shape;1004;p96"/>
          <p:cNvSpPr/>
          <p:nvPr/>
        </p:nvSpPr>
        <p:spPr>
          <a:xfrm>
            <a:off x="1158450" y="1512575"/>
            <a:ext cx="933600" cy="933600"/>
          </a:xfrm>
          <a:prstGeom prst="ellipse">
            <a:avLst/>
          </a:prstGeom>
          <a:solidFill>
            <a:schemeClr val="lt1"/>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05" name="Google Shape;1005;p96"/>
          <p:cNvSpPr txBox="1"/>
          <p:nvPr>
            <p:ph idx="6" type="subTitle"/>
          </p:nvPr>
        </p:nvSpPr>
        <p:spPr>
          <a:xfrm>
            <a:off x="2353650" y="3650552"/>
            <a:ext cx="1448400" cy="3786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5"/>
              </a:buClr>
              <a:buSzPts val="1400"/>
              <a:buFont typeface="Space Grotesk SemiBold"/>
              <a:buNone/>
              <a:defRPr sz="1400">
                <a:solidFill>
                  <a:schemeClr val="accent5"/>
                </a:solidFill>
                <a:latin typeface="Space Grotesk SemiBold"/>
                <a:ea typeface="Space Grotesk SemiBold"/>
                <a:cs typeface="Space Grotesk SemiBold"/>
                <a:sym typeface="Space Grotesk SemiBold"/>
              </a:defRPr>
            </a:lvl1pPr>
            <a:lvl2pPr lvl="1" algn="ctr">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2pPr>
            <a:lvl3pPr lvl="2" algn="ctr">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3pPr>
            <a:lvl4pPr lvl="3" algn="ctr">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4pPr>
            <a:lvl5pPr lvl="4" algn="ctr">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5pPr>
            <a:lvl6pPr lvl="5" algn="ctr">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6pPr>
            <a:lvl7pPr lvl="6" algn="ctr">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7pPr>
            <a:lvl8pPr lvl="7" algn="ctr">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8pPr>
            <a:lvl9pPr lvl="8" algn="ctr">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9pPr>
          </a:lstStyle>
          <a:p/>
        </p:txBody>
      </p:sp>
      <p:sp>
        <p:nvSpPr>
          <p:cNvPr id="1006" name="Google Shape;1006;p96"/>
          <p:cNvSpPr txBox="1"/>
          <p:nvPr>
            <p:ph idx="7" type="subTitle"/>
          </p:nvPr>
        </p:nvSpPr>
        <p:spPr>
          <a:xfrm>
            <a:off x="895925" y="2717102"/>
            <a:ext cx="1448400" cy="3786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5"/>
              </a:buClr>
              <a:buSzPts val="1400"/>
              <a:buFont typeface="Space Grotesk SemiBold"/>
              <a:buNone/>
              <a:defRPr sz="1400">
                <a:solidFill>
                  <a:schemeClr val="accent5"/>
                </a:solidFill>
                <a:latin typeface="Space Grotesk SemiBold"/>
                <a:ea typeface="Space Grotesk SemiBold"/>
                <a:cs typeface="Space Grotesk SemiBold"/>
                <a:sym typeface="Space Grotesk SemiBold"/>
              </a:defRPr>
            </a:lvl1pPr>
            <a:lvl2pPr lvl="1" algn="ctr">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2pPr>
            <a:lvl3pPr lvl="2" algn="ctr">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3pPr>
            <a:lvl4pPr lvl="3" algn="ctr">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4pPr>
            <a:lvl5pPr lvl="4" algn="ctr">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5pPr>
            <a:lvl6pPr lvl="5" algn="ctr">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6pPr>
            <a:lvl7pPr lvl="6" algn="ctr">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7pPr>
            <a:lvl8pPr lvl="7" algn="ctr">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8pPr>
            <a:lvl9pPr lvl="8" algn="ctr">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9pPr>
          </a:lstStyle>
          <a:p/>
        </p:txBody>
      </p:sp>
      <p:sp>
        <p:nvSpPr>
          <p:cNvPr id="1007" name="Google Shape;1007;p96"/>
          <p:cNvSpPr txBox="1"/>
          <p:nvPr>
            <p:ph idx="8" type="subTitle"/>
          </p:nvPr>
        </p:nvSpPr>
        <p:spPr>
          <a:xfrm>
            <a:off x="3852925" y="2717102"/>
            <a:ext cx="1448400" cy="3786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5"/>
              </a:buClr>
              <a:buSzPts val="1400"/>
              <a:buFont typeface="Space Grotesk SemiBold"/>
              <a:buNone/>
              <a:defRPr sz="1400">
                <a:solidFill>
                  <a:schemeClr val="accent5"/>
                </a:solidFill>
                <a:latin typeface="Space Grotesk SemiBold"/>
                <a:ea typeface="Space Grotesk SemiBold"/>
                <a:cs typeface="Space Grotesk SemiBold"/>
                <a:sym typeface="Space Grotesk SemiBold"/>
              </a:defRPr>
            </a:lvl1pPr>
            <a:lvl2pPr lvl="1" algn="ctr">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2pPr>
            <a:lvl3pPr lvl="2" algn="ctr">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3pPr>
            <a:lvl4pPr lvl="3" algn="ctr">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4pPr>
            <a:lvl5pPr lvl="4" algn="ctr">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5pPr>
            <a:lvl6pPr lvl="5" algn="ctr">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6pPr>
            <a:lvl7pPr lvl="6" algn="ctr">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7pPr>
            <a:lvl8pPr lvl="7" algn="ctr">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8pPr>
            <a:lvl9pPr lvl="8" algn="ctr">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9pPr>
          </a:lstStyle>
          <a:p/>
        </p:txBody>
      </p:sp>
      <p:sp>
        <p:nvSpPr>
          <p:cNvPr id="1008" name="Google Shape;1008;p96"/>
          <p:cNvSpPr txBox="1"/>
          <p:nvPr>
            <p:ph idx="9" type="subTitle"/>
          </p:nvPr>
        </p:nvSpPr>
        <p:spPr>
          <a:xfrm>
            <a:off x="5352200" y="3650552"/>
            <a:ext cx="1448400" cy="3786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5"/>
              </a:buClr>
              <a:buSzPts val="1400"/>
              <a:buFont typeface="Space Grotesk SemiBold"/>
              <a:buNone/>
              <a:defRPr sz="1400">
                <a:solidFill>
                  <a:schemeClr val="accent5"/>
                </a:solidFill>
                <a:latin typeface="Space Grotesk SemiBold"/>
                <a:ea typeface="Space Grotesk SemiBold"/>
                <a:cs typeface="Space Grotesk SemiBold"/>
                <a:sym typeface="Space Grotesk SemiBold"/>
              </a:defRPr>
            </a:lvl1pPr>
            <a:lvl2pPr lvl="1" algn="ctr">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2pPr>
            <a:lvl3pPr lvl="2" algn="ctr">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3pPr>
            <a:lvl4pPr lvl="3" algn="ctr">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4pPr>
            <a:lvl5pPr lvl="4" algn="ctr">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5pPr>
            <a:lvl6pPr lvl="5" algn="ctr">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6pPr>
            <a:lvl7pPr lvl="6" algn="ctr">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7pPr>
            <a:lvl8pPr lvl="7" algn="ctr">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8pPr>
            <a:lvl9pPr lvl="8" algn="ctr">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9pPr>
          </a:lstStyle>
          <a:p/>
        </p:txBody>
      </p:sp>
      <p:sp>
        <p:nvSpPr>
          <p:cNvPr id="1009" name="Google Shape;1009;p96"/>
          <p:cNvSpPr txBox="1"/>
          <p:nvPr>
            <p:ph idx="13" type="subTitle"/>
          </p:nvPr>
        </p:nvSpPr>
        <p:spPr>
          <a:xfrm>
            <a:off x="6851475" y="2717102"/>
            <a:ext cx="1448400" cy="3786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5"/>
              </a:buClr>
              <a:buSzPts val="1400"/>
              <a:buFont typeface="Space Grotesk SemiBold"/>
              <a:buNone/>
              <a:defRPr sz="1400">
                <a:solidFill>
                  <a:schemeClr val="accent5"/>
                </a:solidFill>
                <a:latin typeface="Space Grotesk SemiBold"/>
                <a:ea typeface="Space Grotesk SemiBold"/>
                <a:cs typeface="Space Grotesk SemiBold"/>
                <a:sym typeface="Space Grotesk SemiBold"/>
              </a:defRPr>
            </a:lvl1pPr>
            <a:lvl2pPr lvl="1" algn="ctr">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2pPr>
            <a:lvl3pPr lvl="2" algn="ctr">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3pPr>
            <a:lvl4pPr lvl="3" algn="ctr">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4pPr>
            <a:lvl5pPr lvl="4" algn="ctr">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5pPr>
            <a:lvl6pPr lvl="5" algn="ctr">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6pPr>
            <a:lvl7pPr lvl="6" algn="ctr">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7pPr>
            <a:lvl8pPr lvl="7" algn="ctr">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8pPr>
            <a:lvl9pPr lvl="8" algn="ctr">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9pPr>
          </a:lstStyle>
          <a:p/>
        </p:txBody>
      </p:sp>
      <p:sp>
        <p:nvSpPr>
          <p:cNvPr id="1010" name="Google Shape;1010;p96"/>
          <p:cNvSpPr txBox="1"/>
          <p:nvPr/>
        </p:nvSpPr>
        <p:spPr>
          <a:xfrm>
            <a:off x="1383700" y="1762629"/>
            <a:ext cx="426000" cy="43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chemeClr val="accent5"/>
                </a:solidFill>
                <a:latin typeface="Space Grotesk"/>
                <a:ea typeface="Space Grotesk"/>
                <a:cs typeface="Space Grotesk"/>
                <a:sym typeface="Space Grotesk"/>
              </a:rPr>
              <a:t>1</a:t>
            </a:r>
            <a:endParaRPr b="1" sz="3600">
              <a:solidFill>
                <a:schemeClr val="accent5"/>
              </a:solidFill>
              <a:latin typeface="Space Grotesk"/>
              <a:ea typeface="Space Grotesk"/>
              <a:cs typeface="Space Grotesk"/>
              <a:sym typeface="Space Grotesk"/>
            </a:endParaRPr>
          </a:p>
        </p:txBody>
      </p:sp>
      <p:sp>
        <p:nvSpPr>
          <p:cNvPr id="1011" name="Google Shape;1011;p96"/>
          <p:cNvSpPr txBox="1"/>
          <p:nvPr/>
        </p:nvSpPr>
        <p:spPr>
          <a:xfrm>
            <a:off x="2864850" y="2843054"/>
            <a:ext cx="426000" cy="43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chemeClr val="accent5"/>
                </a:solidFill>
                <a:latin typeface="Space Grotesk"/>
                <a:ea typeface="Space Grotesk"/>
                <a:cs typeface="Space Grotesk"/>
                <a:sym typeface="Space Grotesk"/>
              </a:rPr>
              <a:t>2</a:t>
            </a:r>
            <a:endParaRPr b="1" sz="3600">
              <a:solidFill>
                <a:schemeClr val="accent5"/>
              </a:solidFill>
              <a:latin typeface="Space Grotesk"/>
              <a:ea typeface="Space Grotesk"/>
              <a:cs typeface="Space Grotesk"/>
              <a:sym typeface="Space Grotesk"/>
            </a:endParaRPr>
          </a:p>
        </p:txBody>
      </p:sp>
      <p:sp>
        <p:nvSpPr>
          <p:cNvPr id="1012" name="Google Shape;1012;p96"/>
          <p:cNvSpPr txBox="1"/>
          <p:nvPr/>
        </p:nvSpPr>
        <p:spPr>
          <a:xfrm>
            <a:off x="4319763" y="1750004"/>
            <a:ext cx="426000" cy="43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chemeClr val="accent5"/>
                </a:solidFill>
                <a:latin typeface="Space Grotesk"/>
                <a:ea typeface="Space Grotesk"/>
                <a:cs typeface="Space Grotesk"/>
                <a:sym typeface="Space Grotesk"/>
              </a:rPr>
              <a:t>3</a:t>
            </a:r>
            <a:endParaRPr b="1" sz="3600">
              <a:solidFill>
                <a:schemeClr val="accent5"/>
              </a:solidFill>
              <a:latin typeface="Space Grotesk"/>
              <a:ea typeface="Space Grotesk"/>
              <a:cs typeface="Space Grotesk"/>
              <a:sym typeface="Space Grotesk"/>
            </a:endParaRPr>
          </a:p>
        </p:txBody>
      </p:sp>
      <p:sp>
        <p:nvSpPr>
          <p:cNvPr id="1013" name="Google Shape;1013;p96"/>
          <p:cNvSpPr txBox="1"/>
          <p:nvPr/>
        </p:nvSpPr>
        <p:spPr>
          <a:xfrm>
            <a:off x="5773675" y="2843054"/>
            <a:ext cx="426000" cy="43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chemeClr val="accent5"/>
                </a:solidFill>
                <a:latin typeface="Space Grotesk"/>
                <a:ea typeface="Space Grotesk"/>
                <a:cs typeface="Space Grotesk"/>
                <a:sym typeface="Space Grotesk"/>
              </a:rPr>
              <a:t>4</a:t>
            </a:r>
            <a:endParaRPr b="1" sz="3600">
              <a:solidFill>
                <a:schemeClr val="accent5"/>
              </a:solidFill>
              <a:latin typeface="Space Grotesk"/>
              <a:ea typeface="Space Grotesk"/>
              <a:cs typeface="Space Grotesk"/>
              <a:sym typeface="Space Grotesk"/>
            </a:endParaRPr>
          </a:p>
        </p:txBody>
      </p:sp>
      <p:sp>
        <p:nvSpPr>
          <p:cNvPr id="1014" name="Google Shape;1014;p96"/>
          <p:cNvSpPr txBox="1"/>
          <p:nvPr/>
        </p:nvSpPr>
        <p:spPr>
          <a:xfrm>
            <a:off x="7255850" y="1762629"/>
            <a:ext cx="426000" cy="43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chemeClr val="accent5"/>
                </a:solidFill>
                <a:latin typeface="Space Grotesk"/>
                <a:ea typeface="Space Grotesk"/>
                <a:cs typeface="Space Grotesk"/>
                <a:sym typeface="Space Grotesk"/>
              </a:rPr>
              <a:t>5</a:t>
            </a:r>
            <a:endParaRPr b="1" sz="3600">
              <a:solidFill>
                <a:schemeClr val="accent5"/>
              </a:solidFill>
              <a:latin typeface="Space Grotesk"/>
              <a:ea typeface="Space Grotesk"/>
              <a:cs typeface="Space Grotesk"/>
              <a:sym typeface="Space Grotesk"/>
            </a:endParaRPr>
          </a:p>
        </p:txBody>
      </p:sp>
    </p:spTree>
  </p:cSld>
  <p:clrMapOvr>
    <a:masterClrMapping/>
  </p:clrMapOvr>
  <p:extLst>
    <p:ext uri="{DCECCB84-F9BA-43D5-87BE-67443E8EF086}">
      <p15:sldGuideLst>
        <p15:guide id="1" orient="horz" pos="3061">
          <p15:clr>
            <a:srgbClr val="E46962"/>
          </p15:clr>
        </p15:guide>
        <p15:guide id="2" orient="horz" pos="1705">
          <p15:clr>
            <a:srgbClr val="E46962"/>
          </p15:clr>
        </p15:guide>
        <p15:guide id="3" orient="horz" pos="1944">
          <p15:clr>
            <a:srgbClr val="E46962"/>
          </p15:clr>
        </p15:guide>
        <p15:guide id="4" pos="1480">
          <p15:clr>
            <a:srgbClr val="E46962"/>
          </p15:clr>
        </p15:guide>
        <p15:guide id="5" pos="2395">
          <p15:clr>
            <a:srgbClr val="E46962"/>
          </p15:clr>
        </p15:guide>
      </p15:sldGuideLst>
    </p:ext>
  </p:extLst>
</p:sldLayout>
</file>

<file path=ppt/slideLayouts/slideLayout9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Agenda slide - v3">
  <p:cSld name="CUSTOM_15">
    <p:spTree>
      <p:nvGrpSpPr>
        <p:cNvPr id="1015" name="Shape 1015"/>
        <p:cNvGrpSpPr/>
        <p:nvPr/>
      </p:nvGrpSpPr>
      <p:grpSpPr>
        <a:xfrm>
          <a:off x="0" y="0"/>
          <a:ext cx="0" cy="0"/>
          <a:chOff x="0" y="0"/>
          <a:chExt cx="0" cy="0"/>
        </a:xfrm>
      </p:grpSpPr>
      <p:grpSp>
        <p:nvGrpSpPr>
          <p:cNvPr id="1016" name="Google Shape;1016;p97"/>
          <p:cNvGrpSpPr/>
          <p:nvPr/>
        </p:nvGrpSpPr>
        <p:grpSpPr>
          <a:xfrm>
            <a:off x="7138250" y="1538099"/>
            <a:ext cx="1448400" cy="2311062"/>
            <a:chOff x="566250" y="2019300"/>
            <a:chExt cx="1448400" cy="1481925"/>
          </a:xfrm>
        </p:grpSpPr>
        <p:sp>
          <p:nvSpPr>
            <p:cNvPr id="1017" name="Google Shape;1017;p97"/>
            <p:cNvSpPr/>
            <p:nvPr/>
          </p:nvSpPr>
          <p:spPr>
            <a:xfrm>
              <a:off x="566250" y="2052825"/>
              <a:ext cx="1448400" cy="1448400"/>
            </a:xfrm>
            <a:prstGeom prst="rect">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97"/>
            <p:cNvSpPr/>
            <p:nvPr/>
          </p:nvSpPr>
          <p:spPr>
            <a:xfrm>
              <a:off x="1562100" y="2019300"/>
              <a:ext cx="61800" cy="618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9" name="Google Shape;1019;p97"/>
          <p:cNvGrpSpPr/>
          <p:nvPr/>
        </p:nvGrpSpPr>
        <p:grpSpPr>
          <a:xfrm>
            <a:off x="5498350" y="1538099"/>
            <a:ext cx="1448400" cy="2311062"/>
            <a:chOff x="566250" y="2019300"/>
            <a:chExt cx="1448400" cy="1481925"/>
          </a:xfrm>
        </p:grpSpPr>
        <p:sp>
          <p:nvSpPr>
            <p:cNvPr id="1020" name="Google Shape;1020;p97"/>
            <p:cNvSpPr/>
            <p:nvPr/>
          </p:nvSpPr>
          <p:spPr>
            <a:xfrm>
              <a:off x="566250" y="2052825"/>
              <a:ext cx="1448400" cy="1448400"/>
            </a:xfrm>
            <a:prstGeom prst="rect">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97"/>
            <p:cNvSpPr/>
            <p:nvPr/>
          </p:nvSpPr>
          <p:spPr>
            <a:xfrm>
              <a:off x="1562100" y="2019300"/>
              <a:ext cx="61800" cy="618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2" name="Google Shape;1022;p97"/>
          <p:cNvGrpSpPr/>
          <p:nvPr/>
        </p:nvGrpSpPr>
        <p:grpSpPr>
          <a:xfrm>
            <a:off x="3854575" y="1538079"/>
            <a:ext cx="1448400" cy="2311062"/>
            <a:chOff x="566250" y="2019300"/>
            <a:chExt cx="1448400" cy="1481925"/>
          </a:xfrm>
        </p:grpSpPr>
        <p:sp>
          <p:nvSpPr>
            <p:cNvPr id="1023" name="Google Shape;1023;p97"/>
            <p:cNvSpPr/>
            <p:nvPr/>
          </p:nvSpPr>
          <p:spPr>
            <a:xfrm>
              <a:off x="566250" y="2052825"/>
              <a:ext cx="1448400" cy="1448400"/>
            </a:xfrm>
            <a:prstGeom prst="rect">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97"/>
            <p:cNvSpPr/>
            <p:nvPr/>
          </p:nvSpPr>
          <p:spPr>
            <a:xfrm>
              <a:off x="1562100" y="2019300"/>
              <a:ext cx="61800" cy="618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5" name="Google Shape;1025;p97"/>
          <p:cNvGrpSpPr/>
          <p:nvPr/>
        </p:nvGrpSpPr>
        <p:grpSpPr>
          <a:xfrm>
            <a:off x="2197250" y="1538079"/>
            <a:ext cx="1448400" cy="2311062"/>
            <a:chOff x="566250" y="2019300"/>
            <a:chExt cx="1448400" cy="1481925"/>
          </a:xfrm>
        </p:grpSpPr>
        <p:sp>
          <p:nvSpPr>
            <p:cNvPr id="1026" name="Google Shape;1026;p97"/>
            <p:cNvSpPr/>
            <p:nvPr/>
          </p:nvSpPr>
          <p:spPr>
            <a:xfrm>
              <a:off x="566250" y="2052825"/>
              <a:ext cx="1448400" cy="1448400"/>
            </a:xfrm>
            <a:prstGeom prst="rect">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97"/>
            <p:cNvSpPr/>
            <p:nvPr/>
          </p:nvSpPr>
          <p:spPr>
            <a:xfrm>
              <a:off x="1562100" y="2019300"/>
              <a:ext cx="61800" cy="618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8" name="Google Shape;1028;p97"/>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atin typeface="Inter"/>
                <a:ea typeface="Inter"/>
                <a:cs typeface="Inter"/>
                <a:sym typeface="Inter"/>
              </a:defRPr>
            </a:lvl2pPr>
            <a:lvl3pPr lvl="2">
              <a:spcBef>
                <a:spcPts val="0"/>
              </a:spcBef>
              <a:spcAft>
                <a:spcPts val="0"/>
              </a:spcAft>
              <a:buSzPts val="2000"/>
              <a:buNone/>
              <a:defRPr>
                <a:latin typeface="Inter"/>
                <a:ea typeface="Inter"/>
                <a:cs typeface="Inter"/>
                <a:sym typeface="Inter"/>
              </a:defRPr>
            </a:lvl3pPr>
            <a:lvl4pPr lvl="3">
              <a:spcBef>
                <a:spcPts val="0"/>
              </a:spcBef>
              <a:spcAft>
                <a:spcPts val="0"/>
              </a:spcAft>
              <a:buSzPts val="2000"/>
              <a:buNone/>
              <a:defRPr>
                <a:latin typeface="Inter"/>
                <a:ea typeface="Inter"/>
                <a:cs typeface="Inter"/>
                <a:sym typeface="Inter"/>
              </a:defRPr>
            </a:lvl4pPr>
            <a:lvl5pPr lvl="4">
              <a:spcBef>
                <a:spcPts val="0"/>
              </a:spcBef>
              <a:spcAft>
                <a:spcPts val="0"/>
              </a:spcAft>
              <a:buSzPts val="2000"/>
              <a:buNone/>
              <a:defRPr>
                <a:latin typeface="Inter"/>
                <a:ea typeface="Inter"/>
                <a:cs typeface="Inter"/>
                <a:sym typeface="Inter"/>
              </a:defRPr>
            </a:lvl5pPr>
            <a:lvl6pPr lvl="5">
              <a:spcBef>
                <a:spcPts val="0"/>
              </a:spcBef>
              <a:spcAft>
                <a:spcPts val="0"/>
              </a:spcAft>
              <a:buSzPts val="2000"/>
              <a:buNone/>
              <a:defRPr>
                <a:latin typeface="Inter"/>
                <a:ea typeface="Inter"/>
                <a:cs typeface="Inter"/>
                <a:sym typeface="Inter"/>
              </a:defRPr>
            </a:lvl6pPr>
            <a:lvl7pPr lvl="6">
              <a:spcBef>
                <a:spcPts val="0"/>
              </a:spcBef>
              <a:spcAft>
                <a:spcPts val="0"/>
              </a:spcAft>
              <a:buSzPts val="2000"/>
              <a:buNone/>
              <a:defRPr>
                <a:latin typeface="Inter"/>
                <a:ea typeface="Inter"/>
                <a:cs typeface="Inter"/>
                <a:sym typeface="Inter"/>
              </a:defRPr>
            </a:lvl7pPr>
            <a:lvl8pPr lvl="7">
              <a:spcBef>
                <a:spcPts val="0"/>
              </a:spcBef>
              <a:spcAft>
                <a:spcPts val="0"/>
              </a:spcAft>
              <a:buSzPts val="2000"/>
              <a:buNone/>
              <a:defRPr>
                <a:latin typeface="Inter"/>
                <a:ea typeface="Inter"/>
                <a:cs typeface="Inter"/>
                <a:sym typeface="Inter"/>
              </a:defRPr>
            </a:lvl8pPr>
            <a:lvl9pPr lvl="8">
              <a:spcBef>
                <a:spcPts val="0"/>
              </a:spcBef>
              <a:spcAft>
                <a:spcPts val="0"/>
              </a:spcAft>
              <a:buSzPts val="2000"/>
              <a:buNone/>
              <a:defRPr>
                <a:latin typeface="Inter"/>
                <a:ea typeface="Inter"/>
                <a:cs typeface="Inter"/>
                <a:sym typeface="Inter"/>
              </a:defRPr>
            </a:lvl9pPr>
          </a:lstStyle>
          <a:p/>
        </p:txBody>
      </p:sp>
      <p:grpSp>
        <p:nvGrpSpPr>
          <p:cNvPr id="1029" name="Google Shape;1029;p97"/>
          <p:cNvGrpSpPr/>
          <p:nvPr/>
        </p:nvGrpSpPr>
        <p:grpSpPr>
          <a:xfrm>
            <a:off x="566250" y="1538099"/>
            <a:ext cx="1448400" cy="2311062"/>
            <a:chOff x="566250" y="2019300"/>
            <a:chExt cx="1448400" cy="1481925"/>
          </a:xfrm>
        </p:grpSpPr>
        <p:sp>
          <p:nvSpPr>
            <p:cNvPr id="1030" name="Google Shape;1030;p97"/>
            <p:cNvSpPr/>
            <p:nvPr/>
          </p:nvSpPr>
          <p:spPr>
            <a:xfrm>
              <a:off x="566250" y="2052825"/>
              <a:ext cx="1448400" cy="1448400"/>
            </a:xfrm>
            <a:prstGeom prst="rect">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97"/>
            <p:cNvSpPr/>
            <p:nvPr/>
          </p:nvSpPr>
          <p:spPr>
            <a:xfrm>
              <a:off x="1562100" y="2019300"/>
              <a:ext cx="61800" cy="618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2" name="Google Shape;1032;p97"/>
          <p:cNvSpPr/>
          <p:nvPr/>
        </p:nvSpPr>
        <p:spPr>
          <a:xfrm>
            <a:off x="1675775" y="1392702"/>
            <a:ext cx="451800" cy="704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97"/>
          <p:cNvSpPr/>
          <p:nvPr/>
        </p:nvSpPr>
        <p:spPr>
          <a:xfrm>
            <a:off x="3307800" y="1392702"/>
            <a:ext cx="451800" cy="704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97"/>
          <p:cNvSpPr/>
          <p:nvPr/>
        </p:nvSpPr>
        <p:spPr>
          <a:xfrm>
            <a:off x="4958875" y="1392702"/>
            <a:ext cx="451800" cy="704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97"/>
          <p:cNvSpPr/>
          <p:nvPr/>
        </p:nvSpPr>
        <p:spPr>
          <a:xfrm>
            <a:off x="6608038" y="1392702"/>
            <a:ext cx="451800" cy="704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97"/>
          <p:cNvSpPr/>
          <p:nvPr/>
        </p:nvSpPr>
        <p:spPr>
          <a:xfrm>
            <a:off x="8241975" y="1392702"/>
            <a:ext cx="451800" cy="704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97"/>
          <p:cNvSpPr txBox="1"/>
          <p:nvPr>
            <p:ph idx="1" type="subTitle"/>
          </p:nvPr>
        </p:nvSpPr>
        <p:spPr>
          <a:xfrm>
            <a:off x="566250" y="2150651"/>
            <a:ext cx="1448400" cy="5904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400"/>
              <a:buFont typeface="Space Grotesk SemiBold"/>
              <a:buNone/>
              <a:defRPr sz="1400">
                <a:solidFill>
                  <a:schemeClr val="accent5"/>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2pPr>
            <a:lvl3pPr lvl="2">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3pPr>
            <a:lvl4pPr lvl="3">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4pPr>
            <a:lvl5pPr lvl="4">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5pPr>
            <a:lvl6pPr lvl="5">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6pPr>
            <a:lvl7pPr lvl="6">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7pPr>
            <a:lvl8pPr lvl="7">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8pPr>
            <a:lvl9pPr lvl="8">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9pPr>
          </a:lstStyle>
          <a:p/>
        </p:txBody>
      </p:sp>
      <p:sp>
        <p:nvSpPr>
          <p:cNvPr id="1038" name="Google Shape;1038;p97"/>
          <p:cNvSpPr txBox="1"/>
          <p:nvPr>
            <p:ph idx="2" type="subTitle"/>
          </p:nvPr>
        </p:nvSpPr>
        <p:spPr>
          <a:xfrm>
            <a:off x="2210213" y="2150612"/>
            <a:ext cx="1448400" cy="5904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400"/>
              <a:buFont typeface="Space Grotesk SemiBold"/>
              <a:buNone/>
              <a:defRPr sz="1400">
                <a:solidFill>
                  <a:schemeClr val="accent5"/>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2pPr>
            <a:lvl3pPr lvl="2">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3pPr>
            <a:lvl4pPr lvl="3">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4pPr>
            <a:lvl5pPr lvl="4">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5pPr>
            <a:lvl6pPr lvl="5">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6pPr>
            <a:lvl7pPr lvl="6">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7pPr>
            <a:lvl8pPr lvl="7">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8pPr>
            <a:lvl9pPr lvl="8">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9pPr>
          </a:lstStyle>
          <a:p/>
        </p:txBody>
      </p:sp>
      <p:sp>
        <p:nvSpPr>
          <p:cNvPr id="1039" name="Google Shape;1039;p97"/>
          <p:cNvSpPr txBox="1"/>
          <p:nvPr>
            <p:ph idx="3" type="subTitle"/>
          </p:nvPr>
        </p:nvSpPr>
        <p:spPr>
          <a:xfrm>
            <a:off x="3854375" y="2150612"/>
            <a:ext cx="1448400" cy="5904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400"/>
              <a:buFont typeface="Space Grotesk SemiBold"/>
              <a:buNone/>
              <a:defRPr sz="1400">
                <a:solidFill>
                  <a:schemeClr val="accent5"/>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2pPr>
            <a:lvl3pPr lvl="2">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3pPr>
            <a:lvl4pPr lvl="3">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4pPr>
            <a:lvl5pPr lvl="4">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5pPr>
            <a:lvl6pPr lvl="5">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6pPr>
            <a:lvl7pPr lvl="6">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7pPr>
            <a:lvl8pPr lvl="7">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8pPr>
            <a:lvl9pPr lvl="8">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9pPr>
          </a:lstStyle>
          <a:p/>
        </p:txBody>
      </p:sp>
      <p:sp>
        <p:nvSpPr>
          <p:cNvPr id="1040" name="Google Shape;1040;p97"/>
          <p:cNvSpPr txBox="1"/>
          <p:nvPr>
            <p:ph idx="4" type="subTitle"/>
          </p:nvPr>
        </p:nvSpPr>
        <p:spPr>
          <a:xfrm>
            <a:off x="5498350" y="2150651"/>
            <a:ext cx="1448400" cy="5904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400"/>
              <a:buFont typeface="Inter"/>
              <a:buNone/>
              <a:defRPr b="1" sz="1400">
                <a:solidFill>
                  <a:schemeClr val="accent5"/>
                </a:solidFill>
                <a:latin typeface="Inter"/>
                <a:ea typeface="Inter"/>
                <a:cs typeface="Inter"/>
                <a:sym typeface="Inter"/>
              </a:defRPr>
            </a:lvl1pPr>
            <a:lvl2pPr lvl="1">
              <a:lnSpc>
                <a:spcPct val="100000"/>
              </a:lnSpc>
              <a:spcBef>
                <a:spcPts val="0"/>
              </a:spcBef>
              <a:spcAft>
                <a:spcPts val="0"/>
              </a:spcAft>
              <a:buClr>
                <a:schemeClr val="accent5"/>
              </a:buClr>
              <a:buSzPts val="1600"/>
              <a:buNone/>
              <a:defRPr sz="1600">
                <a:solidFill>
                  <a:schemeClr val="accent5"/>
                </a:solidFill>
              </a:defRPr>
            </a:lvl2pPr>
            <a:lvl3pPr lvl="2">
              <a:lnSpc>
                <a:spcPct val="100000"/>
              </a:lnSpc>
              <a:spcBef>
                <a:spcPts val="0"/>
              </a:spcBef>
              <a:spcAft>
                <a:spcPts val="0"/>
              </a:spcAft>
              <a:buClr>
                <a:schemeClr val="accent5"/>
              </a:buClr>
              <a:buSzPts val="1600"/>
              <a:buNone/>
              <a:defRPr sz="1600">
                <a:solidFill>
                  <a:schemeClr val="accent5"/>
                </a:solidFill>
              </a:defRPr>
            </a:lvl3pPr>
            <a:lvl4pPr lvl="3">
              <a:lnSpc>
                <a:spcPct val="100000"/>
              </a:lnSpc>
              <a:spcBef>
                <a:spcPts val="0"/>
              </a:spcBef>
              <a:spcAft>
                <a:spcPts val="0"/>
              </a:spcAft>
              <a:buClr>
                <a:schemeClr val="accent5"/>
              </a:buClr>
              <a:buSzPts val="1600"/>
              <a:buNone/>
              <a:defRPr sz="1600">
                <a:solidFill>
                  <a:schemeClr val="accent5"/>
                </a:solidFill>
              </a:defRPr>
            </a:lvl4pPr>
            <a:lvl5pPr lvl="4">
              <a:lnSpc>
                <a:spcPct val="100000"/>
              </a:lnSpc>
              <a:spcBef>
                <a:spcPts val="0"/>
              </a:spcBef>
              <a:spcAft>
                <a:spcPts val="0"/>
              </a:spcAft>
              <a:buClr>
                <a:schemeClr val="accent5"/>
              </a:buClr>
              <a:buSzPts val="1600"/>
              <a:buNone/>
              <a:defRPr sz="1600">
                <a:solidFill>
                  <a:schemeClr val="accent5"/>
                </a:solidFill>
              </a:defRPr>
            </a:lvl5pPr>
            <a:lvl6pPr lvl="5">
              <a:lnSpc>
                <a:spcPct val="100000"/>
              </a:lnSpc>
              <a:spcBef>
                <a:spcPts val="0"/>
              </a:spcBef>
              <a:spcAft>
                <a:spcPts val="0"/>
              </a:spcAft>
              <a:buClr>
                <a:schemeClr val="accent5"/>
              </a:buClr>
              <a:buSzPts val="1600"/>
              <a:buNone/>
              <a:defRPr sz="1600">
                <a:solidFill>
                  <a:schemeClr val="accent5"/>
                </a:solidFill>
              </a:defRPr>
            </a:lvl6pPr>
            <a:lvl7pPr lvl="6">
              <a:lnSpc>
                <a:spcPct val="100000"/>
              </a:lnSpc>
              <a:spcBef>
                <a:spcPts val="0"/>
              </a:spcBef>
              <a:spcAft>
                <a:spcPts val="0"/>
              </a:spcAft>
              <a:buClr>
                <a:schemeClr val="accent5"/>
              </a:buClr>
              <a:buSzPts val="1600"/>
              <a:buNone/>
              <a:defRPr sz="1600">
                <a:solidFill>
                  <a:schemeClr val="accent5"/>
                </a:solidFill>
              </a:defRPr>
            </a:lvl7pPr>
            <a:lvl8pPr lvl="7">
              <a:lnSpc>
                <a:spcPct val="100000"/>
              </a:lnSpc>
              <a:spcBef>
                <a:spcPts val="0"/>
              </a:spcBef>
              <a:spcAft>
                <a:spcPts val="0"/>
              </a:spcAft>
              <a:buClr>
                <a:schemeClr val="accent5"/>
              </a:buClr>
              <a:buSzPts val="1600"/>
              <a:buNone/>
              <a:defRPr sz="1600">
                <a:solidFill>
                  <a:schemeClr val="accent5"/>
                </a:solidFill>
              </a:defRPr>
            </a:lvl8pPr>
            <a:lvl9pPr lvl="8">
              <a:lnSpc>
                <a:spcPct val="100000"/>
              </a:lnSpc>
              <a:spcBef>
                <a:spcPts val="0"/>
              </a:spcBef>
              <a:spcAft>
                <a:spcPts val="0"/>
              </a:spcAft>
              <a:buClr>
                <a:schemeClr val="accent5"/>
              </a:buClr>
              <a:buSzPts val="1600"/>
              <a:buNone/>
              <a:defRPr sz="1600">
                <a:solidFill>
                  <a:schemeClr val="accent5"/>
                </a:solidFill>
              </a:defRPr>
            </a:lvl9pPr>
          </a:lstStyle>
          <a:p/>
        </p:txBody>
      </p:sp>
      <p:sp>
        <p:nvSpPr>
          <p:cNvPr id="1041" name="Google Shape;1041;p97"/>
          <p:cNvSpPr txBox="1"/>
          <p:nvPr>
            <p:ph idx="5" type="subTitle"/>
          </p:nvPr>
        </p:nvSpPr>
        <p:spPr>
          <a:xfrm>
            <a:off x="7129501" y="2150651"/>
            <a:ext cx="1448400" cy="5904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400"/>
              <a:buFont typeface="Space Grotesk SemiBold"/>
              <a:buNone/>
              <a:defRPr sz="1400">
                <a:solidFill>
                  <a:schemeClr val="accent5"/>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2pPr>
            <a:lvl3pPr lvl="2">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3pPr>
            <a:lvl4pPr lvl="3">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4pPr>
            <a:lvl5pPr lvl="4">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5pPr>
            <a:lvl6pPr lvl="5">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6pPr>
            <a:lvl7pPr lvl="6">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7pPr>
            <a:lvl8pPr lvl="7">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8pPr>
            <a:lvl9pPr lvl="8">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9pPr>
          </a:lstStyle>
          <a:p/>
        </p:txBody>
      </p:sp>
      <p:sp>
        <p:nvSpPr>
          <p:cNvPr id="1042" name="Google Shape;1042;p97"/>
          <p:cNvSpPr/>
          <p:nvPr/>
        </p:nvSpPr>
        <p:spPr>
          <a:xfrm>
            <a:off x="0" y="4057650"/>
            <a:ext cx="9144000" cy="1086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97"/>
          <p:cNvSpPr txBox="1"/>
          <p:nvPr/>
        </p:nvSpPr>
        <p:spPr>
          <a:xfrm>
            <a:off x="1696500" y="1488849"/>
            <a:ext cx="322800" cy="512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accent5"/>
                </a:solidFill>
                <a:latin typeface="Space Grotesk"/>
                <a:ea typeface="Space Grotesk"/>
                <a:cs typeface="Space Grotesk"/>
                <a:sym typeface="Space Grotesk"/>
              </a:rPr>
              <a:t>1</a:t>
            </a:r>
            <a:endParaRPr b="1" sz="2400">
              <a:solidFill>
                <a:schemeClr val="accent5"/>
              </a:solidFill>
              <a:latin typeface="Space Grotesk"/>
              <a:ea typeface="Space Grotesk"/>
              <a:cs typeface="Space Grotesk"/>
              <a:sym typeface="Space Grotesk"/>
            </a:endParaRPr>
          </a:p>
        </p:txBody>
      </p:sp>
      <p:sp>
        <p:nvSpPr>
          <p:cNvPr id="1044" name="Google Shape;1044;p97"/>
          <p:cNvSpPr txBox="1"/>
          <p:nvPr/>
        </p:nvSpPr>
        <p:spPr>
          <a:xfrm>
            <a:off x="3279250" y="1488849"/>
            <a:ext cx="322800" cy="512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accent5"/>
                </a:solidFill>
                <a:latin typeface="Space Grotesk"/>
                <a:ea typeface="Space Grotesk"/>
                <a:cs typeface="Space Grotesk"/>
                <a:sym typeface="Space Grotesk"/>
              </a:rPr>
              <a:t>2</a:t>
            </a:r>
            <a:endParaRPr b="1" sz="2400">
              <a:solidFill>
                <a:schemeClr val="accent5"/>
              </a:solidFill>
              <a:latin typeface="Space Grotesk"/>
              <a:ea typeface="Space Grotesk"/>
              <a:cs typeface="Space Grotesk"/>
              <a:sym typeface="Space Grotesk"/>
            </a:endParaRPr>
          </a:p>
        </p:txBody>
      </p:sp>
      <p:sp>
        <p:nvSpPr>
          <p:cNvPr id="1045" name="Google Shape;1045;p97"/>
          <p:cNvSpPr txBox="1"/>
          <p:nvPr/>
        </p:nvSpPr>
        <p:spPr>
          <a:xfrm>
            <a:off x="4943650" y="1488849"/>
            <a:ext cx="322800" cy="512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accent5"/>
                </a:solidFill>
                <a:latin typeface="Space Grotesk"/>
                <a:ea typeface="Space Grotesk"/>
                <a:cs typeface="Space Grotesk"/>
                <a:sym typeface="Space Grotesk"/>
              </a:rPr>
              <a:t>3</a:t>
            </a:r>
            <a:endParaRPr b="1" sz="2400">
              <a:solidFill>
                <a:schemeClr val="accent5"/>
              </a:solidFill>
              <a:latin typeface="Space Grotesk"/>
              <a:ea typeface="Space Grotesk"/>
              <a:cs typeface="Space Grotesk"/>
              <a:sym typeface="Space Grotesk"/>
            </a:endParaRPr>
          </a:p>
        </p:txBody>
      </p:sp>
      <p:sp>
        <p:nvSpPr>
          <p:cNvPr id="1046" name="Google Shape;1046;p97"/>
          <p:cNvSpPr txBox="1"/>
          <p:nvPr/>
        </p:nvSpPr>
        <p:spPr>
          <a:xfrm>
            <a:off x="6564450" y="1488849"/>
            <a:ext cx="322800" cy="512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accent5"/>
                </a:solidFill>
                <a:latin typeface="Space Grotesk"/>
                <a:ea typeface="Space Grotesk"/>
                <a:cs typeface="Space Grotesk"/>
                <a:sym typeface="Space Grotesk"/>
              </a:rPr>
              <a:t>4</a:t>
            </a:r>
            <a:endParaRPr b="1" sz="2400">
              <a:solidFill>
                <a:schemeClr val="accent5"/>
              </a:solidFill>
              <a:latin typeface="Space Grotesk"/>
              <a:ea typeface="Space Grotesk"/>
              <a:cs typeface="Space Grotesk"/>
              <a:sym typeface="Space Grotesk"/>
            </a:endParaRPr>
          </a:p>
        </p:txBody>
      </p:sp>
      <p:sp>
        <p:nvSpPr>
          <p:cNvPr id="1047" name="Google Shape;1047;p97"/>
          <p:cNvSpPr txBox="1"/>
          <p:nvPr/>
        </p:nvSpPr>
        <p:spPr>
          <a:xfrm>
            <a:off x="8241975" y="1488849"/>
            <a:ext cx="322800" cy="512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accent5"/>
                </a:solidFill>
                <a:latin typeface="Space Grotesk"/>
                <a:ea typeface="Space Grotesk"/>
                <a:cs typeface="Space Grotesk"/>
                <a:sym typeface="Space Grotesk"/>
              </a:rPr>
              <a:t>5</a:t>
            </a:r>
            <a:endParaRPr b="1" sz="2400">
              <a:solidFill>
                <a:schemeClr val="accent5"/>
              </a:solidFill>
              <a:latin typeface="Space Grotesk"/>
              <a:ea typeface="Space Grotesk"/>
              <a:cs typeface="Space Grotesk"/>
              <a:sym typeface="Space Grotesk"/>
            </a:endParaRPr>
          </a:p>
        </p:txBody>
      </p:sp>
      <p:sp>
        <p:nvSpPr>
          <p:cNvPr id="1048" name="Google Shape;1048;p97"/>
          <p:cNvSpPr txBox="1"/>
          <p:nvPr>
            <p:ph idx="6" type="body"/>
          </p:nvPr>
        </p:nvSpPr>
        <p:spPr>
          <a:xfrm>
            <a:off x="568575" y="3053925"/>
            <a:ext cx="1448400" cy="752100"/>
          </a:xfrm>
          <a:prstGeom prst="rect">
            <a:avLst/>
          </a:prstGeom>
        </p:spPr>
        <p:txBody>
          <a:bodyPr anchorCtr="0" anchor="ctr"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049" name="Google Shape;1049;p97"/>
          <p:cNvSpPr txBox="1"/>
          <p:nvPr>
            <p:ph idx="7" type="body"/>
          </p:nvPr>
        </p:nvSpPr>
        <p:spPr>
          <a:xfrm>
            <a:off x="2199575" y="3053925"/>
            <a:ext cx="1448400" cy="752100"/>
          </a:xfrm>
          <a:prstGeom prst="rect">
            <a:avLst/>
          </a:prstGeom>
        </p:spPr>
        <p:txBody>
          <a:bodyPr anchorCtr="0" anchor="ctr"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050" name="Google Shape;1050;p97"/>
          <p:cNvSpPr txBox="1"/>
          <p:nvPr>
            <p:ph idx="8" type="body"/>
          </p:nvPr>
        </p:nvSpPr>
        <p:spPr>
          <a:xfrm>
            <a:off x="3856900" y="3053925"/>
            <a:ext cx="1448400" cy="752100"/>
          </a:xfrm>
          <a:prstGeom prst="rect">
            <a:avLst/>
          </a:prstGeom>
        </p:spPr>
        <p:txBody>
          <a:bodyPr anchorCtr="0" anchor="ctr"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051" name="Google Shape;1051;p97"/>
          <p:cNvSpPr txBox="1"/>
          <p:nvPr>
            <p:ph idx="9" type="body"/>
          </p:nvPr>
        </p:nvSpPr>
        <p:spPr>
          <a:xfrm>
            <a:off x="5500675" y="3053925"/>
            <a:ext cx="1448400" cy="752100"/>
          </a:xfrm>
          <a:prstGeom prst="rect">
            <a:avLst/>
          </a:prstGeom>
        </p:spPr>
        <p:txBody>
          <a:bodyPr anchorCtr="0" anchor="ctr" bIns="91425" lIns="91425" spcFirstLastPara="1" rIns="91425" wrap="square" tIns="91425">
            <a:normAutofit/>
          </a:bodyPr>
          <a:lstStyle>
            <a:lvl1pPr indent="-292100" lvl="0" marL="457200">
              <a:spcBef>
                <a:spcPts val="0"/>
              </a:spcBef>
              <a:spcAft>
                <a:spcPts val="0"/>
              </a:spcAft>
              <a:buSzPts val="1000"/>
              <a:buFont typeface="Space Grotesk SemiBold"/>
              <a:buChar char="●"/>
              <a:defRPr sz="1000">
                <a:latin typeface="Space Grotesk SemiBold"/>
                <a:ea typeface="Space Grotesk SemiBold"/>
                <a:cs typeface="Space Grotesk SemiBold"/>
                <a:sym typeface="Space Grotesk SemiBold"/>
              </a:defRPr>
            </a:lvl1pPr>
            <a:lvl2pPr indent="-292100" lvl="1" marL="914400">
              <a:spcBef>
                <a:spcPts val="0"/>
              </a:spcBef>
              <a:spcAft>
                <a:spcPts val="0"/>
              </a:spcAft>
              <a:buSzPts val="1000"/>
              <a:buFont typeface="Space Grotesk SemiBold"/>
              <a:buChar char="○"/>
              <a:defRPr sz="1000">
                <a:latin typeface="Space Grotesk SemiBold"/>
                <a:ea typeface="Space Grotesk SemiBold"/>
                <a:cs typeface="Space Grotesk SemiBold"/>
                <a:sym typeface="Space Grotesk SemiBold"/>
              </a:defRPr>
            </a:lvl2pPr>
            <a:lvl3pPr indent="-292100" lvl="2" marL="1371600">
              <a:spcBef>
                <a:spcPts val="0"/>
              </a:spcBef>
              <a:spcAft>
                <a:spcPts val="0"/>
              </a:spcAft>
              <a:buSzPts val="1000"/>
              <a:buFont typeface="Space Grotesk SemiBold"/>
              <a:buChar char="■"/>
              <a:defRPr sz="1000">
                <a:latin typeface="Space Grotesk SemiBold"/>
                <a:ea typeface="Space Grotesk SemiBold"/>
                <a:cs typeface="Space Grotesk SemiBold"/>
                <a:sym typeface="Space Grotesk SemiBold"/>
              </a:defRPr>
            </a:lvl3pPr>
            <a:lvl4pPr indent="-292100" lvl="3" marL="1828800">
              <a:spcBef>
                <a:spcPts val="0"/>
              </a:spcBef>
              <a:spcAft>
                <a:spcPts val="0"/>
              </a:spcAft>
              <a:buSzPts val="1000"/>
              <a:buFont typeface="Space Grotesk SemiBold"/>
              <a:buChar char="●"/>
              <a:defRPr sz="1000">
                <a:latin typeface="Space Grotesk SemiBold"/>
                <a:ea typeface="Space Grotesk SemiBold"/>
                <a:cs typeface="Space Grotesk SemiBold"/>
                <a:sym typeface="Space Grotesk SemiBold"/>
              </a:defRPr>
            </a:lvl4pPr>
            <a:lvl5pPr indent="-292100" lvl="4" marL="2286000">
              <a:spcBef>
                <a:spcPts val="0"/>
              </a:spcBef>
              <a:spcAft>
                <a:spcPts val="0"/>
              </a:spcAft>
              <a:buSzPts val="1000"/>
              <a:buFont typeface="Space Grotesk SemiBold"/>
              <a:buChar char="○"/>
              <a:defRPr sz="1000">
                <a:latin typeface="Space Grotesk SemiBold"/>
                <a:ea typeface="Space Grotesk SemiBold"/>
                <a:cs typeface="Space Grotesk SemiBold"/>
                <a:sym typeface="Space Grotesk SemiBold"/>
              </a:defRPr>
            </a:lvl5pPr>
            <a:lvl6pPr indent="-292100" lvl="5" marL="2743200">
              <a:spcBef>
                <a:spcPts val="0"/>
              </a:spcBef>
              <a:spcAft>
                <a:spcPts val="0"/>
              </a:spcAft>
              <a:buSzPts val="1000"/>
              <a:buFont typeface="Space Grotesk SemiBold"/>
              <a:buChar char="■"/>
              <a:defRPr sz="1000">
                <a:latin typeface="Space Grotesk SemiBold"/>
                <a:ea typeface="Space Grotesk SemiBold"/>
                <a:cs typeface="Space Grotesk SemiBold"/>
                <a:sym typeface="Space Grotesk SemiBold"/>
              </a:defRPr>
            </a:lvl6pPr>
            <a:lvl7pPr indent="-292100" lvl="6" marL="3200400">
              <a:spcBef>
                <a:spcPts val="0"/>
              </a:spcBef>
              <a:spcAft>
                <a:spcPts val="0"/>
              </a:spcAft>
              <a:buSzPts val="1000"/>
              <a:buFont typeface="Space Grotesk SemiBold"/>
              <a:buChar char="●"/>
              <a:defRPr sz="1000">
                <a:latin typeface="Space Grotesk SemiBold"/>
                <a:ea typeface="Space Grotesk SemiBold"/>
                <a:cs typeface="Space Grotesk SemiBold"/>
                <a:sym typeface="Space Grotesk SemiBold"/>
              </a:defRPr>
            </a:lvl7pPr>
            <a:lvl8pPr indent="-292100" lvl="7" marL="3657600">
              <a:spcBef>
                <a:spcPts val="0"/>
              </a:spcBef>
              <a:spcAft>
                <a:spcPts val="0"/>
              </a:spcAft>
              <a:buSzPts val="1000"/>
              <a:buFont typeface="Space Grotesk SemiBold"/>
              <a:buChar char="○"/>
              <a:defRPr sz="1000">
                <a:latin typeface="Space Grotesk SemiBold"/>
                <a:ea typeface="Space Grotesk SemiBold"/>
                <a:cs typeface="Space Grotesk SemiBold"/>
                <a:sym typeface="Space Grotesk SemiBold"/>
              </a:defRPr>
            </a:lvl8pPr>
            <a:lvl9pPr indent="-292100" lvl="8" marL="4114800">
              <a:spcBef>
                <a:spcPts val="0"/>
              </a:spcBef>
              <a:spcAft>
                <a:spcPts val="0"/>
              </a:spcAft>
              <a:buSzPts val="1000"/>
              <a:buFont typeface="Space Grotesk SemiBold"/>
              <a:buChar char="■"/>
              <a:defRPr sz="1000">
                <a:latin typeface="Space Grotesk SemiBold"/>
                <a:ea typeface="Space Grotesk SemiBold"/>
                <a:cs typeface="Space Grotesk SemiBold"/>
                <a:sym typeface="Space Grotesk SemiBold"/>
              </a:defRPr>
            </a:lvl9pPr>
          </a:lstStyle>
          <a:p/>
        </p:txBody>
      </p:sp>
      <p:sp>
        <p:nvSpPr>
          <p:cNvPr id="1052" name="Google Shape;1052;p97"/>
          <p:cNvSpPr txBox="1"/>
          <p:nvPr>
            <p:ph idx="13" type="body"/>
          </p:nvPr>
        </p:nvSpPr>
        <p:spPr>
          <a:xfrm>
            <a:off x="7140575" y="3053925"/>
            <a:ext cx="1448400" cy="752100"/>
          </a:xfrm>
          <a:prstGeom prst="rect">
            <a:avLst/>
          </a:prstGeom>
        </p:spPr>
        <p:txBody>
          <a:bodyPr anchorCtr="0" anchor="ctr"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act us slide - v1 1">
  <p:cSld name="CUSTOM_16_1">
    <p:spTree>
      <p:nvGrpSpPr>
        <p:cNvPr id="1053" name="Shape 1053"/>
        <p:cNvGrpSpPr/>
        <p:nvPr/>
      </p:nvGrpSpPr>
      <p:grpSpPr>
        <a:xfrm>
          <a:off x="0" y="0"/>
          <a:ext cx="0" cy="0"/>
          <a:chOff x="0" y="0"/>
          <a:chExt cx="0" cy="0"/>
        </a:xfrm>
      </p:grpSpPr>
      <p:sp>
        <p:nvSpPr>
          <p:cNvPr id="1054" name="Google Shape;1054;p98"/>
          <p:cNvSpPr/>
          <p:nvPr/>
        </p:nvSpPr>
        <p:spPr>
          <a:xfrm>
            <a:off x="581025" y="1857300"/>
            <a:ext cx="8011500" cy="200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55" name="Google Shape;1055;p98"/>
          <p:cNvSpPr txBox="1"/>
          <p:nvPr>
            <p:ph type="title"/>
          </p:nvPr>
        </p:nvSpPr>
        <p:spPr>
          <a:xfrm>
            <a:off x="581025" y="3114750"/>
            <a:ext cx="3224700" cy="9810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atin typeface="Inter"/>
                <a:ea typeface="Inter"/>
                <a:cs typeface="Inter"/>
                <a:sym typeface="Inter"/>
              </a:defRPr>
            </a:lvl2pPr>
            <a:lvl3pPr lvl="2">
              <a:spcBef>
                <a:spcPts val="0"/>
              </a:spcBef>
              <a:spcAft>
                <a:spcPts val="0"/>
              </a:spcAft>
              <a:buSzPts val="2000"/>
              <a:buNone/>
              <a:defRPr>
                <a:latin typeface="Inter"/>
                <a:ea typeface="Inter"/>
                <a:cs typeface="Inter"/>
                <a:sym typeface="Inter"/>
              </a:defRPr>
            </a:lvl3pPr>
            <a:lvl4pPr lvl="3">
              <a:spcBef>
                <a:spcPts val="0"/>
              </a:spcBef>
              <a:spcAft>
                <a:spcPts val="0"/>
              </a:spcAft>
              <a:buSzPts val="2000"/>
              <a:buNone/>
              <a:defRPr>
                <a:latin typeface="Inter"/>
                <a:ea typeface="Inter"/>
                <a:cs typeface="Inter"/>
                <a:sym typeface="Inter"/>
              </a:defRPr>
            </a:lvl4pPr>
            <a:lvl5pPr lvl="4">
              <a:spcBef>
                <a:spcPts val="0"/>
              </a:spcBef>
              <a:spcAft>
                <a:spcPts val="0"/>
              </a:spcAft>
              <a:buSzPts val="2000"/>
              <a:buNone/>
              <a:defRPr>
                <a:latin typeface="Inter"/>
                <a:ea typeface="Inter"/>
                <a:cs typeface="Inter"/>
                <a:sym typeface="Inter"/>
              </a:defRPr>
            </a:lvl5pPr>
            <a:lvl6pPr lvl="5">
              <a:spcBef>
                <a:spcPts val="0"/>
              </a:spcBef>
              <a:spcAft>
                <a:spcPts val="0"/>
              </a:spcAft>
              <a:buSzPts val="2000"/>
              <a:buNone/>
              <a:defRPr>
                <a:latin typeface="Inter"/>
                <a:ea typeface="Inter"/>
                <a:cs typeface="Inter"/>
                <a:sym typeface="Inter"/>
              </a:defRPr>
            </a:lvl6pPr>
            <a:lvl7pPr lvl="6">
              <a:spcBef>
                <a:spcPts val="0"/>
              </a:spcBef>
              <a:spcAft>
                <a:spcPts val="0"/>
              </a:spcAft>
              <a:buSzPts val="2000"/>
              <a:buNone/>
              <a:defRPr>
                <a:latin typeface="Inter"/>
                <a:ea typeface="Inter"/>
                <a:cs typeface="Inter"/>
                <a:sym typeface="Inter"/>
              </a:defRPr>
            </a:lvl7pPr>
            <a:lvl8pPr lvl="7">
              <a:spcBef>
                <a:spcPts val="0"/>
              </a:spcBef>
              <a:spcAft>
                <a:spcPts val="0"/>
              </a:spcAft>
              <a:buSzPts val="2000"/>
              <a:buNone/>
              <a:defRPr>
                <a:latin typeface="Inter"/>
                <a:ea typeface="Inter"/>
                <a:cs typeface="Inter"/>
                <a:sym typeface="Inter"/>
              </a:defRPr>
            </a:lvl8pPr>
            <a:lvl9pPr lvl="8">
              <a:spcBef>
                <a:spcPts val="0"/>
              </a:spcBef>
              <a:spcAft>
                <a:spcPts val="0"/>
              </a:spcAft>
              <a:buSzPts val="2000"/>
              <a:buNone/>
              <a:defRPr>
                <a:latin typeface="Inter"/>
                <a:ea typeface="Inter"/>
                <a:cs typeface="Inter"/>
                <a:sym typeface="Inter"/>
              </a:defRPr>
            </a:lvl9pPr>
          </a:lstStyle>
          <a:p/>
        </p:txBody>
      </p:sp>
      <p:sp>
        <p:nvSpPr>
          <p:cNvPr id="1056" name="Google Shape;1056;p98"/>
          <p:cNvSpPr/>
          <p:nvPr>
            <p:ph idx="2" type="pic"/>
          </p:nvPr>
        </p:nvSpPr>
        <p:spPr>
          <a:xfrm>
            <a:off x="0" y="0"/>
            <a:ext cx="9144000" cy="1857300"/>
          </a:xfrm>
          <a:prstGeom prst="rect">
            <a:avLst/>
          </a:prstGeom>
          <a:noFill/>
          <a:ln>
            <a:noFill/>
          </a:ln>
        </p:spPr>
      </p:sp>
      <p:sp>
        <p:nvSpPr>
          <p:cNvPr id="1057" name="Google Shape;1057;p98"/>
          <p:cNvSpPr txBox="1"/>
          <p:nvPr>
            <p:ph idx="1" type="body"/>
          </p:nvPr>
        </p:nvSpPr>
        <p:spPr>
          <a:xfrm>
            <a:off x="4362375" y="2838575"/>
            <a:ext cx="4230000" cy="428700"/>
          </a:xfrm>
          <a:prstGeom prst="rect">
            <a:avLst/>
          </a:prstGeom>
        </p:spPr>
        <p:txBody>
          <a:bodyPr anchorCtr="0" anchor="ctr" bIns="91425" lIns="0"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cxnSp>
        <p:nvCxnSpPr>
          <p:cNvPr id="1058" name="Google Shape;1058;p98"/>
          <p:cNvCxnSpPr/>
          <p:nvPr/>
        </p:nvCxnSpPr>
        <p:spPr>
          <a:xfrm>
            <a:off x="4076700" y="2390775"/>
            <a:ext cx="0" cy="2533800"/>
          </a:xfrm>
          <a:prstGeom prst="straightConnector1">
            <a:avLst/>
          </a:prstGeom>
          <a:noFill/>
          <a:ln cap="flat" cmpd="sng" w="19050">
            <a:solidFill>
              <a:schemeClr val="accent5"/>
            </a:solidFill>
            <a:prstDash val="solid"/>
            <a:round/>
            <a:headEnd len="med" w="med" type="none"/>
            <a:tailEnd len="med" w="med" type="none"/>
          </a:ln>
        </p:spPr>
      </p:cxnSp>
      <p:sp>
        <p:nvSpPr>
          <p:cNvPr id="1059" name="Google Shape;1059;p98"/>
          <p:cNvSpPr txBox="1"/>
          <p:nvPr>
            <p:ph idx="3" type="body"/>
          </p:nvPr>
        </p:nvSpPr>
        <p:spPr>
          <a:xfrm>
            <a:off x="4347675" y="3667225"/>
            <a:ext cx="4230000" cy="428700"/>
          </a:xfrm>
          <a:prstGeom prst="rect">
            <a:avLst/>
          </a:prstGeom>
        </p:spPr>
        <p:txBody>
          <a:bodyPr anchorCtr="0" anchor="ctr" bIns="91425" lIns="0"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60" name="Google Shape;1060;p98"/>
          <p:cNvSpPr txBox="1"/>
          <p:nvPr>
            <p:ph idx="4" type="body"/>
          </p:nvPr>
        </p:nvSpPr>
        <p:spPr>
          <a:xfrm>
            <a:off x="4347675" y="4495875"/>
            <a:ext cx="4230000" cy="428700"/>
          </a:xfrm>
          <a:prstGeom prst="rect">
            <a:avLst/>
          </a:prstGeom>
        </p:spPr>
        <p:txBody>
          <a:bodyPr anchorCtr="0" anchor="ctr" bIns="91425" lIns="0"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61" name="Google Shape;1061;p98"/>
          <p:cNvSpPr txBox="1"/>
          <p:nvPr/>
        </p:nvSpPr>
        <p:spPr>
          <a:xfrm>
            <a:off x="4347675" y="2425488"/>
            <a:ext cx="3792900" cy="2925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a:solidFill>
                  <a:schemeClr val="accent5"/>
                </a:solidFill>
                <a:latin typeface="Space Grotesk SemiBold"/>
                <a:ea typeface="Space Grotesk SemiBold"/>
                <a:cs typeface="Space Grotesk SemiBold"/>
                <a:sym typeface="Space Grotesk SemiBold"/>
              </a:rPr>
              <a:t>Number</a:t>
            </a:r>
            <a:endParaRPr>
              <a:solidFill>
                <a:schemeClr val="accent5"/>
              </a:solidFill>
              <a:latin typeface="Space Grotesk SemiBold"/>
              <a:ea typeface="Space Grotesk SemiBold"/>
              <a:cs typeface="Space Grotesk SemiBold"/>
              <a:sym typeface="Space Grotesk SemiBold"/>
            </a:endParaRPr>
          </a:p>
        </p:txBody>
      </p:sp>
      <p:sp>
        <p:nvSpPr>
          <p:cNvPr id="1062" name="Google Shape;1062;p98"/>
          <p:cNvSpPr txBox="1"/>
          <p:nvPr/>
        </p:nvSpPr>
        <p:spPr>
          <a:xfrm>
            <a:off x="4362375" y="3320988"/>
            <a:ext cx="3792900" cy="2925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a:solidFill>
                  <a:schemeClr val="accent5"/>
                </a:solidFill>
                <a:latin typeface="Space Grotesk SemiBold"/>
                <a:ea typeface="Space Grotesk SemiBold"/>
                <a:cs typeface="Space Grotesk SemiBold"/>
                <a:sym typeface="Space Grotesk SemiBold"/>
              </a:rPr>
              <a:t>Email</a:t>
            </a:r>
            <a:endParaRPr>
              <a:solidFill>
                <a:schemeClr val="accent5"/>
              </a:solidFill>
              <a:latin typeface="Space Grotesk SemiBold"/>
              <a:ea typeface="Space Grotesk SemiBold"/>
              <a:cs typeface="Space Grotesk SemiBold"/>
              <a:sym typeface="Space Grotesk SemiBold"/>
            </a:endParaRPr>
          </a:p>
        </p:txBody>
      </p:sp>
      <p:sp>
        <p:nvSpPr>
          <p:cNvPr id="1063" name="Google Shape;1063;p98"/>
          <p:cNvSpPr txBox="1"/>
          <p:nvPr/>
        </p:nvSpPr>
        <p:spPr>
          <a:xfrm>
            <a:off x="4362375" y="4149638"/>
            <a:ext cx="3792900" cy="2925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a:solidFill>
                  <a:schemeClr val="accent5"/>
                </a:solidFill>
                <a:latin typeface="Space Grotesk SemiBold"/>
                <a:ea typeface="Space Grotesk SemiBold"/>
                <a:cs typeface="Space Grotesk SemiBold"/>
                <a:sym typeface="Space Grotesk SemiBold"/>
              </a:rPr>
              <a:t>Site Link</a:t>
            </a:r>
            <a:endParaRPr>
              <a:solidFill>
                <a:schemeClr val="accent5"/>
              </a:solidFill>
              <a:latin typeface="Space Grotesk SemiBold"/>
              <a:ea typeface="Space Grotesk SemiBold"/>
              <a:cs typeface="Space Grotesk SemiBold"/>
              <a:sym typeface="Space Grotesk SemiBold"/>
            </a:endParaRPr>
          </a:p>
        </p:txBody>
      </p:sp>
    </p:spTree>
  </p:cSld>
  <p:clrMapOvr>
    <a:masterClrMapping/>
  </p:clrMapOvr>
  <p:extLst>
    <p:ext uri="{DCECCB84-F9BA-43D5-87BE-67443E8EF086}">
      <p15:sldGuideLst>
        <p15:guide id="1" orient="horz" pos="3231">
          <p15:clr>
            <a:srgbClr val="E46962"/>
          </p15:clr>
        </p15:guide>
        <p15:guide id="2" orient="horz" pos="1659">
          <p15:clr>
            <a:srgbClr val="E46962"/>
          </p15:clr>
        </p15:guide>
        <p15:guide id="3" orient="horz" pos="2181">
          <p15:clr>
            <a:srgbClr val="E46962"/>
          </p15:clr>
        </p15:guide>
        <p15:guide id="4" orient="horz" pos="2703">
          <p15:clr>
            <a:srgbClr val="E46962"/>
          </p15:clr>
        </p15:guide>
        <p15:guide id="5" pos="2748">
          <p15:clr>
            <a:srgbClr val="E46962"/>
          </p15:clr>
        </p15:guide>
      </p15:sldGuideLst>
    </p:ext>
  </p:extLst>
</p:sldLayout>
</file>

<file path=ppt/slideLayouts/slideLayout9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act us slide - v2">
  <p:cSld name="CUSTOM_17">
    <p:spTree>
      <p:nvGrpSpPr>
        <p:cNvPr id="1064" name="Shape 1064"/>
        <p:cNvGrpSpPr/>
        <p:nvPr/>
      </p:nvGrpSpPr>
      <p:grpSpPr>
        <a:xfrm>
          <a:off x="0" y="0"/>
          <a:ext cx="0" cy="0"/>
          <a:chOff x="0" y="0"/>
          <a:chExt cx="0" cy="0"/>
        </a:xfrm>
      </p:grpSpPr>
      <p:sp>
        <p:nvSpPr>
          <p:cNvPr id="1065" name="Google Shape;1065;p99"/>
          <p:cNvSpPr txBox="1"/>
          <p:nvPr>
            <p:ph type="title"/>
          </p:nvPr>
        </p:nvSpPr>
        <p:spPr>
          <a:xfrm>
            <a:off x="4572000" y="185350"/>
            <a:ext cx="4005900" cy="57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atin typeface="Inter"/>
                <a:ea typeface="Inter"/>
                <a:cs typeface="Inter"/>
                <a:sym typeface="Inter"/>
              </a:defRPr>
            </a:lvl2pPr>
            <a:lvl3pPr lvl="2">
              <a:spcBef>
                <a:spcPts val="0"/>
              </a:spcBef>
              <a:spcAft>
                <a:spcPts val="0"/>
              </a:spcAft>
              <a:buSzPts val="2000"/>
              <a:buNone/>
              <a:defRPr>
                <a:latin typeface="Inter"/>
                <a:ea typeface="Inter"/>
                <a:cs typeface="Inter"/>
                <a:sym typeface="Inter"/>
              </a:defRPr>
            </a:lvl3pPr>
            <a:lvl4pPr lvl="3">
              <a:spcBef>
                <a:spcPts val="0"/>
              </a:spcBef>
              <a:spcAft>
                <a:spcPts val="0"/>
              </a:spcAft>
              <a:buSzPts val="2000"/>
              <a:buNone/>
              <a:defRPr>
                <a:latin typeface="Inter"/>
                <a:ea typeface="Inter"/>
                <a:cs typeface="Inter"/>
                <a:sym typeface="Inter"/>
              </a:defRPr>
            </a:lvl4pPr>
            <a:lvl5pPr lvl="4">
              <a:spcBef>
                <a:spcPts val="0"/>
              </a:spcBef>
              <a:spcAft>
                <a:spcPts val="0"/>
              </a:spcAft>
              <a:buSzPts val="2000"/>
              <a:buNone/>
              <a:defRPr>
                <a:latin typeface="Inter"/>
                <a:ea typeface="Inter"/>
                <a:cs typeface="Inter"/>
                <a:sym typeface="Inter"/>
              </a:defRPr>
            </a:lvl5pPr>
            <a:lvl6pPr lvl="5">
              <a:spcBef>
                <a:spcPts val="0"/>
              </a:spcBef>
              <a:spcAft>
                <a:spcPts val="0"/>
              </a:spcAft>
              <a:buSzPts val="2000"/>
              <a:buNone/>
              <a:defRPr>
                <a:latin typeface="Inter"/>
                <a:ea typeface="Inter"/>
                <a:cs typeface="Inter"/>
                <a:sym typeface="Inter"/>
              </a:defRPr>
            </a:lvl6pPr>
            <a:lvl7pPr lvl="6">
              <a:spcBef>
                <a:spcPts val="0"/>
              </a:spcBef>
              <a:spcAft>
                <a:spcPts val="0"/>
              </a:spcAft>
              <a:buSzPts val="2000"/>
              <a:buNone/>
              <a:defRPr>
                <a:latin typeface="Inter"/>
                <a:ea typeface="Inter"/>
                <a:cs typeface="Inter"/>
                <a:sym typeface="Inter"/>
              </a:defRPr>
            </a:lvl7pPr>
            <a:lvl8pPr lvl="7">
              <a:spcBef>
                <a:spcPts val="0"/>
              </a:spcBef>
              <a:spcAft>
                <a:spcPts val="0"/>
              </a:spcAft>
              <a:buSzPts val="2000"/>
              <a:buNone/>
              <a:defRPr>
                <a:latin typeface="Inter"/>
                <a:ea typeface="Inter"/>
                <a:cs typeface="Inter"/>
                <a:sym typeface="Inter"/>
              </a:defRPr>
            </a:lvl8pPr>
            <a:lvl9pPr lvl="8">
              <a:spcBef>
                <a:spcPts val="0"/>
              </a:spcBef>
              <a:spcAft>
                <a:spcPts val="0"/>
              </a:spcAft>
              <a:buSzPts val="2000"/>
              <a:buNone/>
              <a:defRPr>
                <a:latin typeface="Inter"/>
                <a:ea typeface="Inter"/>
                <a:cs typeface="Inter"/>
                <a:sym typeface="Inter"/>
              </a:defRPr>
            </a:lvl9pPr>
          </a:lstStyle>
          <a:p/>
        </p:txBody>
      </p:sp>
      <p:sp>
        <p:nvSpPr>
          <p:cNvPr id="1066" name="Google Shape;1066;p99"/>
          <p:cNvSpPr/>
          <p:nvPr/>
        </p:nvSpPr>
        <p:spPr>
          <a:xfrm>
            <a:off x="0" y="-14325"/>
            <a:ext cx="4286400" cy="51627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67" name="Google Shape;1067;p99"/>
          <p:cNvSpPr/>
          <p:nvPr>
            <p:ph idx="2" type="pic"/>
          </p:nvPr>
        </p:nvSpPr>
        <p:spPr>
          <a:xfrm>
            <a:off x="771600" y="-4725"/>
            <a:ext cx="2743200" cy="5143500"/>
          </a:xfrm>
          <a:prstGeom prst="rect">
            <a:avLst/>
          </a:prstGeom>
          <a:noFill/>
          <a:ln>
            <a:noFill/>
          </a:ln>
        </p:spPr>
      </p:sp>
      <p:sp>
        <p:nvSpPr>
          <p:cNvPr id="1068" name="Google Shape;1068;p99"/>
          <p:cNvSpPr/>
          <p:nvPr/>
        </p:nvSpPr>
        <p:spPr>
          <a:xfrm>
            <a:off x="4572013" y="882575"/>
            <a:ext cx="3956100" cy="7953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99"/>
          <p:cNvSpPr txBox="1"/>
          <p:nvPr>
            <p:ph idx="1" type="body"/>
          </p:nvPr>
        </p:nvSpPr>
        <p:spPr>
          <a:xfrm>
            <a:off x="4572000" y="1240150"/>
            <a:ext cx="3956100" cy="437700"/>
          </a:xfrm>
          <a:prstGeom prst="rect">
            <a:avLst/>
          </a:prstGeom>
        </p:spPr>
        <p:txBody>
          <a:bodyPr anchorCtr="0" anchor="ctr" bIns="91425" lIns="90000"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70" name="Google Shape;1070;p99"/>
          <p:cNvSpPr/>
          <p:nvPr/>
        </p:nvSpPr>
        <p:spPr>
          <a:xfrm>
            <a:off x="8528088" y="882600"/>
            <a:ext cx="49800" cy="79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71" name="Google Shape;1071;p99"/>
          <p:cNvSpPr/>
          <p:nvPr/>
        </p:nvSpPr>
        <p:spPr>
          <a:xfrm>
            <a:off x="4572013" y="1906525"/>
            <a:ext cx="3956100" cy="7953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99"/>
          <p:cNvSpPr txBox="1"/>
          <p:nvPr>
            <p:ph idx="3" type="body"/>
          </p:nvPr>
        </p:nvSpPr>
        <p:spPr>
          <a:xfrm>
            <a:off x="4572000" y="2264100"/>
            <a:ext cx="3956100" cy="437700"/>
          </a:xfrm>
          <a:prstGeom prst="rect">
            <a:avLst/>
          </a:prstGeom>
        </p:spPr>
        <p:txBody>
          <a:bodyPr anchorCtr="0" anchor="ctr" bIns="91425" lIns="90000"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73" name="Google Shape;1073;p99"/>
          <p:cNvSpPr/>
          <p:nvPr/>
        </p:nvSpPr>
        <p:spPr>
          <a:xfrm>
            <a:off x="8528088" y="1906550"/>
            <a:ext cx="49800" cy="79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74" name="Google Shape;1074;p99"/>
          <p:cNvSpPr/>
          <p:nvPr/>
        </p:nvSpPr>
        <p:spPr>
          <a:xfrm>
            <a:off x="4572013" y="2930500"/>
            <a:ext cx="3956100" cy="7953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99"/>
          <p:cNvSpPr txBox="1"/>
          <p:nvPr>
            <p:ph idx="4" type="body"/>
          </p:nvPr>
        </p:nvSpPr>
        <p:spPr>
          <a:xfrm>
            <a:off x="4572000" y="3288075"/>
            <a:ext cx="3956100" cy="437700"/>
          </a:xfrm>
          <a:prstGeom prst="rect">
            <a:avLst/>
          </a:prstGeom>
        </p:spPr>
        <p:txBody>
          <a:bodyPr anchorCtr="0" anchor="ctr" bIns="91425" lIns="90000"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76" name="Google Shape;1076;p99"/>
          <p:cNvSpPr/>
          <p:nvPr/>
        </p:nvSpPr>
        <p:spPr>
          <a:xfrm>
            <a:off x="8528088" y="2930525"/>
            <a:ext cx="49800" cy="79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77" name="Google Shape;1077;p99"/>
          <p:cNvSpPr/>
          <p:nvPr/>
        </p:nvSpPr>
        <p:spPr>
          <a:xfrm>
            <a:off x="4572025" y="3954500"/>
            <a:ext cx="3956100" cy="10650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99"/>
          <p:cNvSpPr txBox="1"/>
          <p:nvPr>
            <p:ph idx="5" type="body"/>
          </p:nvPr>
        </p:nvSpPr>
        <p:spPr>
          <a:xfrm>
            <a:off x="4572000" y="4312075"/>
            <a:ext cx="3956100" cy="678900"/>
          </a:xfrm>
          <a:prstGeom prst="rect">
            <a:avLst/>
          </a:prstGeom>
        </p:spPr>
        <p:txBody>
          <a:bodyPr anchorCtr="0" anchor="ctr" bIns="91425" lIns="90000"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79" name="Google Shape;1079;p99"/>
          <p:cNvSpPr/>
          <p:nvPr/>
        </p:nvSpPr>
        <p:spPr>
          <a:xfrm>
            <a:off x="8528100" y="3954534"/>
            <a:ext cx="49800" cy="1065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80" name="Google Shape;1080;p99"/>
          <p:cNvSpPr txBox="1"/>
          <p:nvPr/>
        </p:nvSpPr>
        <p:spPr>
          <a:xfrm>
            <a:off x="4572025" y="947638"/>
            <a:ext cx="3792900" cy="292500"/>
          </a:xfrm>
          <a:prstGeom prst="rect">
            <a:avLst/>
          </a:prstGeom>
          <a:noFill/>
          <a:ln>
            <a:noFill/>
          </a:ln>
        </p:spPr>
        <p:txBody>
          <a:bodyPr anchorCtr="0" anchor="ctr" bIns="91425" lIns="90000" spcFirstLastPara="1" rIns="91425" wrap="square" tIns="91425">
            <a:noAutofit/>
          </a:bodyPr>
          <a:lstStyle/>
          <a:p>
            <a:pPr indent="0" lvl="0" marL="0" rtl="0" algn="l">
              <a:spcBef>
                <a:spcPts val="0"/>
              </a:spcBef>
              <a:spcAft>
                <a:spcPts val="0"/>
              </a:spcAft>
              <a:buNone/>
            </a:pPr>
            <a:r>
              <a:rPr lang="en">
                <a:solidFill>
                  <a:schemeClr val="accent5"/>
                </a:solidFill>
                <a:latin typeface="Space Grotesk SemiBold"/>
                <a:ea typeface="Space Grotesk SemiBold"/>
                <a:cs typeface="Space Grotesk SemiBold"/>
                <a:sym typeface="Space Grotesk SemiBold"/>
              </a:rPr>
              <a:t>Number</a:t>
            </a:r>
            <a:endParaRPr>
              <a:solidFill>
                <a:schemeClr val="accent5"/>
              </a:solidFill>
              <a:latin typeface="Space Grotesk SemiBold"/>
              <a:ea typeface="Space Grotesk SemiBold"/>
              <a:cs typeface="Space Grotesk SemiBold"/>
              <a:sym typeface="Space Grotesk SemiBold"/>
            </a:endParaRPr>
          </a:p>
        </p:txBody>
      </p:sp>
      <p:sp>
        <p:nvSpPr>
          <p:cNvPr id="1081" name="Google Shape;1081;p99"/>
          <p:cNvSpPr txBox="1"/>
          <p:nvPr/>
        </p:nvSpPr>
        <p:spPr>
          <a:xfrm>
            <a:off x="4572025" y="1971588"/>
            <a:ext cx="3792900" cy="292500"/>
          </a:xfrm>
          <a:prstGeom prst="rect">
            <a:avLst/>
          </a:prstGeom>
          <a:noFill/>
          <a:ln>
            <a:noFill/>
          </a:ln>
        </p:spPr>
        <p:txBody>
          <a:bodyPr anchorCtr="0" anchor="ctr" bIns="91425" lIns="90000" spcFirstLastPara="1" rIns="91425" wrap="square" tIns="91425">
            <a:noAutofit/>
          </a:bodyPr>
          <a:lstStyle/>
          <a:p>
            <a:pPr indent="0" lvl="0" marL="0" rtl="0" algn="l">
              <a:spcBef>
                <a:spcPts val="0"/>
              </a:spcBef>
              <a:spcAft>
                <a:spcPts val="0"/>
              </a:spcAft>
              <a:buNone/>
            </a:pPr>
            <a:r>
              <a:rPr lang="en">
                <a:solidFill>
                  <a:schemeClr val="accent5"/>
                </a:solidFill>
                <a:latin typeface="Space Grotesk SemiBold"/>
                <a:ea typeface="Space Grotesk SemiBold"/>
                <a:cs typeface="Space Grotesk SemiBold"/>
                <a:sym typeface="Space Grotesk SemiBold"/>
              </a:rPr>
              <a:t>Email</a:t>
            </a:r>
            <a:endParaRPr>
              <a:solidFill>
                <a:schemeClr val="accent5"/>
              </a:solidFill>
              <a:latin typeface="Space Grotesk SemiBold"/>
              <a:ea typeface="Space Grotesk SemiBold"/>
              <a:cs typeface="Space Grotesk SemiBold"/>
              <a:sym typeface="Space Grotesk SemiBold"/>
            </a:endParaRPr>
          </a:p>
        </p:txBody>
      </p:sp>
      <p:sp>
        <p:nvSpPr>
          <p:cNvPr id="1082" name="Google Shape;1082;p99"/>
          <p:cNvSpPr txBox="1"/>
          <p:nvPr/>
        </p:nvSpPr>
        <p:spPr>
          <a:xfrm>
            <a:off x="4572025" y="2995538"/>
            <a:ext cx="3792900" cy="292500"/>
          </a:xfrm>
          <a:prstGeom prst="rect">
            <a:avLst/>
          </a:prstGeom>
          <a:noFill/>
          <a:ln>
            <a:noFill/>
          </a:ln>
        </p:spPr>
        <p:txBody>
          <a:bodyPr anchorCtr="0" anchor="ctr" bIns="91425" lIns="90000" spcFirstLastPara="1" rIns="91425" wrap="square" tIns="91425">
            <a:noAutofit/>
          </a:bodyPr>
          <a:lstStyle/>
          <a:p>
            <a:pPr indent="0" lvl="0" marL="0" rtl="0" algn="l">
              <a:spcBef>
                <a:spcPts val="0"/>
              </a:spcBef>
              <a:spcAft>
                <a:spcPts val="0"/>
              </a:spcAft>
              <a:buNone/>
            </a:pPr>
            <a:r>
              <a:rPr lang="en">
                <a:solidFill>
                  <a:schemeClr val="accent5"/>
                </a:solidFill>
                <a:latin typeface="Space Grotesk SemiBold"/>
                <a:ea typeface="Space Grotesk SemiBold"/>
                <a:cs typeface="Space Grotesk SemiBold"/>
                <a:sym typeface="Space Grotesk SemiBold"/>
              </a:rPr>
              <a:t>Site Link</a:t>
            </a:r>
            <a:endParaRPr>
              <a:solidFill>
                <a:schemeClr val="accent5"/>
              </a:solidFill>
              <a:latin typeface="Space Grotesk SemiBold"/>
              <a:ea typeface="Space Grotesk SemiBold"/>
              <a:cs typeface="Space Grotesk SemiBold"/>
              <a:sym typeface="Space Grotesk SemiBold"/>
            </a:endParaRPr>
          </a:p>
        </p:txBody>
      </p:sp>
      <p:sp>
        <p:nvSpPr>
          <p:cNvPr id="1083" name="Google Shape;1083;p99"/>
          <p:cNvSpPr txBox="1"/>
          <p:nvPr/>
        </p:nvSpPr>
        <p:spPr>
          <a:xfrm>
            <a:off x="4572025" y="4019488"/>
            <a:ext cx="3792900" cy="292500"/>
          </a:xfrm>
          <a:prstGeom prst="rect">
            <a:avLst/>
          </a:prstGeom>
          <a:noFill/>
          <a:ln>
            <a:noFill/>
          </a:ln>
        </p:spPr>
        <p:txBody>
          <a:bodyPr anchorCtr="0" anchor="ctr" bIns="91425" lIns="90000" spcFirstLastPara="1" rIns="91425" wrap="square" tIns="91425">
            <a:noAutofit/>
          </a:bodyPr>
          <a:lstStyle/>
          <a:p>
            <a:pPr indent="0" lvl="0" marL="0" rtl="0" algn="l">
              <a:spcBef>
                <a:spcPts val="0"/>
              </a:spcBef>
              <a:spcAft>
                <a:spcPts val="0"/>
              </a:spcAft>
              <a:buNone/>
            </a:pPr>
            <a:r>
              <a:rPr lang="en">
                <a:solidFill>
                  <a:schemeClr val="accent5"/>
                </a:solidFill>
                <a:latin typeface="Space Grotesk SemiBold"/>
                <a:ea typeface="Space Grotesk SemiBold"/>
                <a:cs typeface="Space Grotesk SemiBold"/>
                <a:sym typeface="Space Grotesk SemiBold"/>
              </a:rPr>
              <a:t>Address</a:t>
            </a:r>
            <a:endParaRPr>
              <a:solidFill>
                <a:schemeClr val="accent5"/>
              </a:solidFill>
              <a:latin typeface="Space Grotesk SemiBold"/>
              <a:ea typeface="Space Grotesk SemiBold"/>
              <a:cs typeface="Space Grotesk SemiBold"/>
              <a:sym typeface="Space Grotesk SemiBold"/>
            </a:endParaRPr>
          </a:p>
        </p:txBody>
      </p:sp>
    </p:spTree>
  </p:cSld>
  <p:clrMapOvr>
    <a:masterClrMapping/>
  </p:clrMapOvr>
  <p:extLst>
    <p:ext uri="{DCECCB84-F9BA-43D5-87BE-67443E8EF086}">
      <p15:sldGuideLst>
        <p15:guide id="1" pos="2880">
          <p15:clr>
            <a:srgbClr val="E46962"/>
          </p15:clr>
        </p15:guide>
        <p15:guide id="2" orient="horz" pos="689">
          <p15:clr>
            <a:srgbClr val="E46962"/>
          </p15:clr>
        </p15:guide>
        <p15:guide id="3" orient="horz" pos="1334">
          <p15:clr>
            <a:srgbClr val="E46962"/>
          </p15:clr>
        </p15:guide>
        <p15:guide id="4" orient="horz" pos="1979">
          <p15:clr>
            <a:srgbClr val="E46962"/>
          </p15:clr>
        </p15:guide>
        <p15:guide id="5" orient="horz" pos="2624">
          <p15:clr>
            <a:srgbClr val="E46962"/>
          </p15:clr>
        </p15:guide>
      </p15:sldGuideLst>
    </p:ext>
  </p:extLst>
</p:sldLayout>
</file>

<file path=ppt/slideLayouts/slideLayout9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act us slide - v3">
  <p:cSld name="CUSTOM_18_2">
    <p:spTree>
      <p:nvGrpSpPr>
        <p:cNvPr id="1084" name="Shape 1084"/>
        <p:cNvGrpSpPr/>
        <p:nvPr/>
      </p:nvGrpSpPr>
      <p:grpSpPr>
        <a:xfrm>
          <a:off x="0" y="0"/>
          <a:ext cx="0" cy="0"/>
          <a:chOff x="0" y="0"/>
          <a:chExt cx="0" cy="0"/>
        </a:xfrm>
      </p:grpSpPr>
      <p:sp>
        <p:nvSpPr>
          <p:cNvPr id="1085" name="Google Shape;1085;p100"/>
          <p:cNvSpPr/>
          <p:nvPr/>
        </p:nvSpPr>
        <p:spPr>
          <a:xfrm>
            <a:off x="1924050" y="1109375"/>
            <a:ext cx="6653700" cy="3911400"/>
          </a:xfrm>
          <a:prstGeom prst="roundRect">
            <a:avLst>
              <a:gd fmla="val 16667" name="adj"/>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100"/>
          <p:cNvSpPr/>
          <p:nvPr/>
        </p:nvSpPr>
        <p:spPr>
          <a:xfrm>
            <a:off x="757275" y="445025"/>
            <a:ext cx="2571600" cy="26955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87" name="Google Shape;1087;p100"/>
          <p:cNvSpPr txBox="1"/>
          <p:nvPr>
            <p:ph type="title"/>
          </p:nvPr>
        </p:nvSpPr>
        <p:spPr>
          <a:xfrm>
            <a:off x="3612600" y="445025"/>
            <a:ext cx="4965300" cy="5727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atin typeface="Inter"/>
                <a:ea typeface="Inter"/>
                <a:cs typeface="Inter"/>
                <a:sym typeface="Inter"/>
              </a:defRPr>
            </a:lvl2pPr>
            <a:lvl3pPr lvl="2">
              <a:spcBef>
                <a:spcPts val="0"/>
              </a:spcBef>
              <a:spcAft>
                <a:spcPts val="0"/>
              </a:spcAft>
              <a:buSzPts val="2000"/>
              <a:buNone/>
              <a:defRPr>
                <a:latin typeface="Inter"/>
                <a:ea typeface="Inter"/>
                <a:cs typeface="Inter"/>
                <a:sym typeface="Inter"/>
              </a:defRPr>
            </a:lvl3pPr>
            <a:lvl4pPr lvl="3">
              <a:spcBef>
                <a:spcPts val="0"/>
              </a:spcBef>
              <a:spcAft>
                <a:spcPts val="0"/>
              </a:spcAft>
              <a:buSzPts val="2000"/>
              <a:buNone/>
              <a:defRPr>
                <a:latin typeface="Inter"/>
                <a:ea typeface="Inter"/>
                <a:cs typeface="Inter"/>
                <a:sym typeface="Inter"/>
              </a:defRPr>
            </a:lvl4pPr>
            <a:lvl5pPr lvl="4">
              <a:spcBef>
                <a:spcPts val="0"/>
              </a:spcBef>
              <a:spcAft>
                <a:spcPts val="0"/>
              </a:spcAft>
              <a:buSzPts val="2000"/>
              <a:buNone/>
              <a:defRPr>
                <a:latin typeface="Inter"/>
                <a:ea typeface="Inter"/>
                <a:cs typeface="Inter"/>
                <a:sym typeface="Inter"/>
              </a:defRPr>
            </a:lvl5pPr>
            <a:lvl6pPr lvl="5">
              <a:spcBef>
                <a:spcPts val="0"/>
              </a:spcBef>
              <a:spcAft>
                <a:spcPts val="0"/>
              </a:spcAft>
              <a:buSzPts val="2000"/>
              <a:buNone/>
              <a:defRPr>
                <a:latin typeface="Inter"/>
                <a:ea typeface="Inter"/>
                <a:cs typeface="Inter"/>
                <a:sym typeface="Inter"/>
              </a:defRPr>
            </a:lvl6pPr>
            <a:lvl7pPr lvl="6">
              <a:spcBef>
                <a:spcPts val="0"/>
              </a:spcBef>
              <a:spcAft>
                <a:spcPts val="0"/>
              </a:spcAft>
              <a:buSzPts val="2000"/>
              <a:buNone/>
              <a:defRPr>
                <a:latin typeface="Inter"/>
                <a:ea typeface="Inter"/>
                <a:cs typeface="Inter"/>
                <a:sym typeface="Inter"/>
              </a:defRPr>
            </a:lvl7pPr>
            <a:lvl8pPr lvl="7">
              <a:spcBef>
                <a:spcPts val="0"/>
              </a:spcBef>
              <a:spcAft>
                <a:spcPts val="0"/>
              </a:spcAft>
              <a:buSzPts val="2000"/>
              <a:buNone/>
              <a:defRPr>
                <a:latin typeface="Inter"/>
                <a:ea typeface="Inter"/>
                <a:cs typeface="Inter"/>
                <a:sym typeface="Inter"/>
              </a:defRPr>
            </a:lvl8pPr>
            <a:lvl9pPr lvl="8">
              <a:spcBef>
                <a:spcPts val="0"/>
              </a:spcBef>
              <a:spcAft>
                <a:spcPts val="0"/>
              </a:spcAft>
              <a:buSzPts val="2000"/>
              <a:buNone/>
              <a:defRPr>
                <a:latin typeface="Inter"/>
                <a:ea typeface="Inter"/>
                <a:cs typeface="Inter"/>
                <a:sym typeface="Inter"/>
              </a:defRPr>
            </a:lvl9pPr>
          </a:lstStyle>
          <a:p/>
        </p:txBody>
      </p:sp>
      <p:sp>
        <p:nvSpPr>
          <p:cNvPr id="1088" name="Google Shape;1088;p100"/>
          <p:cNvSpPr/>
          <p:nvPr>
            <p:ph idx="2" type="pic"/>
          </p:nvPr>
        </p:nvSpPr>
        <p:spPr>
          <a:xfrm>
            <a:off x="609600" y="445025"/>
            <a:ext cx="2619300" cy="2619300"/>
          </a:xfrm>
          <a:prstGeom prst="ellipse">
            <a:avLst/>
          </a:prstGeom>
          <a:noFill/>
          <a:ln>
            <a:noFill/>
          </a:ln>
        </p:spPr>
      </p:sp>
      <p:sp>
        <p:nvSpPr>
          <p:cNvPr id="1089" name="Google Shape;1089;p100"/>
          <p:cNvSpPr txBox="1"/>
          <p:nvPr>
            <p:ph idx="1" type="body"/>
          </p:nvPr>
        </p:nvSpPr>
        <p:spPr>
          <a:xfrm>
            <a:off x="3587900" y="1578075"/>
            <a:ext cx="3857400" cy="478200"/>
          </a:xfrm>
          <a:prstGeom prst="rect">
            <a:avLst/>
          </a:prstGeom>
        </p:spPr>
        <p:txBody>
          <a:bodyPr anchorCtr="0" anchor="ctr" bIns="36000" lIns="0" spcFirstLastPara="1" rIns="91425" wrap="square" tIns="36000">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90" name="Google Shape;1090;p100"/>
          <p:cNvSpPr txBox="1"/>
          <p:nvPr>
            <p:ph idx="3" type="body"/>
          </p:nvPr>
        </p:nvSpPr>
        <p:spPr>
          <a:xfrm>
            <a:off x="3587900" y="2421975"/>
            <a:ext cx="3857400" cy="478200"/>
          </a:xfrm>
          <a:prstGeom prst="rect">
            <a:avLst/>
          </a:prstGeom>
        </p:spPr>
        <p:txBody>
          <a:bodyPr anchorCtr="0" anchor="ctr" bIns="36000" lIns="0" spcFirstLastPara="1" rIns="91425" wrap="square" tIns="36000">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91" name="Google Shape;1091;p100"/>
          <p:cNvSpPr txBox="1"/>
          <p:nvPr>
            <p:ph idx="4" type="body"/>
          </p:nvPr>
        </p:nvSpPr>
        <p:spPr>
          <a:xfrm>
            <a:off x="3587900" y="3265875"/>
            <a:ext cx="3857400" cy="478200"/>
          </a:xfrm>
          <a:prstGeom prst="rect">
            <a:avLst/>
          </a:prstGeom>
        </p:spPr>
        <p:txBody>
          <a:bodyPr anchorCtr="0" anchor="ctr" bIns="36000" lIns="0" spcFirstLastPara="1" rIns="91425" wrap="square" tIns="36000">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92" name="Google Shape;1092;p100"/>
          <p:cNvSpPr txBox="1"/>
          <p:nvPr>
            <p:ph idx="5" type="body"/>
          </p:nvPr>
        </p:nvSpPr>
        <p:spPr>
          <a:xfrm>
            <a:off x="3587900" y="4109775"/>
            <a:ext cx="3857400" cy="833700"/>
          </a:xfrm>
          <a:prstGeom prst="rect">
            <a:avLst/>
          </a:prstGeom>
        </p:spPr>
        <p:txBody>
          <a:bodyPr anchorCtr="0" anchor="ctr" bIns="36000" lIns="0" spcFirstLastPara="1" rIns="91425" wrap="square" tIns="36000">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93" name="Google Shape;1093;p100"/>
          <p:cNvSpPr txBox="1"/>
          <p:nvPr/>
        </p:nvSpPr>
        <p:spPr>
          <a:xfrm>
            <a:off x="3587900" y="1231013"/>
            <a:ext cx="3792900" cy="2925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a:solidFill>
                  <a:schemeClr val="accent5"/>
                </a:solidFill>
                <a:latin typeface="Space Grotesk SemiBold"/>
                <a:ea typeface="Space Grotesk SemiBold"/>
                <a:cs typeface="Space Grotesk SemiBold"/>
                <a:sym typeface="Space Grotesk SemiBold"/>
              </a:rPr>
              <a:t>Number</a:t>
            </a:r>
            <a:endParaRPr>
              <a:solidFill>
                <a:schemeClr val="accent5"/>
              </a:solidFill>
              <a:latin typeface="Space Grotesk SemiBold"/>
              <a:ea typeface="Space Grotesk SemiBold"/>
              <a:cs typeface="Space Grotesk SemiBold"/>
              <a:sym typeface="Space Grotesk SemiBold"/>
            </a:endParaRPr>
          </a:p>
        </p:txBody>
      </p:sp>
      <p:sp>
        <p:nvSpPr>
          <p:cNvPr id="1094" name="Google Shape;1094;p100"/>
          <p:cNvSpPr txBox="1"/>
          <p:nvPr/>
        </p:nvSpPr>
        <p:spPr>
          <a:xfrm>
            <a:off x="3587900" y="2092863"/>
            <a:ext cx="3792900" cy="2925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a:solidFill>
                  <a:schemeClr val="accent5"/>
                </a:solidFill>
                <a:latin typeface="Space Grotesk SemiBold"/>
                <a:ea typeface="Space Grotesk SemiBold"/>
                <a:cs typeface="Space Grotesk SemiBold"/>
                <a:sym typeface="Space Grotesk SemiBold"/>
              </a:rPr>
              <a:t>Email</a:t>
            </a:r>
            <a:endParaRPr>
              <a:solidFill>
                <a:schemeClr val="accent5"/>
              </a:solidFill>
              <a:latin typeface="Space Grotesk SemiBold"/>
              <a:ea typeface="Space Grotesk SemiBold"/>
              <a:cs typeface="Space Grotesk SemiBold"/>
              <a:sym typeface="Space Grotesk SemiBold"/>
            </a:endParaRPr>
          </a:p>
        </p:txBody>
      </p:sp>
      <p:sp>
        <p:nvSpPr>
          <p:cNvPr id="1095" name="Google Shape;1095;p100"/>
          <p:cNvSpPr txBox="1"/>
          <p:nvPr/>
        </p:nvSpPr>
        <p:spPr>
          <a:xfrm>
            <a:off x="3587900" y="2900163"/>
            <a:ext cx="3792900" cy="2925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a:solidFill>
                  <a:schemeClr val="accent5"/>
                </a:solidFill>
                <a:latin typeface="Space Grotesk SemiBold"/>
                <a:ea typeface="Space Grotesk SemiBold"/>
                <a:cs typeface="Space Grotesk SemiBold"/>
                <a:sym typeface="Space Grotesk SemiBold"/>
              </a:rPr>
              <a:t>Site Link</a:t>
            </a:r>
            <a:endParaRPr>
              <a:solidFill>
                <a:schemeClr val="accent5"/>
              </a:solidFill>
              <a:latin typeface="Space Grotesk SemiBold"/>
              <a:ea typeface="Space Grotesk SemiBold"/>
              <a:cs typeface="Space Grotesk SemiBold"/>
              <a:sym typeface="Space Grotesk SemiBold"/>
            </a:endParaRPr>
          </a:p>
        </p:txBody>
      </p:sp>
      <p:sp>
        <p:nvSpPr>
          <p:cNvPr id="1096" name="Google Shape;1096;p100"/>
          <p:cNvSpPr txBox="1"/>
          <p:nvPr/>
        </p:nvSpPr>
        <p:spPr>
          <a:xfrm>
            <a:off x="3587900" y="3780663"/>
            <a:ext cx="3792900" cy="2925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a:solidFill>
                  <a:schemeClr val="accent5"/>
                </a:solidFill>
                <a:latin typeface="Space Grotesk SemiBold"/>
                <a:ea typeface="Space Grotesk SemiBold"/>
                <a:cs typeface="Space Grotesk SemiBold"/>
                <a:sym typeface="Space Grotesk SemiBold"/>
              </a:rPr>
              <a:t>Address</a:t>
            </a:r>
            <a:endParaRPr>
              <a:solidFill>
                <a:schemeClr val="accent5"/>
              </a:solidFill>
              <a:latin typeface="Space Grotesk SemiBold"/>
              <a:ea typeface="Space Grotesk SemiBold"/>
              <a:cs typeface="Space Grotesk SemiBold"/>
              <a:sym typeface="Space Grotesk SemiBold"/>
            </a:endParaRPr>
          </a:p>
        </p:txBody>
      </p:sp>
    </p:spTree>
  </p:cSld>
  <p:clrMapOvr>
    <a:masterClrMapping/>
  </p:clrMapOvr>
  <p:extLst>
    <p:ext uri="{DCECCB84-F9BA-43D5-87BE-67443E8EF086}">
      <p15:sldGuideLst>
        <p15:guide id="1" pos="2260">
          <p15:clr>
            <a:srgbClr val="E46962"/>
          </p15:clr>
        </p15:guide>
        <p15:guide id="2" pos="4706">
          <p15:clr>
            <a:srgbClr val="E46962"/>
          </p15:clr>
        </p15:guide>
        <p15:guide id="3" orient="horz" pos="3240">
          <p15:clr>
            <a:srgbClr val="E46962"/>
          </p15:clr>
        </p15:guide>
        <p15:guide id="4" orient="horz" pos="879">
          <p15:clr>
            <a:srgbClr val="E46962"/>
          </p15:clr>
        </p15:guide>
        <p15:guide id="5" orient="horz" pos="1410">
          <p15:clr>
            <a:srgbClr val="E46962"/>
          </p15:clr>
        </p15:guide>
        <p15:guide id="6" orient="horz" pos="1931">
          <p15:clr>
            <a:srgbClr val="E46962"/>
          </p15:clr>
        </p15:guide>
        <p15:guide id="7" orient="horz" pos="2474">
          <p15:clr>
            <a:srgbClr val="E46962"/>
          </p15:clr>
        </p15:guide>
      </p15:sldGuideLst>
    </p:ext>
  </p:extLst>
</p:sldLayout>
</file>

<file path=ppt/slideLayouts/slideLayout9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ngle user slide - v1 1">
  <p:cSld name="CUSTOM_19_1">
    <p:spTree>
      <p:nvGrpSpPr>
        <p:cNvPr id="1097" name="Shape 1097"/>
        <p:cNvGrpSpPr/>
        <p:nvPr/>
      </p:nvGrpSpPr>
      <p:grpSpPr>
        <a:xfrm>
          <a:off x="0" y="0"/>
          <a:ext cx="0" cy="0"/>
          <a:chOff x="0" y="0"/>
          <a:chExt cx="0" cy="0"/>
        </a:xfrm>
      </p:grpSpPr>
      <p:sp>
        <p:nvSpPr>
          <p:cNvPr id="1098" name="Google Shape;1098;p101"/>
          <p:cNvSpPr/>
          <p:nvPr/>
        </p:nvSpPr>
        <p:spPr>
          <a:xfrm>
            <a:off x="6896100" y="-28575"/>
            <a:ext cx="2247900" cy="5172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99" name="Google Shape;1099;p101"/>
          <p:cNvSpPr/>
          <p:nvPr/>
        </p:nvSpPr>
        <p:spPr>
          <a:xfrm>
            <a:off x="566250" y="1342650"/>
            <a:ext cx="8011500" cy="3144000"/>
          </a:xfrm>
          <a:prstGeom prst="round1Rect">
            <a:avLst>
              <a:gd fmla="val 16667" name="adj"/>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101"/>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atin typeface="Inter"/>
                <a:ea typeface="Inter"/>
                <a:cs typeface="Inter"/>
                <a:sym typeface="Inter"/>
              </a:defRPr>
            </a:lvl2pPr>
            <a:lvl3pPr lvl="2">
              <a:spcBef>
                <a:spcPts val="0"/>
              </a:spcBef>
              <a:spcAft>
                <a:spcPts val="0"/>
              </a:spcAft>
              <a:buSzPts val="2000"/>
              <a:buNone/>
              <a:defRPr>
                <a:latin typeface="Inter"/>
                <a:ea typeface="Inter"/>
                <a:cs typeface="Inter"/>
                <a:sym typeface="Inter"/>
              </a:defRPr>
            </a:lvl3pPr>
            <a:lvl4pPr lvl="3">
              <a:spcBef>
                <a:spcPts val="0"/>
              </a:spcBef>
              <a:spcAft>
                <a:spcPts val="0"/>
              </a:spcAft>
              <a:buSzPts val="2000"/>
              <a:buNone/>
              <a:defRPr>
                <a:latin typeface="Inter"/>
                <a:ea typeface="Inter"/>
                <a:cs typeface="Inter"/>
                <a:sym typeface="Inter"/>
              </a:defRPr>
            </a:lvl4pPr>
            <a:lvl5pPr lvl="4">
              <a:spcBef>
                <a:spcPts val="0"/>
              </a:spcBef>
              <a:spcAft>
                <a:spcPts val="0"/>
              </a:spcAft>
              <a:buSzPts val="2000"/>
              <a:buNone/>
              <a:defRPr>
                <a:latin typeface="Inter"/>
                <a:ea typeface="Inter"/>
                <a:cs typeface="Inter"/>
                <a:sym typeface="Inter"/>
              </a:defRPr>
            </a:lvl5pPr>
            <a:lvl6pPr lvl="5">
              <a:spcBef>
                <a:spcPts val="0"/>
              </a:spcBef>
              <a:spcAft>
                <a:spcPts val="0"/>
              </a:spcAft>
              <a:buSzPts val="2000"/>
              <a:buNone/>
              <a:defRPr>
                <a:latin typeface="Inter"/>
                <a:ea typeface="Inter"/>
                <a:cs typeface="Inter"/>
                <a:sym typeface="Inter"/>
              </a:defRPr>
            </a:lvl6pPr>
            <a:lvl7pPr lvl="6">
              <a:spcBef>
                <a:spcPts val="0"/>
              </a:spcBef>
              <a:spcAft>
                <a:spcPts val="0"/>
              </a:spcAft>
              <a:buSzPts val="2000"/>
              <a:buNone/>
              <a:defRPr>
                <a:latin typeface="Inter"/>
                <a:ea typeface="Inter"/>
                <a:cs typeface="Inter"/>
                <a:sym typeface="Inter"/>
              </a:defRPr>
            </a:lvl7pPr>
            <a:lvl8pPr lvl="7">
              <a:spcBef>
                <a:spcPts val="0"/>
              </a:spcBef>
              <a:spcAft>
                <a:spcPts val="0"/>
              </a:spcAft>
              <a:buSzPts val="2000"/>
              <a:buNone/>
              <a:defRPr>
                <a:latin typeface="Inter"/>
                <a:ea typeface="Inter"/>
                <a:cs typeface="Inter"/>
                <a:sym typeface="Inter"/>
              </a:defRPr>
            </a:lvl8pPr>
            <a:lvl9pPr lvl="8">
              <a:spcBef>
                <a:spcPts val="0"/>
              </a:spcBef>
              <a:spcAft>
                <a:spcPts val="0"/>
              </a:spcAft>
              <a:buSzPts val="2000"/>
              <a:buNone/>
              <a:defRPr>
                <a:latin typeface="Inter"/>
                <a:ea typeface="Inter"/>
                <a:cs typeface="Inter"/>
                <a:sym typeface="Inter"/>
              </a:defRPr>
            </a:lvl9pPr>
          </a:lstStyle>
          <a:p/>
        </p:txBody>
      </p:sp>
      <p:sp>
        <p:nvSpPr>
          <p:cNvPr id="1101" name="Google Shape;1101;p101"/>
          <p:cNvSpPr/>
          <p:nvPr>
            <p:ph idx="2" type="pic"/>
          </p:nvPr>
        </p:nvSpPr>
        <p:spPr>
          <a:xfrm>
            <a:off x="859325" y="1628205"/>
            <a:ext cx="1839300" cy="1839300"/>
          </a:xfrm>
          <a:prstGeom prst="ellipse">
            <a:avLst/>
          </a:prstGeom>
          <a:noFill/>
          <a:ln>
            <a:noFill/>
          </a:ln>
        </p:spPr>
      </p:sp>
      <p:sp>
        <p:nvSpPr>
          <p:cNvPr id="1102" name="Google Shape;1102;p101"/>
          <p:cNvSpPr txBox="1"/>
          <p:nvPr>
            <p:ph idx="1" type="subTitle"/>
          </p:nvPr>
        </p:nvSpPr>
        <p:spPr>
          <a:xfrm>
            <a:off x="859325" y="3544585"/>
            <a:ext cx="2001600" cy="321000"/>
          </a:xfrm>
          <a:prstGeom prst="rect">
            <a:avLst/>
          </a:prstGeom>
        </p:spPr>
        <p:txBody>
          <a:bodyPr anchorCtr="0" anchor="ctr" bIns="91425" lIns="0" spcFirstLastPara="1" rIns="91425" wrap="square" tIns="90000">
            <a:noAutofit/>
          </a:bodyPr>
          <a:lstStyle>
            <a:lvl1pPr lvl="0">
              <a:lnSpc>
                <a:spcPct val="100000"/>
              </a:lnSpc>
              <a:spcBef>
                <a:spcPts val="0"/>
              </a:spcBef>
              <a:spcAft>
                <a:spcPts val="0"/>
              </a:spcAft>
              <a:buClr>
                <a:schemeClr val="accent5"/>
              </a:buClr>
              <a:buSzPts val="1300"/>
              <a:buFont typeface="Space Grotesk SemiBold"/>
              <a:buNone/>
              <a:defRPr sz="1300">
                <a:solidFill>
                  <a:schemeClr val="accent5"/>
                </a:solidFill>
                <a:latin typeface="Space Grotesk SemiBold"/>
                <a:ea typeface="Space Grotesk SemiBold"/>
                <a:cs typeface="Space Grotesk SemiBold"/>
                <a:sym typeface="Space Grotesk SemiBold"/>
              </a:defRPr>
            </a:lvl1pPr>
            <a:lvl2pPr lvl="1" algn="ctr">
              <a:lnSpc>
                <a:spcPct val="100000"/>
              </a:lnSpc>
              <a:spcBef>
                <a:spcPts val="0"/>
              </a:spcBef>
              <a:spcAft>
                <a:spcPts val="0"/>
              </a:spcAft>
              <a:buSzPts val="1300"/>
              <a:buNone/>
              <a:defRPr sz="1300"/>
            </a:lvl2pPr>
            <a:lvl3pPr lvl="2" algn="ctr">
              <a:lnSpc>
                <a:spcPct val="100000"/>
              </a:lnSpc>
              <a:spcBef>
                <a:spcPts val="0"/>
              </a:spcBef>
              <a:spcAft>
                <a:spcPts val="0"/>
              </a:spcAft>
              <a:buSzPts val="1300"/>
              <a:buNone/>
              <a:defRPr sz="1300"/>
            </a:lvl3pPr>
            <a:lvl4pPr lvl="3" algn="ctr">
              <a:lnSpc>
                <a:spcPct val="100000"/>
              </a:lnSpc>
              <a:spcBef>
                <a:spcPts val="0"/>
              </a:spcBef>
              <a:spcAft>
                <a:spcPts val="0"/>
              </a:spcAft>
              <a:buSzPts val="1300"/>
              <a:buNone/>
              <a:defRPr sz="1300"/>
            </a:lvl4pPr>
            <a:lvl5pPr lvl="4" algn="ctr">
              <a:lnSpc>
                <a:spcPct val="100000"/>
              </a:lnSpc>
              <a:spcBef>
                <a:spcPts val="0"/>
              </a:spcBef>
              <a:spcAft>
                <a:spcPts val="0"/>
              </a:spcAft>
              <a:buSzPts val="1300"/>
              <a:buNone/>
              <a:defRPr sz="1300"/>
            </a:lvl5pPr>
            <a:lvl6pPr lvl="5" algn="ctr">
              <a:lnSpc>
                <a:spcPct val="100000"/>
              </a:lnSpc>
              <a:spcBef>
                <a:spcPts val="0"/>
              </a:spcBef>
              <a:spcAft>
                <a:spcPts val="0"/>
              </a:spcAft>
              <a:buSzPts val="1300"/>
              <a:buNone/>
              <a:defRPr sz="1300"/>
            </a:lvl6pPr>
            <a:lvl7pPr lvl="6" algn="ctr">
              <a:lnSpc>
                <a:spcPct val="100000"/>
              </a:lnSpc>
              <a:spcBef>
                <a:spcPts val="0"/>
              </a:spcBef>
              <a:spcAft>
                <a:spcPts val="0"/>
              </a:spcAft>
              <a:buSzPts val="1300"/>
              <a:buNone/>
              <a:defRPr sz="1300"/>
            </a:lvl7pPr>
            <a:lvl8pPr lvl="7" algn="ctr">
              <a:lnSpc>
                <a:spcPct val="100000"/>
              </a:lnSpc>
              <a:spcBef>
                <a:spcPts val="0"/>
              </a:spcBef>
              <a:spcAft>
                <a:spcPts val="0"/>
              </a:spcAft>
              <a:buSzPts val="1300"/>
              <a:buNone/>
              <a:defRPr sz="1300"/>
            </a:lvl8pPr>
            <a:lvl9pPr lvl="8" algn="ctr">
              <a:lnSpc>
                <a:spcPct val="100000"/>
              </a:lnSpc>
              <a:spcBef>
                <a:spcPts val="0"/>
              </a:spcBef>
              <a:spcAft>
                <a:spcPts val="0"/>
              </a:spcAft>
              <a:buSzPts val="1300"/>
              <a:buNone/>
              <a:defRPr sz="1300"/>
            </a:lvl9pPr>
          </a:lstStyle>
          <a:p/>
        </p:txBody>
      </p:sp>
      <p:sp>
        <p:nvSpPr>
          <p:cNvPr id="1103" name="Google Shape;1103;p101"/>
          <p:cNvSpPr txBox="1"/>
          <p:nvPr>
            <p:ph idx="3" type="body"/>
          </p:nvPr>
        </p:nvSpPr>
        <p:spPr>
          <a:xfrm>
            <a:off x="3231925" y="1628200"/>
            <a:ext cx="4905900" cy="2402700"/>
          </a:xfrm>
          <a:prstGeom prst="rect">
            <a:avLst/>
          </a:prstGeom>
        </p:spPr>
        <p:txBody>
          <a:bodyPr anchorCtr="0" anchor="t" bIns="91425" lIns="0"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104" name="Google Shape;1104;p101"/>
          <p:cNvSpPr txBox="1"/>
          <p:nvPr>
            <p:ph idx="4" type="body"/>
          </p:nvPr>
        </p:nvSpPr>
        <p:spPr>
          <a:xfrm>
            <a:off x="859325" y="4000400"/>
            <a:ext cx="2576100" cy="321000"/>
          </a:xfrm>
          <a:prstGeom prst="rect">
            <a:avLst/>
          </a:prstGeom>
        </p:spPr>
        <p:txBody>
          <a:bodyPr anchorCtr="0" anchor="t" bIns="91425" lIns="0"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extLst>
    <p:ext uri="{DCECCB84-F9BA-43D5-87BE-67443E8EF086}">
      <p15:sldGuideLst>
        <p15:guide id="1" pos="2164">
          <p15:clr>
            <a:srgbClr val="E46962"/>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51.xml"/><Relationship Id="rId42" Type="http://schemas.openxmlformats.org/officeDocument/2006/relationships/slideLayout" Target="../slideLayouts/slideLayout53.xml"/><Relationship Id="rId41" Type="http://schemas.openxmlformats.org/officeDocument/2006/relationships/slideLayout" Target="../slideLayouts/slideLayout52.xml"/><Relationship Id="rId44" Type="http://schemas.openxmlformats.org/officeDocument/2006/relationships/slideLayout" Target="../slideLayouts/slideLayout55.xml"/><Relationship Id="rId43" Type="http://schemas.openxmlformats.org/officeDocument/2006/relationships/slideLayout" Target="../slideLayouts/slideLayout54.xml"/><Relationship Id="rId46" Type="http://schemas.openxmlformats.org/officeDocument/2006/relationships/slideLayout" Target="../slideLayouts/slideLayout57.xml"/><Relationship Id="rId45" Type="http://schemas.openxmlformats.org/officeDocument/2006/relationships/slideLayout" Target="../slideLayouts/slideLayout56.xml"/><Relationship Id="rId107" Type="http://schemas.openxmlformats.org/officeDocument/2006/relationships/slideLayout" Target="../slideLayouts/slideLayout118.xml"/><Relationship Id="rId106" Type="http://schemas.openxmlformats.org/officeDocument/2006/relationships/slideLayout" Target="../slideLayouts/slideLayout117.xml"/><Relationship Id="rId105" Type="http://schemas.openxmlformats.org/officeDocument/2006/relationships/slideLayout" Target="../slideLayouts/slideLayout116.xml"/><Relationship Id="rId104" Type="http://schemas.openxmlformats.org/officeDocument/2006/relationships/slideLayout" Target="../slideLayouts/slideLayout115.xml"/><Relationship Id="rId109" Type="http://schemas.openxmlformats.org/officeDocument/2006/relationships/slideLayout" Target="../slideLayouts/slideLayout120.xml"/><Relationship Id="rId108" Type="http://schemas.openxmlformats.org/officeDocument/2006/relationships/slideLayout" Target="../slideLayouts/slideLayout119.xml"/><Relationship Id="rId48" Type="http://schemas.openxmlformats.org/officeDocument/2006/relationships/slideLayout" Target="../slideLayouts/slideLayout59.xml"/><Relationship Id="rId47" Type="http://schemas.openxmlformats.org/officeDocument/2006/relationships/slideLayout" Target="../slideLayouts/slideLayout58.xml"/><Relationship Id="rId49" Type="http://schemas.openxmlformats.org/officeDocument/2006/relationships/slideLayout" Target="../slideLayouts/slideLayout60.xml"/><Relationship Id="rId103" Type="http://schemas.openxmlformats.org/officeDocument/2006/relationships/slideLayout" Target="../slideLayouts/slideLayout114.xml"/><Relationship Id="rId102" Type="http://schemas.openxmlformats.org/officeDocument/2006/relationships/slideLayout" Target="../slideLayouts/slideLayout113.xml"/><Relationship Id="rId101" Type="http://schemas.openxmlformats.org/officeDocument/2006/relationships/slideLayout" Target="../slideLayouts/slideLayout112.xml"/><Relationship Id="rId100" Type="http://schemas.openxmlformats.org/officeDocument/2006/relationships/slideLayout" Target="../slideLayouts/slideLayout111.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33" Type="http://schemas.openxmlformats.org/officeDocument/2006/relationships/slideLayout" Target="../slideLayouts/slideLayout44.xml"/><Relationship Id="rId32" Type="http://schemas.openxmlformats.org/officeDocument/2006/relationships/slideLayout" Target="../slideLayouts/slideLayout43.xml"/><Relationship Id="rId35" Type="http://schemas.openxmlformats.org/officeDocument/2006/relationships/slideLayout" Target="../slideLayouts/slideLayout46.xml"/><Relationship Id="rId34" Type="http://schemas.openxmlformats.org/officeDocument/2006/relationships/slideLayout" Target="../slideLayouts/slideLayout45.xml"/><Relationship Id="rId37" Type="http://schemas.openxmlformats.org/officeDocument/2006/relationships/slideLayout" Target="../slideLayouts/slideLayout48.xml"/><Relationship Id="rId36" Type="http://schemas.openxmlformats.org/officeDocument/2006/relationships/slideLayout" Target="../slideLayouts/slideLayout47.xml"/><Relationship Id="rId39" Type="http://schemas.openxmlformats.org/officeDocument/2006/relationships/slideLayout" Target="../slideLayouts/slideLayout50.xml"/><Relationship Id="rId38" Type="http://schemas.openxmlformats.org/officeDocument/2006/relationships/slideLayout" Target="../slideLayouts/slideLayout49.xml"/><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29" Type="http://schemas.openxmlformats.org/officeDocument/2006/relationships/slideLayout" Target="../slideLayouts/slideLayout40.xml"/><Relationship Id="rId95" Type="http://schemas.openxmlformats.org/officeDocument/2006/relationships/slideLayout" Target="../slideLayouts/slideLayout106.xml"/><Relationship Id="rId94" Type="http://schemas.openxmlformats.org/officeDocument/2006/relationships/slideLayout" Target="../slideLayouts/slideLayout105.xml"/><Relationship Id="rId97" Type="http://schemas.openxmlformats.org/officeDocument/2006/relationships/slideLayout" Target="../slideLayouts/slideLayout108.xml"/><Relationship Id="rId96" Type="http://schemas.openxmlformats.org/officeDocument/2006/relationships/slideLayout" Target="../slideLayouts/slideLayout107.xml"/><Relationship Id="rId11" Type="http://schemas.openxmlformats.org/officeDocument/2006/relationships/slideLayout" Target="../slideLayouts/slideLayout22.xml"/><Relationship Id="rId99" Type="http://schemas.openxmlformats.org/officeDocument/2006/relationships/slideLayout" Target="../slideLayouts/slideLayout110.xml"/><Relationship Id="rId10" Type="http://schemas.openxmlformats.org/officeDocument/2006/relationships/slideLayout" Target="../slideLayouts/slideLayout21.xml"/><Relationship Id="rId98" Type="http://schemas.openxmlformats.org/officeDocument/2006/relationships/slideLayout" Target="../slideLayouts/slideLayout109.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91" Type="http://schemas.openxmlformats.org/officeDocument/2006/relationships/slideLayout" Target="../slideLayouts/slideLayout102.xml"/><Relationship Id="rId90" Type="http://schemas.openxmlformats.org/officeDocument/2006/relationships/slideLayout" Target="../slideLayouts/slideLayout101.xml"/><Relationship Id="rId93" Type="http://schemas.openxmlformats.org/officeDocument/2006/relationships/slideLayout" Target="../slideLayouts/slideLayout104.xml"/><Relationship Id="rId92" Type="http://schemas.openxmlformats.org/officeDocument/2006/relationships/slideLayout" Target="../slideLayouts/slideLayout103.xml"/><Relationship Id="rId15" Type="http://schemas.openxmlformats.org/officeDocument/2006/relationships/slideLayout" Target="../slideLayouts/slideLayout26.xml"/><Relationship Id="rId110" Type="http://schemas.openxmlformats.org/officeDocument/2006/relationships/slideLayout" Target="../slideLayouts/slideLayout121.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 Id="rId111" Type="http://schemas.openxmlformats.org/officeDocument/2006/relationships/theme" Target="../theme/theme1.xml"/><Relationship Id="rId84" Type="http://schemas.openxmlformats.org/officeDocument/2006/relationships/slideLayout" Target="../slideLayouts/slideLayout95.xml"/><Relationship Id="rId83" Type="http://schemas.openxmlformats.org/officeDocument/2006/relationships/slideLayout" Target="../slideLayouts/slideLayout94.xml"/><Relationship Id="rId86" Type="http://schemas.openxmlformats.org/officeDocument/2006/relationships/slideLayout" Target="../slideLayouts/slideLayout97.xml"/><Relationship Id="rId85" Type="http://schemas.openxmlformats.org/officeDocument/2006/relationships/slideLayout" Target="../slideLayouts/slideLayout96.xml"/><Relationship Id="rId88" Type="http://schemas.openxmlformats.org/officeDocument/2006/relationships/slideLayout" Target="../slideLayouts/slideLayout99.xml"/><Relationship Id="rId87" Type="http://schemas.openxmlformats.org/officeDocument/2006/relationships/slideLayout" Target="../slideLayouts/slideLayout98.xml"/><Relationship Id="rId89" Type="http://schemas.openxmlformats.org/officeDocument/2006/relationships/slideLayout" Target="../slideLayouts/slideLayout100.xml"/><Relationship Id="rId80" Type="http://schemas.openxmlformats.org/officeDocument/2006/relationships/slideLayout" Target="../slideLayouts/slideLayout91.xml"/><Relationship Id="rId82" Type="http://schemas.openxmlformats.org/officeDocument/2006/relationships/slideLayout" Target="../slideLayouts/slideLayout93.xml"/><Relationship Id="rId81" Type="http://schemas.openxmlformats.org/officeDocument/2006/relationships/slideLayout" Target="../slideLayouts/slideLayout9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73" Type="http://schemas.openxmlformats.org/officeDocument/2006/relationships/slideLayout" Target="../slideLayouts/slideLayout84.xml"/><Relationship Id="rId72" Type="http://schemas.openxmlformats.org/officeDocument/2006/relationships/slideLayout" Target="../slideLayouts/slideLayout83.xml"/><Relationship Id="rId75" Type="http://schemas.openxmlformats.org/officeDocument/2006/relationships/slideLayout" Target="../slideLayouts/slideLayout86.xml"/><Relationship Id="rId74" Type="http://schemas.openxmlformats.org/officeDocument/2006/relationships/slideLayout" Target="../slideLayouts/slideLayout85.xml"/><Relationship Id="rId77" Type="http://schemas.openxmlformats.org/officeDocument/2006/relationships/slideLayout" Target="../slideLayouts/slideLayout88.xml"/><Relationship Id="rId76" Type="http://schemas.openxmlformats.org/officeDocument/2006/relationships/slideLayout" Target="../slideLayouts/slideLayout87.xml"/><Relationship Id="rId79" Type="http://schemas.openxmlformats.org/officeDocument/2006/relationships/slideLayout" Target="../slideLayouts/slideLayout90.xml"/><Relationship Id="rId78" Type="http://schemas.openxmlformats.org/officeDocument/2006/relationships/slideLayout" Target="../slideLayouts/slideLayout89.xml"/><Relationship Id="rId71" Type="http://schemas.openxmlformats.org/officeDocument/2006/relationships/slideLayout" Target="../slideLayouts/slideLayout82.xml"/><Relationship Id="rId70" Type="http://schemas.openxmlformats.org/officeDocument/2006/relationships/slideLayout" Target="../slideLayouts/slideLayout81.xml"/><Relationship Id="rId62" Type="http://schemas.openxmlformats.org/officeDocument/2006/relationships/slideLayout" Target="../slideLayouts/slideLayout73.xml"/><Relationship Id="rId61" Type="http://schemas.openxmlformats.org/officeDocument/2006/relationships/slideLayout" Target="../slideLayouts/slideLayout72.xml"/><Relationship Id="rId64" Type="http://schemas.openxmlformats.org/officeDocument/2006/relationships/slideLayout" Target="../slideLayouts/slideLayout75.xml"/><Relationship Id="rId63" Type="http://schemas.openxmlformats.org/officeDocument/2006/relationships/slideLayout" Target="../slideLayouts/slideLayout74.xml"/><Relationship Id="rId66" Type="http://schemas.openxmlformats.org/officeDocument/2006/relationships/slideLayout" Target="../slideLayouts/slideLayout77.xml"/><Relationship Id="rId65" Type="http://schemas.openxmlformats.org/officeDocument/2006/relationships/slideLayout" Target="../slideLayouts/slideLayout76.xml"/><Relationship Id="rId68" Type="http://schemas.openxmlformats.org/officeDocument/2006/relationships/slideLayout" Target="../slideLayouts/slideLayout79.xml"/><Relationship Id="rId67" Type="http://schemas.openxmlformats.org/officeDocument/2006/relationships/slideLayout" Target="../slideLayouts/slideLayout78.xml"/><Relationship Id="rId60" Type="http://schemas.openxmlformats.org/officeDocument/2006/relationships/slideLayout" Target="../slideLayouts/slideLayout71.xml"/><Relationship Id="rId69" Type="http://schemas.openxmlformats.org/officeDocument/2006/relationships/slideLayout" Target="../slideLayouts/slideLayout80.xml"/><Relationship Id="rId51" Type="http://schemas.openxmlformats.org/officeDocument/2006/relationships/slideLayout" Target="../slideLayouts/slideLayout62.xml"/><Relationship Id="rId50" Type="http://schemas.openxmlformats.org/officeDocument/2006/relationships/slideLayout" Target="../slideLayouts/slideLayout61.xml"/><Relationship Id="rId53" Type="http://schemas.openxmlformats.org/officeDocument/2006/relationships/slideLayout" Target="../slideLayouts/slideLayout64.xml"/><Relationship Id="rId52" Type="http://schemas.openxmlformats.org/officeDocument/2006/relationships/slideLayout" Target="../slideLayouts/slideLayout63.xml"/><Relationship Id="rId55" Type="http://schemas.openxmlformats.org/officeDocument/2006/relationships/slideLayout" Target="../slideLayouts/slideLayout66.xml"/><Relationship Id="rId54" Type="http://schemas.openxmlformats.org/officeDocument/2006/relationships/slideLayout" Target="../slideLayouts/slideLayout65.xml"/><Relationship Id="rId57" Type="http://schemas.openxmlformats.org/officeDocument/2006/relationships/slideLayout" Target="../slideLayouts/slideLayout68.xml"/><Relationship Id="rId56" Type="http://schemas.openxmlformats.org/officeDocument/2006/relationships/slideLayout" Target="../slideLayouts/slideLayout67.xml"/><Relationship Id="rId59" Type="http://schemas.openxmlformats.org/officeDocument/2006/relationships/slideLayout" Target="../slideLayouts/slideLayout70.xml"/><Relationship Id="rId58" Type="http://schemas.openxmlformats.org/officeDocument/2006/relationships/slideLayout" Target="../slideLayouts/slideLayout6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566250" y="445025"/>
            <a:ext cx="80115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000"/>
              <a:buFont typeface="Space Grotesk"/>
              <a:buNone/>
              <a:defRPr b="1" sz="2000">
                <a:solidFill>
                  <a:schemeClr val="dk2"/>
                </a:solidFill>
                <a:latin typeface="Space Grotesk"/>
                <a:ea typeface="Space Grotesk"/>
                <a:cs typeface="Space Grotesk"/>
                <a:sym typeface="Space Grotesk"/>
              </a:defRPr>
            </a:lvl1pPr>
            <a:lvl2pPr lvl="1">
              <a:spcBef>
                <a:spcPts val="0"/>
              </a:spcBef>
              <a:spcAft>
                <a:spcPts val="0"/>
              </a:spcAft>
              <a:buClr>
                <a:schemeClr val="dk2"/>
              </a:buClr>
              <a:buSzPts val="2000"/>
              <a:buFont typeface="Hanken Grotesk"/>
              <a:buNone/>
              <a:defRPr b="1" sz="2000">
                <a:solidFill>
                  <a:schemeClr val="dk2"/>
                </a:solidFill>
                <a:latin typeface="Hanken Grotesk"/>
                <a:ea typeface="Hanken Grotesk"/>
                <a:cs typeface="Hanken Grotesk"/>
                <a:sym typeface="Hanken Grotesk"/>
              </a:defRPr>
            </a:lvl2pPr>
            <a:lvl3pPr lvl="2">
              <a:spcBef>
                <a:spcPts val="0"/>
              </a:spcBef>
              <a:spcAft>
                <a:spcPts val="0"/>
              </a:spcAft>
              <a:buClr>
                <a:schemeClr val="dk2"/>
              </a:buClr>
              <a:buSzPts val="2000"/>
              <a:buFont typeface="Hanken Grotesk"/>
              <a:buNone/>
              <a:defRPr b="1" sz="2000">
                <a:solidFill>
                  <a:schemeClr val="dk2"/>
                </a:solidFill>
                <a:latin typeface="Hanken Grotesk"/>
                <a:ea typeface="Hanken Grotesk"/>
                <a:cs typeface="Hanken Grotesk"/>
                <a:sym typeface="Hanken Grotesk"/>
              </a:defRPr>
            </a:lvl3pPr>
            <a:lvl4pPr lvl="3">
              <a:spcBef>
                <a:spcPts val="0"/>
              </a:spcBef>
              <a:spcAft>
                <a:spcPts val="0"/>
              </a:spcAft>
              <a:buClr>
                <a:schemeClr val="dk2"/>
              </a:buClr>
              <a:buSzPts val="2000"/>
              <a:buFont typeface="Hanken Grotesk"/>
              <a:buNone/>
              <a:defRPr b="1" sz="2000">
                <a:solidFill>
                  <a:schemeClr val="dk2"/>
                </a:solidFill>
                <a:latin typeface="Hanken Grotesk"/>
                <a:ea typeface="Hanken Grotesk"/>
                <a:cs typeface="Hanken Grotesk"/>
                <a:sym typeface="Hanken Grotesk"/>
              </a:defRPr>
            </a:lvl4pPr>
            <a:lvl5pPr lvl="4">
              <a:spcBef>
                <a:spcPts val="0"/>
              </a:spcBef>
              <a:spcAft>
                <a:spcPts val="0"/>
              </a:spcAft>
              <a:buClr>
                <a:schemeClr val="dk2"/>
              </a:buClr>
              <a:buSzPts val="2000"/>
              <a:buFont typeface="Hanken Grotesk"/>
              <a:buNone/>
              <a:defRPr b="1" sz="2000">
                <a:solidFill>
                  <a:schemeClr val="dk2"/>
                </a:solidFill>
                <a:latin typeface="Hanken Grotesk"/>
                <a:ea typeface="Hanken Grotesk"/>
                <a:cs typeface="Hanken Grotesk"/>
                <a:sym typeface="Hanken Grotesk"/>
              </a:defRPr>
            </a:lvl5pPr>
            <a:lvl6pPr lvl="5">
              <a:spcBef>
                <a:spcPts val="0"/>
              </a:spcBef>
              <a:spcAft>
                <a:spcPts val="0"/>
              </a:spcAft>
              <a:buClr>
                <a:schemeClr val="dk2"/>
              </a:buClr>
              <a:buSzPts val="2000"/>
              <a:buFont typeface="Hanken Grotesk"/>
              <a:buNone/>
              <a:defRPr b="1" sz="2000">
                <a:solidFill>
                  <a:schemeClr val="dk2"/>
                </a:solidFill>
                <a:latin typeface="Hanken Grotesk"/>
                <a:ea typeface="Hanken Grotesk"/>
                <a:cs typeface="Hanken Grotesk"/>
                <a:sym typeface="Hanken Grotesk"/>
              </a:defRPr>
            </a:lvl6pPr>
            <a:lvl7pPr lvl="6">
              <a:spcBef>
                <a:spcPts val="0"/>
              </a:spcBef>
              <a:spcAft>
                <a:spcPts val="0"/>
              </a:spcAft>
              <a:buClr>
                <a:schemeClr val="dk2"/>
              </a:buClr>
              <a:buSzPts val="2000"/>
              <a:buFont typeface="Hanken Grotesk"/>
              <a:buNone/>
              <a:defRPr b="1" sz="2000">
                <a:solidFill>
                  <a:schemeClr val="dk2"/>
                </a:solidFill>
                <a:latin typeface="Hanken Grotesk"/>
                <a:ea typeface="Hanken Grotesk"/>
                <a:cs typeface="Hanken Grotesk"/>
                <a:sym typeface="Hanken Grotesk"/>
              </a:defRPr>
            </a:lvl7pPr>
            <a:lvl8pPr lvl="7">
              <a:spcBef>
                <a:spcPts val="0"/>
              </a:spcBef>
              <a:spcAft>
                <a:spcPts val="0"/>
              </a:spcAft>
              <a:buClr>
                <a:schemeClr val="dk2"/>
              </a:buClr>
              <a:buSzPts val="2000"/>
              <a:buFont typeface="Hanken Grotesk"/>
              <a:buNone/>
              <a:defRPr b="1" sz="2000">
                <a:solidFill>
                  <a:schemeClr val="dk2"/>
                </a:solidFill>
                <a:latin typeface="Hanken Grotesk"/>
                <a:ea typeface="Hanken Grotesk"/>
                <a:cs typeface="Hanken Grotesk"/>
                <a:sym typeface="Hanken Grotesk"/>
              </a:defRPr>
            </a:lvl8pPr>
            <a:lvl9pPr lvl="8">
              <a:spcBef>
                <a:spcPts val="0"/>
              </a:spcBef>
              <a:spcAft>
                <a:spcPts val="0"/>
              </a:spcAft>
              <a:buClr>
                <a:schemeClr val="dk2"/>
              </a:buClr>
              <a:buSzPts val="2000"/>
              <a:buFont typeface="Hanken Grotesk"/>
              <a:buNone/>
              <a:defRPr b="1" sz="2000">
                <a:solidFill>
                  <a:schemeClr val="dk2"/>
                </a:solidFill>
                <a:latin typeface="Hanken Grotesk"/>
                <a:ea typeface="Hanken Grotesk"/>
                <a:cs typeface="Hanken Grotesk"/>
                <a:sym typeface="Hanken Grotesk"/>
              </a:defRPr>
            </a:lvl9pPr>
          </a:lstStyle>
          <a:p/>
        </p:txBody>
      </p:sp>
      <p:sp>
        <p:nvSpPr>
          <p:cNvPr id="52" name="Google Shape;52;p13"/>
          <p:cNvSpPr txBox="1"/>
          <p:nvPr>
            <p:ph idx="1" type="body"/>
          </p:nvPr>
        </p:nvSpPr>
        <p:spPr>
          <a:xfrm>
            <a:off x="566250" y="1377275"/>
            <a:ext cx="8011500" cy="3191700"/>
          </a:xfrm>
          <a:prstGeom prst="rect">
            <a:avLst/>
          </a:prstGeom>
          <a:noFill/>
          <a:ln>
            <a:noFill/>
          </a:ln>
        </p:spPr>
        <p:txBody>
          <a:bodyPr anchorCtr="0" anchor="t" bIns="91425" lIns="91425" spcFirstLastPara="1" rIns="91425" wrap="square" tIns="91425">
            <a:normAutofit/>
          </a:bodyPr>
          <a:lstStyle>
            <a:lvl1pPr indent="-298450" lvl="0" marL="457200">
              <a:lnSpc>
                <a:spcPct val="115000"/>
              </a:lnSpc>
              <a:spcBef>
                <a:spcPts val="0"/>
              </a:spcBef>
              <a:spcAft>
                <a:spcPts val="0"/>
              </a:spcAft>
              <a:buClr>
                <a:schemeClr val="dk2"/>
              </a:buClr>
              <a:buSzPts val="1100"/>
              <a:buFont typeface="Inter Medium"/>
              <a:buChar char="●"/>
              <a:defRPr sz="1100">
                <a:solidFill>
                  <a:schemeClr val="dk2"/>
                </a:solidFill>
                <a:latin typeface="Inter Medium"/>
                <a:ea typeface="Inter Medium"/>
                <a:cs typeface="Inter Medium"/>
                <a:sym typeface="Inter Medium"/>
              </a:defRPr>
            </a:lvl1pPr>
            <a:lvl2pPr indent="-298450" lvl="1" marL="914400">
              <a:lnSpc>
                <a:spcPct val="115000"/>
              </a:lnSpc>
              <a:spcBef>
                <a:spcPts val="0"/>
              </a:spcBef>
              <a:spcAft>
                <a:spcPts val="0"/>
              </a:spcAft>
              <a:buClr>
                <a:schemeClr val="dk2"/>
              </a:buClr>
              <a:buSzPts val="1100"/>
              <a:buFont typeface="Inter Medium"/>
              <a:buChar char="○"/>
              <a:defRPr sz="1100">
                <a:solidFill>
                  <a:schemeClr val="dk2"/>
                </a:solidFill>
                <a:latin typeface="Inter Medium"/>
                <a:ea typeface="Inter Medium"/>
                <a:cs typeface="Inter Medium"/>
                <a:sym typeface="Inter Medium"/>
              </a:defRPr>
            </a:lvl2pPr>
            <a:lvl3pPr indent="-298450" lvl="2" marL="1371600">
              <a:lnSpc>
                <a:spcPct val="115000"/>
              </a:lnSpc>
              <a:spcBef>
                <a:spcPts val="0"/>
              </a:spcBef>
              <a:spcAft>
                <a:spcPts val="0"/>
              </a:spcAft>
              <a:buClr>
                <a:schemeClr val="dk2"/>
              </a:buClr>
              <a:buSzPts val="1100"/>
              <a:buFont typeface="Inter Medium"/>
              <a:buChar char="■"/>
              <a:defRPr sz="1100">
                <a:solidFill>
                  <a:schemeClr val="dk2"/>
                </a:solidFill>
                <a:latin typeface="Inter Medium"/>
                <a:ea typeface="Inter Medium"/>
                <a:cs typeface="Inter Medium"/>
                <a:sym typeface="Inter Medium"/>
              </a:defRPr>
            </a:lvl3pPr>
            <a:lvl4pPr indent="-298450" lvl="3" marL="1828800">
              <a:lnSpc>
                <a:spcPct val="115000"/>
              </a:lnSpc>
              <a:spcBef>
                <a:spcPts val="0"/>
              </a:spcBef>
              <a:spcAft>
                <a:spcPts val="0"/>
              </a:spcAft>
              <a:buClr>
                <a:schemeClr val="dk2"/>
              </a:buClr>
              <a:buSzPts val="1100"/>
              <a:buFont typeface="Inter Medium"/>
              <a:buChar char="●"/>
              <a:defRPr sz="1100">
                <a:solidFill>
                  <a:schemeClr val="dk2"/>
                </a:solidFill>
                <a:latin typeface="Inter Medium"/>
                <a:ea typeface="Inter Medium"/>
                <a:cs typeface="Inter Medium"/>
                <a:sym typeface="Inter Medium"/>
              </a:defRPr>
            </a:lvl4pPr>
            <a:lvl5pPr indent="-298450" lvl="4" marL="2286000">
              <a:lnSpc>
                <a:spcPct val="115000"/>
              </a:lnSpc>
              <a:spcBef>
                <a:spcPts val="0"/>
              </a:spcBef>
              <a:spcAft>
                <a:spcPts val="0"/>
              </a:spcAft>
              <a:buClr>
                <a:schemeClr val="dk2"/>
              </a:buClr>
              <a:buSzPts val="1100"/>
              <a:buFont typeface="Inter Medium"/>
              <a:buChar char="○"/>
              <a:defRPr sz="1100">
                <a:solidFill>
                  <a:schemeClr val="dk2"/>
                </a:solidFill>
                <a:latin typeface="Inter Medium"/>
                <a:ea typeface="Inter Medium"/>
                <a:cs typeface="Inter Medium"/>
                <a:sym typeface="Inter Medium"/>
              </a:defRPr>
            </a:lvl5pPr>
            <a:lvl6pPr indent="-298450" lvl="5" marL="2743200">
              <a:lnSpc>
                <a:spcPct val="115000"/>
              </a:lnSpc>
              <a:spcBef>
                <a:spcPts val="0"/>
              </a:spcBef>
              <a:spcAft>
                <a:spcPts val="0"/>
              </a:spcAft>
              <a:buClr>
                <a:schemeClr val="dk2"/>
              </a:buClr>
              <a:buSzPts val="1100"/>
              <a:buFont typeface="Inter Medium"/>
              <a:buChar char="■"/>
              <a:defRPr sz="1100">
                <a:solidFill>
                  <a:schemeClr val="dk2"/>
                </a:solidFill>
                <a:latin typeface="Inter Medium"/>
                <a:ea typeface="Inter Medium"/>
                <a:cs typeface="Inter Medium"/>
                <a:sym typeface="Inter Medium"/>
              </a:defRPr>
            </a:lvl6pPr>
            <a:lvl7pPr indent="-298450" lvl="6" marL="3200400">
              <a:lnSpc>
                <a:spcPct val="115000"/>
              </a:lnSpc>
              <a:spcBef>
                <a:spcPts val="0"/>
              </a:spcBef>
              <a:spcAft>
                <a:spcPts val="0"/>
              </a:spcAft>
              <a:buClr>
                <a:schemeClr val="dk2"/>
              </a:buClr>
              <a:buSzPts val="1100"/>
              <a:buFont typeface="Inter Medium"/>
              <a:buChar char="●"/>
              <a:defRPr sz="1100">
                <a:solidFill>
                  <a:schemeClr val="dk2"/>
                </a:solidFill>
                <a:latin typeface="Inter Medium"/>
                <a:ea typeface="Inter Medium"/>
                <a:cs typeface="Inter Medium"/>
                <a:sym typeface="Inter Medium"/>
              </a:defRPr>
            </a:lvl7pPr>
            <a:lvl8pPr indent="-298450" lvl="7" marL="3657600">
              <a:lnSpc>
                <a:spcPct val="115000"/>
              </a:lnSpc>
              <a:spcBef>
                <a:spcPts val="0"/>
              </a:spcBef>
              <a:spcAft>
                <a:spcPts val="0"/>
              </a:spcAft>
              <a:buClr>
                <a:schemeClr val="dk2"/>
              </a:buClr>
              <a:buSzPts val="1100"/>
              <a:buFont typeface="Inter Medium"/>
              <a:buChar char="○"/>
              <a:defRPr sz="1100">
                <a:solidFill>
                  <a:schemeClr val="dk2"/>
                </a:solidFill>
                <a:latin typeface="Inter Medium"/>
                <a:ea typeface="Inter Medium"/>
                <a:cs typeface="Inter Medium"/>
                <a:sym typeface="Inter Medium"/>
              </a:defRPr>
            </a:lvl8pPr>
            <a:lvl9pPr indent="-298450" lvl="8" marL="4114800">
              <a:lnSpc>
                <a:spcPct val="115000"/>
              </a:lnSpc>
              <a:spcBef>
                <a:spcPts val="0"/>
              </a:spcBef>
              <a:spcAft>
                <a:spcPts val="0"/>
              </a:spcAft>
              <a:buClr>
                <a:schemeClr val="dk2"/>
              </a:buClr>
              <a:buSzPts val="1100"/>
              <a:buFont typeface="Inter Medium"/>
              <a:buChar char="■"/>
              <a:defRPr sz="1100">
                <a:solidFill>
                  <a:schemeClr val="dk2"/>
                </a:solidFill>
                <a:latin typeface="Inter Medium"/>
                <a:ea typeface="Inter Medium"/>
                <a:cs typeface="Inter Medium"/>
                <a:sym typeface="Inter Medium"/>
              </a:defRPr>
            </a:lvl9pPr>
          </a:lstStyle>
          <a:p/>
        </p:txBody>
      </p:sp>
      <p:sp>
        <p:nvSpPr>
          <p:cNvPr id="53" name="Google Shape;53;p13"/>
          <p:cNvSpPr txBox="1"/>
          <p:nvPr>
            <p:ph idx="12" type="sldNum"/>
          </p:nvPr>
        </p:nvSpPr>
        <p:spPr>
          <a:xfrm>
            <a:off x="80290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2" r:id="rId44"/>
    <p:sldLayoutId id="2147483703" r:id="rId45"/>
    <p:sldLayoutId id="2147483704" r:id="rId46"/>
    <p:sldLayoutId id="2147483705" r:id="rId47"/>
    <p:sldLayoutId id="2147483706" r:id="rId48"/>
    <p:sldLayoutId id="2147483707" r:id="rId49"/>
    <p:sldLayoutId id="2147483708" r:id="rId50"/>
    <p:sldLayoutId id="2147483709" r:id="rId51"/>
    <p:sldLayoutId id="2147483710" r:id="rId52"/>
    <p:sldLayoutId id="2147483711" r:id="rId53"/>
    <p:sldLayoutId id="2147483712" r:id="rId54"/>
    <p:sldLayoutId id="2147483713" r:id="rId55"/>
    <p:sldLayoutId id="2147483714" r:id="rId56"/>
    <p:sldLayoutId id="2147483715" r:id="rId57"/>
    <p:sldLayoutId id="2147483716" r:id="rId58"/>
    <p:sldLayoutId id="2147483717" r:id="rId59"/>
    <p:sldLayoutId id="2147483718" r:id="rId60"/>
    <p:sldLayoutId id="2147483719" r:id="rId61"/>
    <p:sldLayoutId id="2147483720" r:id="rId62"/>
    <p:sldLayoutId id="2147483721" r:id="rId63"/>
    <p:sldLayoutId id="2147483722" r:id="rId64"/>
    <p:sldLayoutId id="2147483723" r:id="rId65"/>
    <p:sldLayoutId id="2147483724" r:id="rId66"/>
    <p:sldLayoutId id="2147483725" r:id="rId67"/>
    <p:sldLayoutId id="2147483726" r:id="rId68"/>
    <p:sldLayoutId id="2147483727" r:id="rId69"/>
    <p:sldLayoutId id="2147483728" r:id="rId70"/>
    <p:sldLayoutId id="2147483729" r:id="rId71"/>
    <p:sldLayoutId id="2147483730" r:id="rId72"/>
    <p:sldLayoutId id="2147483731" r:id="rId73"/>
    <p:sldLayoutId id="2147483732" r:id="rId74"/>
    <p:sldLayoutId id="2147483733" r:id="rId75"/>
    <p:sldLayoutId id="2147483734" r:id="rId76"/>
    <p:sldLayoutId id="2147483735" r:id="rId77"/>
    <p:sldLayoutId id="2147483736" r:id="rId78"/>
    <p:sldLayoutId id="2147483737" r:id="rId79"/>
    <p:sldLayoutId id="2147483738" r:id="rId80"/>
    <p:sldLayoutId id="2147483739" r:id="rId81"/>
    <p:sldLayoutId id="2147483740" r:id="rId82"/>
    <p:sldLayoutId id="2147483741" r:id="rId83"/>
    <p:sldLayoutId id="2147483742" r:id="rId84"/>
    <p:sldLayoutId id="2147483743" r:id="rId85"/>
    <p:sldLayoutId id="2147483744" r:id="rId86"/>
    <p:sldLayoutId id="2147483745" r:id="rId87"/>
    <p:sldLayoutId id="2147483746" r:id="rId88"/>
    <p:sldLayoutId id="2147483747" r:id="rId89"/>
    <p:sldLayoutId id="2147483748" r:id="rId90"/>
    <p:sldLayoutId id="2147483749" r:id="rId91"/>
    <p:sldLayoutId id="2147483750" r:id="rId92"/>
    <p:sldLayoutId id="2147483751" r:id="rId93"/>
    <p:sldLayoutId id="2147483752" r:id="rId94"/>
    <p:sldLayoutId id="2147483753" r:id="rId95"/>
    <p:sldLayoutId id="2147483754" r:id="rId96"/>
    <p:sldLayoutId id="2147483755" r:id="rId97"/>
    <p:sldLayoutId id="2147483756" r:id="rId98"/>
    <p:sldLayoutId id="2147483757" r:id="rId99"/>
    <p:sldLayoutId id="2147483758" r:id="rId100"/>
    <p:sldLayoutId id="2147483759" r:id="rId101"/>
    <p:sldLayoutId id="2147483760" r:id="rId102"/>
    <p:sldLayoutId id="2147483761" r:id="rId103"/>
    <p:sldLayoutId id="2147483762" r:id="rId104"/>
    <p:sldLayoutId id="2147483763" r:id="rId105"/>
    <p:sldLayoutId id="2147483764" r:id="rId106"/>
    <p:sldLayoutId id="2147483765" r:id="rId107"/>
    <p:sldLayoutId id="2147483766" r:id="rId108"/>
    <p:sldLayoutId id="2147483767" r:id="rId109"/>
    <p:sldLayoutId id="2147483768" r:id="rId1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357">
          <p15:clr>
            <a:srgbClr val="E46962"/>
          </p15:clr>
        </p15:guide>
        <p15:guide id="2" pos="5403">
          <p15:clr>
            <a:srgbClr val="E46962"/>
          </p15:clr>
        </p15:guide>
        <p15:guide id="3" orient="horz" pos="280">
          <p15:clr>
            <a:srgbClr val="E46962"/>
          </p15:clr>
        </p15:guide>
        <p15:guide id="4" orient="horz" pos="2878">
          <p15:clr>
            <a:srgbClr val="E46962"/>
          </p15:clr>
        </p15:guide>
        <p15:guide id="5" orient="horz" pos="868">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3.jpg"/><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6" name="Shape 1346"/>
        <p:cNvGrpSpPr/>
        <p:nvPr/>
      </p:nvGrpSpPr>
      <p:grpSpPr>
        <a:xfrm>
          <a:off x="0" y="0"/>
          <a:ext cx="0" cy="0"/>
          <a:chOff x="0" y="0"/>
          <a:chExt cx="0" cy="0"/>
        </a:xfrm>
      </p:grpSpPr>
      <p:sp>
        <p:nvSpPr>
          <p:cNvPr id="1347" name="Google Shape;1347;p12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Scrum </a:t>
            </a:r>
            <a:endParaRPr/>
          </a:p>
        </p:txBody>
      </p:sp>
      <p:sp>
        <p:nvSpPr>
          <p:cNvPr id="1348" name="Google Shape;1348;p12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40000"/>
          </a:bodyPr>
          <a:lstStyle/>
          <a:p>
            <a:pPr indent="0" lvl="0" marL="0" rtl="0" algn="ctr">
              <a:spcBef>
                <a:spcPts val="0"/>
              </a:spcBef>
              <a:spcAft>
                <a:spcPts val="0"/>
              </a:spcAft>
              <a:buClr>
                <a:schemeClr val="dk1"/>
              </a:buClr>
              <a:buSzPts val="440"/>
              <a:buFont typeface="Arial"/>
              <a:buNone/>
            </a:pPr>
            <a:r>
              <a:rPr lang="en" sz="5200">
                <a:solidFill>
                  <a:schemeClr val="dk1"/>
                </a:solidFill>
              </a:rPr>
              <a:t>utilizando Trello, Agile Poker Clock, Team’O Clock y Easy backlog</a:t>
            </a:r>
            <a:endParaRPr sz="5200">
              <a:solidFill>
                <a:schemeClr val="dk1"/>
              </a:solidFill>
            </a:endParaRPr>
          </a:p>
          <a:p>
            <a:pPr indent="0" lvl="0" marL="0" rtl="0" algn="ctr">
              <a:spcBef>
                <a:spcPts val="0"/>
              </a:spcBef>
              <a:spcAft>
                <a:spcPts val="0"/>
              </a:spcAft>
              <a:buNone/>
            </a:pPr>
            <a:r>
              <a:t/>
            </a:r>
            <a:endParaRPr/>
          </a:p>
        </p:txBody>
      </p:sp>
      <p:pic>
        <p:nvPicPr>
          <p:cNvPr id="1349" name="Google Shape;1349;p124"/>
          <p:cNvPicPr preferRelativeResize="0"/>
          <p:nvPr/>
        </p:nvPicPr>
        <p:blipFill rotWithShape="1">
          <a:blip r:embed="rId3">
            <a:alphaModFix amt="25000"/>
          </a:blip>
          <a:srcRect b="2989" l="5047" r="5290" t="4742"/>
          <a:stretch/>
        </p:blipFill>
        <p:spPr>
          <a:xfrm rot="881940">
            <a:off x="7439072" y="-69816"/>
            <a:ext cx="1786467" cy="1772281"/>
          </a:xfrm>
          <a:prstGeom prst="flowChartConnector">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3" name="Shape 1353"/>
        <p:cNvGrpSpPr/>
        <p:nvPr/>
      </p:nvGrpSpPr>
      <p:grpSpPr>
        <a:xfrm>
          <a:off x="0" y="0"/>
          <a:ext cx="0" cy="0"/>
          <a:chOff x="0" y="0"/>
          <a:chExt cx="0" cy="0"/>
        </a:xfrm>
      </p:grpSpPr>
      <p:sp>
        <p:nvSpPr>
          <p:cNvPr id="1354" name="Google Shape;1354;p125"/>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Uso de Trello para Scrum</a:t>
            </a:r>
            <a:endParaRPr/>
          </a:p>
        </p:txBody>
      </p:sp>
      <p:sp>
        <p:nvSpPr>
          <p:cNvPr id="1355" name="Google Shape;1355;p125"/>
          <p:cNvSpPr txBox="1"/>
          <p:nvPr>
            <p:ph idx="1" type="body"/>
          </p:nvPr>
        </p:nvSpPr>
        <p:spPr>
          <a:xfrm>
            <a:off x="566250" y="3012825"/>
            <a:ext cx="2221500" cy="1739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Trello es una herramienta visual de gestión de proyectos que utiliza tableros, listas y tarjetas para ayudar a organizar las tareas. En Scrum, este tipo de organización es crucial para gestionar las tareas de sprint del backlog, donde cada tarjeta representa una historia de usuario, una tarea o un defecto.</a:t>
            </a:r>
            <a:endParaRPr/>
          </a:p>
        </p:txBody>
      </p:sp>
      <p:sp>
        <p:nvSpPr>
          <p:cNvPr id="1356" name="Google Shape;1356;p125"/>
          <p:cNvSpPr txBox="1"/>
          <p:nvPr>
            <p:ph idx="2" type="body"/>
          </p:nvPr>
        </p:nvSpPr>
        <p:spPr>
          <a:xfrm>
            <a:off x="3251501" y="3014375"/>
            <a:ext cx="2202600" cy="1739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Los tableros de Trello proporcionan una descripción general de alto nivel del proyecto, mientras que las listas representan las diferentes etapas del trabajo (por ejemplo, Por hacer, En progreso, Pruebas, Hecho). Las tarjetas, por otro lado, representan tareas individuales o historias de usuario que deben completarse.</a:t>
            </a:r>
            <a:endParaRPr/>
          </a:p>
        </p:txBody>
      </p:sp>
      <p:sp>
        <p:nvSpPr>
          <p:cNvPr id="1357" name="Google Shape;1357;p125"/>
          <p:cNvSpPr txBox="1"/>
          <p:nvPr>
            <p:ph idx="3" type="body"/>
          </p:nvPr>
        </p:nvSpPr>
        <p:spPr>
          <a:xfrm>
            <a:off x="5917850" y="3091475"/>
            <a:ext cx="2221500" cy="1357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Con Trello, los equipos pueden administrar y priorizar fácilmente las tareas de sprint de trabajo pendiente asignándolas a tarjetas. Esto permite una mejor visibilidad y colaboración dentro del equipo.</a:t>
            </a:r>
            <a:endParaRPr/>
          </a:p>
        </p:txBody>
      </p:sp>
      <p:sp>
        <p:nvSpPr>
          <p:cNvPr id="1358" name="Google Shape;1358;p125"/>
          <p:cNvSpPr txBox="1"/>
          <p:nvPr>
            <p:ph idx="4" type="subTitle"/>
          </p:nvPr>
        </p:nvSpPr>
        <p:spPr>
          <a:xfrm>
            <a:off x="566250" y="2440425"/>
            <a:ext cx="2221500" cy="50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Descripción general</a:t>
            </a:r>
            <a:endParaRPr/>
          </a:p>
        </p:txBody>
      </p:sp>
      <p:sp>
        <p:nvSpPr>
          <p:cNvPr id="1359" name="Google Shape;1359;p125"/>
          <p:cNvSpPr txBox="1"/>
          <p:nvPr>
            <p:ph idx="5" type="subTitle"/>
          </p:nvPr>
        </p:nvSpPr>
        <p:spPr>
          <a:xfrm>
            <a:off x="3251488" y="2440425"/>
            <a:ext cx="2202600" cy="50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Comprender la estructura de los tableros</a:t>
            </a:r>
            <a:endParaRPr/>
          </a:p>
        </p:txBody>
      </p:sp>
      <p:sp>
        <p:nvSpPr>
          <p:cNvPr id="1360" name="Google Shape;1360;p125"/>
          <p:cNvSpPr txBox="1"/>
          <p:nvPr>
            <p:ph idx="6" type="subTitle"/>
          </p:nvPr>
        </p:nvSpPr>
        <p:spPr>
          <a:xfrm>
            <a:off x="5936663" y="2440425"/>
            <a:ext cx="2221500" cy="50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Administración de tareas de sprint </a:t>
            </a:r>
            <a:endParaRPr/>
          </a:p>
        </p:txBody>
      </p:sp>
      <p:pic>
        <p:nvPicPr>
          <p:cNvPr id="1361" name="Google Shape;1361;p125"/>
          <p:cNvPicPr preferRelativeResize="0"/>
          <p:nvPr>
            <p:ph idx="7" type="pic"/>
          </p:nvPr>
        </p:nvPicPr>
        <p:blipFill>
          <a:blip r:embed="rId3">
            <a:alphaModFix/>
          </a:blip>
          <a:stretch>
            <a:fillRect/>
          </a:stretch>
        </p:blipFill>
        <p:spPr>
          <a:xfrm>
            <a:off x="772718" y="1170000"/>
            <a:ext cx="1808565" cy="1203000"/>
          </a:xfrm>
          <a:prstGeom prst="rect">
            <a:avLst/>
          </a:prstGeom>
        </p:spPr>
      </p:pic>
      <p:pic>
        <p:nvPicPr>
          <p:cNvPr id="1362" name="Google Shape;1362;p125"/>
          <p:cNvPicPr preferRelativeResize="0"/>
          <p:nvPr>
            <p:ph idx="8" type="pic"/>
          </p:nvPr>
        </p:nvPicPr>
        <p:blipFill>
          <a:blip r:embed="rId4">
            <a:alphaModFix/>
          </a:blip>
          <a:stretch>
            <a:fillRect/>
          </a:stretch>
        </p:blipFill>
        <p:spPr>
          <a:xfrm>
            <a:off x="3251475" y="1273826"/>
            <a:ext cx="2235900" cy="992099"/>
          </a:xfrm>
          <a:prstGeom prst="rect">
            <a:avLst/>
          </a:prstGeom>
        </p:spPr>
      </p:pic>
      <p:pic>
        <p:nvPicPr>
          <p:cNvPr id="1363" name="Google Shape;1363;p125"/>
          <p:cNvPicPr preferRelativeResize="0"/>
          <p:nvPr>
            <p:ph idx="9" type="pic"/>
          </p:nvPr>
        </p:nvPicPr>
        <p:blipFill>
          <a:blip r:embed="rId5">
            <a:alphaModFix/>
          </a:blip>
          <a:stretch>
            <a:fillRect/>
          </a:stretch>
        </p:blipFill>
        <p:spPr>
          <a:xfrm>
            <a:off x="6040128" y="1168375"/>
            <a:ext cx="2014593" cy="1203000"/>
          </a:xfrm>
          <a:prstGeom prst="rect">
            <a:avLst/>
          </a:prstGeom>
        </p:spPr>
      </p:pic>
      <p:pic>
        <p:nvPicPr>
          <p:cNvPr id="1364" name="Google Shape;1364;p125"/>
          <p:cNvPicPr preferRelativeResize="0"/>
          <p:nvPr/>
        </p:nvPicPr>
        <p:blipFill rotWithShape="1">
          <a:blip r:embed="rId6">
            <a:alphaModFix amt="25000"/>
          </a:blip>
          <a:srcRect b="2989" l="5047" r="5290" t="4742"/>
          <a:stretch/>
        </p:blipFill>
        <p:spPr>
          <a:xfrm rot="881940">
            <a:off x="7439072" y="-69816"/>
            <a:ext cx="1786467" cy="1772281"/>
          </a:xfrm>
          <a:prstGeom prst="flowChartConnector">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8" name="Shape 1368"/>
        <p:cNvGrpSpPr/>
        <p:nvPr/>
      </p:nvGrpSpPr>
      <p:grpSpPr>
        <a:xfrm>
          <a:off x="0" y="0"/>
          <a:ext cx="0" cy="0"/>
          <a:chOff x="0" y="0"/>
          <a:chExt cx="0" cy="0"/>
        </a:xfrm>
      </p:grpSpPr>
      <p:sp>
        <p:nvSpPr>
          <p:cNvPr id="1369" name="Google Shape;1369;p126"/>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Agile Poker Clock</a:t>
            </a:r>
            <a:endParaRPr/>
          </a:p>
        </p:txBody>
      </p:sp>
      <p:sp>
        <p:nvSpPr>
          <p:cNvPr id="1370" name="Google Shape;1370;p126"/>
          <p:cNvSpPr txBox="1"/>
          <p:nvPr>
            <p:ph idx="1" type="body"/>
          </p:nvPr>
        </p:nvSpPr>
        <p:spPr>
          <a:xfrm>
            <a:off x="4963350" y="3023074"/>
            <a:ext cx="3243300" cy="135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Agile Poker Clock es una herramienta diseñada específicamente para estimar la complejidad de las historias de usuario en Scrum. Facilita el proceso de estimación utilizando la técnica de Planning Poker, donde los miembros del equipo votan en tiempo real sobre la complejidad de cada historia de usuario.</a:t>
            </a:r>
            <a:endParaRPr/>
          </a:p>
        </p:txBody>
      </p:sp>
      <p:sp>
        <p:nvSpPr>
          <p:cNvPr id="1371" name="Google Shape;1371;p126"/>
          <p:cNvSpPr txBox="1"/>
          <p:nvPr>
            <p:ph idx="2" type="body"/>
          </p:nvPr>
        </p:nvSpPr>
        <p:spPr>
          <a:xfrm>
            <a:off x="566250" y="3023074"/>
            <a:ext cx="3243300" cy="135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Planning Poker es una técnica basada en el consenso que consiste en que los miembros del equipo estimen individualmente la complejidad de una historia de usuario utilizando una escala numérica. Luego, el equipo discute sus estimaciones y repite el proceso hasta que se llega a un consenso. Agile Poker Clock simplifica este proceso y garantiza estimaciones precisas.</a:t>
            </a:r>
            <a:endParaRPr/>
          </a:p>
        </p:txBody>
      </p:sp>
      <p:pic>
        <p:nvPicPr>
          <p:cNvPr id="1372" name="Google Shape;1372;p126"/>
          <p:cNvPicPr preferRelativeResize="0"/>
          <p:nvPr>
            <p:ph idx="5" type="pic"/>
          </p:nvPr>
        </p:nvPicPr>
        <p:blipFill>
          <a:blip r:embed="rId3">
            <a:alphaModFix/>
          </a:blip>
          <a:stretch>
            <a:fillRect/>
          </a:stretch>
        </p:blipFill>
        <p:spPr>
          <a:xfrm>
            <a:off x="5419133" y="1163550"/>
            <a:ext cx="2331735" cy="1408200"/>
          </a:xfrm>
          <a:prstGeom prst="rect">
            <a:avLst/>
          </a:prstGeom>
        </p:spPr>
      </p:pic>
      <p:pic>
        <p:nvPicPr>
          <p:cNvPr id="1373" name="Google Shape;1373;p126"/>
          <p:cNvPicPr preferRelativeResize="0"/>
          <p:nvPr>
            <p:ph idx="6" type="pic"/>
          </p:nvPr>
        </p:nvPicPr>
        <p:blipFill>
          <a:blip r:embed="rId4">
            <a:alphaModFix/>
          </a:blip>
          <a:stretch>
            <a:fillRect/>
          </a:stretch>
        </p:blipFill>
        <p:spPr>
          <a:xfrm>
            <a:off x="1120191" y="1163550"/>
            <a:ext cx="1920618" cy="1408200"/>
          </a:xfrm>
          <a:prstGeom prst="rect">
            <a:avLst/>
          </a:prstGeom>
        </p:spPr>
      </p:pic>
      <p:pic>
        <p:nvPicPr>
          <p:cNvPr id="1374" name="Google Shape;1374;p126"/>
          <p:cNvPicPr preferRelativeResize="0"/>
          <p:nvPr/>
        </p:nvPicPr>
        <p:blipFill rotWithShape="1">
          <a:blip r:embed="rId5">
            <a:alphaModFix amt="25000"/>
          </a:blip>
          <a:srcRect b="2989" l="5047" r="5290" t="4742"/>
          <a:stretch/>
        </p:blipFill>
        <p:spPr>
          <a:xfrm rot="881940">
            <a:off x="7439072" y="-69816"/>
            <a:ext cx="1786467" cy="1772281"/>
          </a:xfrm>
          <a:prstGeom prst="flowChartConnector">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8" name="Shape 1378"/>
        <p:cNvGrpSpPr/>
        <p:nvPr/>
      </p:nvGrpSpPr>
      <p:grpSpPr>
        <a:xfrm>
          <a:off x="0" y="0"/>
          <a:ext cx="0" cy="0"/>
          <a:chOff x="0" y="0"/>
          <a:chExt cx="0" cy="0"/>
        </a:xfrm>
      </p:grpSpPr>
      <p:sp>
        <p:nvSpPr>
          <p:cNvPr id="1379" name="Google Shape;1379;p127"/>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O’clock</a:t>
            </a:r>
            <a:endParaRPr/>
          </a:p>
        </p:txBody>
      </p:sp>
      <p:sp>
        <p:nvSpPr>
          <p:cNvPr id="1380" name="Google Shape;1380;p127"/>
          <p:cNvSpPr txBox="1"/>
          <p:nvPr>
            <p:ph idx="1" type="body"/>
          </p:nvPr>
        </p:nvSpPr>
        <p:spPr>
          <a:xfrm>
            <a:off x="566250" y="2337950"/>
            <a:ext cx="3243300" cy="142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O'Clock es una herramienta que ayuda a estructurar y mejorar las reuniones ágiles, como la planificación de sprints y las retrospectivas. Proporciona funciones como plantillas de agenda y seguimiento de decisiones, lo que permite a los equipos aprovechar al máximo sus reuniones.</a:t>
            </a:r>
            <a:endParaRPr/>
          </a:p>
        </p:txBody>
      </p:sp>
      <p:sp>
        <p:nvSpPr>
          <p:cNvPr id="1381" name="Google Shape;1381;p127"/>
          <p:cNvSpPr txBox="1"/>
          <p:nvPr>
            <p:ph idx="2" type="body"/>
          </p:nvPr>
        </p:nvSpPr>
        <p:spPr>
          <a:xfrm>
            <a:off x="5226525" y="2337950"/>
            <a:ext cx="3243300" cy="142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O'Clock permite a los equipos crear agendas de reuniones estructuradas, asegurando que se cubran todos los temas necesarios. También ayuda a realizar un seguimiento de las decisiones tomadas durante la reunión, asegurando que se les haga un seguimiento y se implementen de manera efectiva.</a:t>
            </a:r>
            <a:endParaRPr/>
          </a:p>
        </p:txBody>
      </p:sp>
      <p:sp>
        <p:nvSpPr>
          <p:cNvPr id="1382" name="Google Shape;1382;p127"/>
          <p:cNvSpPr txBox="1"/>
          <p:nvPr>
            <p:ph idx="3" type="subTitle"/>
          </p:nvPr>
        </p:nvSpPr>
        <p:spPr>
          <a:xfrm>
            <a:off x="566250" y="1406475"/>
            <a:ext cx="3243300" cy="44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Introducción a Team O'Clock como herramienta para reuniones ágiles productivas</a:t>
            </a:r>
            <a:endParaRPr/>
          </a:p>
        </p:txBody>
      </p:sp>
      <p:sp>
        <p:nvSpPr>
          <p:cNvPr id="1383" name="Google Shape;1383;p127"/>
          <p:cNvSpPr txBox="1"/>
          <p:nvPr>
            <p:ph idx="4" type="subTitle"/>
          </p:nvPr>
        </p:nvSpPr>
        <p:spPr>
          <a:xfrm>
            <a:off x="5226525" y="1382475"/>
            <a:ext cx="3243300" cy="47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Cómo Team O'Clock puede ayudar a estructurar las agendas de las reuniones y realizar un seguimiento de las decisiones</a:t>
            </a:r>
            <a:endParaRPr/>
          </a:p>
        </p:txBody>
      </p:sp>
      <p:pic>
        <p:nvPicPr>
          <p:cNvPr id="1384" name="Google Shape;1384;p127"/>
          <p:cNvPicPr preferRelativeResize="0"/>
          <p:nvPr/>
        </p:nvPicPr>
        <p:blipFill rotWithShape="1">
          <a:blip r:embed="rId3">
            <a:alphaModFix amt="25000"/>
          </a:blip>
          <a:srcRect b="2989" l="5047" r="5290" t="4742"/>
          <a:stretch/>
        </p:blipFill>
        <p:spPr>
          <a:xfrm rot="881940">
            <a:off x="7439072" y="-69816"/>
            <a:ext cx="1786467" cy="1772281"/>
          </a:xfrm>
          <a:prstGeom prst="flowChartConnector">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8" name="Shape 1388"/>
        <p:cNvGrpSpPr/>
        <p:nvPr/>
      </p:nvGrpSpPr>
      <p:grpSpPr>
        <a:xfrm>
          <a:off x="0" y="0"/>
          <a:ext cx="0" cy="0"/>
          <a:chOff x="0" y="0"/>
          <a:chExt cx="0" cy="0"/>
        </a:xfrm>
      </p:grpSpPr>
      <p:sp>
        <p:nvSpPr>
          <p:cNvPr id="1389" name="Google Shape;1389;p128"/>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Easy Backlog</a:t>
            </a:r>
            <a:endParaRPr/>
          </a:p>
        </p:txBody>
      </p:sp>
      <p:sp>
        <p:nvSpPr>
          <p:cNvPr id="1390" name="Google Shape;1390;p128"/>
          <p:cNvSpPr txBox="1"/>
          <p:nvPr>
            <p:ph idx="1" type="body"/>
          </p:nvPr>
        </p:nvSpPr>
        <p:spPr>
          <a:xfrm>
            <a:off x="4427475" y="1377275"/>
            <a:ext cx="4150200" cy="148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Easy Backlog es una herramienta diseñada para gestionar el backlog del producto de una manera más detallada. Permite a los equipos priorizar las historias de usuario y las tareas en función de su valor y dificultad, asegurando que el equipo esté trabajando en las tareas más importantes durante cada sprint.</a:t>
            </a:r>
            <a:endParaRPr/>
          </a:p>
        </p:txBody>
      </p:sp>
      <p:sp>
        <p:nvSpPr>
          <p:cNvPr id="1391" name="Google Shape;1391;p128"/>
          <p:cNvSpPr txBox="1"/>
          <p:nvPr>
            <p:ph idx="2" type="body"/>
          </p:nvPr>
        </p:nvSpPr>
        <p:spPr>
          <a:xfrm>
            <a:off x="4427475" y="3088775"/>
            <a:ext cx="4150200" cy="148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Easy Backlog proporciona funciones que permiten a los equipos priorizar las historias de usuario y las tareas de forma eficaz. Al considerar el valor y la dificultad de cada elemento, los equipos pueden asegurarse de que se centran en tareas de alto valor y aprovechan al máximo sus recursos.</a:t>
            </a:r>
            <a:endParaRPr/>
          </a:p>
        </p:txBody>
      </p:sp>
      <p:sp>
        <p:nvSpPr>
          <p:cNvPr id="1392" name="Google Shape;1392;p128"/>
          <p:cNvSpPr txBox="1"/>
          <p:nvPr>
            <p:ph idx="3" type="subTitle"/>
          </p:nvPr>
        </p:nvSpPr>
        <p:spPr>
          <a:xfrm>
            <a:off x="566250" y="1395850"/>
            <a:ext cx="33186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Visión general de Easy Backlog como herramienta para gestionar el backlog del producto</a:t>
            </a:r>
            <a:endParaRPr/>
          </a:p>
        </p:txBody>
      </p:sp>
      <p:sp>
        <p:nvSpPr>
          <p:cNvPr id="1393" name="Google Shape;1393;p128"/>
          <p:cNvSpPr txBox="1"/>
          <p:nvPr>
            <p:ph idx="4" type="subTitle"/>
          </p:nvPr>
        </p:nvSpPr>
        <p:spPr>
          <a:xfrm>
            <a:off x="566250" y="3088775"/>
            <a:ext cx="33186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Uso de Easy Backlog para priorizar los casos de usuario y las tareas en función del valor y la dificultad</a:t>
            </a:r>
            <a:endParaRPr/>
          </a:p>
        </p:txBody>
      </p:sp>
      <p:pic>
        <p:nvPicPr>
          <p:cNvPr id="1394" name="Google Shape;1394;p128"/>
          <p:cNvPicPr preferRelativeResize="0"/>
          <p:nvPr/>
        </p:nvPicPr>
        <p:blipFill rotWithShape="1">
          <a:blip r:embed="rId3">
            <a:alphaModFix amt="25000"/>
          </a:blip>
          <a:srcRect b="2989" l="5047" r="5290" t="4742"/>
          <a:stretch/>
        </p:blipFill>
        <p:spPr>
          <a:xfrm rot="881940">
            <a:off x="7439072" y="-69816"/>
            <a:ext cx="1786467" cy="1772281"/>
          </a:xfrm>
          <a:prstGeom prst="flowChartConnector">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8" name="Shape 1398"/>
        <p:cNvGrpSpPr/>
        <p:nvPr/>
      </p:nvGrpSpPr>
      <p:grpSpPr>
        <a:xfrm>
          <a:off x="0" y="0"/>
          <a:ext cx="0" cy="0"/>
          <a:chOff x="0" y="0"/>
          <a:chExt cx="0" cy="0"/>
        </a:xfrm>
      </p:grpSpPr>
      <p:sp>
        <p:nvSpPr>
          <p:cNvPr id="1399" name="Google Shape;1399;p129"/>
          <p:cNvSpPr txBox="1"/>
          <p:nvPr>
            <p:ph type="title"/>
          </p:nvPr>
        </p:nvSpPr>
        <p:spPr>
          <a:xfrm>
            <a:off x="566250" y="408150"/>
            <a:ext cx="80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Conclusión</a:t>
            </a:r>
            <a:endParaRPr/>
          </a:p>
        </p:txBody>
      </p:sp>
      <p:sp>
        <p:nvSpPr>
          <p:cNvPr id="1400" name="Google Shape;1400;p129"/>
          <p:cNvSpPr txBox="1"/>
          <p:nvPr>
            <p:ph idx="1" type="body"/>
          </p:nvPr>
        </p:nvSpPr>
        <p:spPr>
          <a:xfrm>
            <a:off x="566250" y="1018792"/>
            <a:ext cx="7777200" cy="2766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En conclusión, Trello es una herramienta poderosa para los equipos de Scrum, y al integrar herramientas como Agile Poker Clock, Team O'Clock y Easy Backlog, los equipos pueden optimizar sus sprints y mejorar la productividad. Estas herramientas mejoran el proceso de estimación, facilitan reuniones productivas y proporcionan un enfoque más detallado para gestionar el backlog del producto.</a:t>
            </a:r>
            <a:endParaRPr/>
          </a:p>
        </p:txBody>
      </p:sp>
      <p:sp>
        <p:nvSpPr>
          <p:cNvPr id="1401" name="Google Shape;1401;p129"/>
          <p:cNvSpPr/>
          <p:nvPr/>
        </p:nvSpPr>
        <p:spPr>
          <a:xfrm rot="-2729566">
            <a:off x="6744492" y="2805568"/>
            <a:ext cx="1085308" cy="1083186"/>
          </a:xfrm>
          <a:prstGeom prst="ellipse">
            <a:avLst/>
          </a:prstGeom>
          <a:solidFill>
            <a:srgbClr val="83E3DA"/>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grpSp>
        <p:nvGrpSpPr>
          <p:cNvPr id="1402" name="Google Shape;1402;p129"/>
          <p:cNvGrpSpPr/>
          <p:nvPr/>
        </p:nvGrpSpPr>
        <p:grpSpPr>
          <a:xfrm>
            <a:off x="5131775" y="2422585"/>
            <a:ext cx="2229389" cy="2205652"/>
            <a:chOff x="1917433" y="1453653"/>
            <a:chExt cx="2742176" cy="2667697"/>
          </a:xfrm>
        </p:grpSpPr>
        <p:sp>
          <p:nvSpPr>
            <p:cNvPr id="1403" name="Google Shape;1403;p129"/>
            <p:cNvSpPr/>
            <p:nvPr/>
          </p:nvSpPr>
          <p:spPr>
            <a:xfrm rot="-2700000">
              <a:off x="2440767" y="1711670"/>
              <a:ext cx="1621029" cy="2151664"/>
            </a:xfrm>
            <a:custGeom>
              <a:rect b="b" l="l" r="r" t="t"/>
              <a:pathLst>
                <a:path extrusionOk="0" h="332" w="250">
                  <a:moveTo>
                    <a:pt x="32" y="286"/>
                  </a:moveTo>
                  <a:cubicBezTo>
                    <a:pt x="32" y="157"/>
                    <a:pt x="127" y="49"/>
                    <a:pt x="250" y="29"/>
                  </a:cubicBezTo>
                  <a:cubicBezTo>
                    <a:pt x="245" y="19"/>
                    <a:pt x="239" y="9"/>
                    <a:pt x="232" y="0"/>
                  </a:cubicBezTo>
                  <a:cubicBezTo>
                    <a:pt x="100" y="28"/>
                    <a:pt x="0" y="145"/>
                    <a:pt x="0" y="286"/>
                  </a:cubicBezTo>
                  <a:cubicBezTo>
                    <a:pt x="0" y="302"/>
                    <a:pt x="1" y="317"/>
                    <a:pt x="3" y="332"/>
                  </a:cubicBezTo>
                  <a:cubicBezTo>
                    <a:pt x="13" y="325"/>
                    <a:pt x="23" y="319"/>
                    <a:pt x="33" y="314"/>
                  </a:cubicBezTo>
                  <a:cubicBezTo>
                    <a:pt x="33" y="305"/>
                    <a:pt x="32" y="296"/>
                    <a:pt x="32" y="286"/>
                  </a:cubicBezTo>
                  <a:close/>
                </a:path>
              </a:pathLst>
            </a:custGeom>
            <a:solidFill>
              <a:srgbClr val="83E3DA"/>
            </a:solidFill>
            <a:ln cap="flat" cmpd="sng" w="9525">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4" name="Google Shape;1404;p129"/>
            <p:cNvSpPr/>
            <p:nvPr/>
          </p:nvSpPr>
          <p:spPr>
            <a:xfrm rot="-2700000">
              <a:off x="2689034" y="1771298"/>
              <a:ext cx="1575643" cy="1769691"/>
            </a:xfrm>
            <a:custGeom>
              <a:rect b="b" l="l" r="r" t="t"/>
              <a:pathLst>
                <a:path extrusionOk="0" h="285" w="254">
                  <a:moveTo>
                    <a:pt x="200" y="153"/>
                  </a:moveTo>
                  <a:cubicBezTo>
                    <a:pt x="217" y="143"/>
                    <a:pt x="236" y="137"/>
                    <a:pt x="254" y="136"/>
                  </a:cubicBezTo>
                  <a:cubicBezTo>
                    <a:pt x="253" y="87"/>
                    <a:pt x="240" y="41"/>
                    <a:pt x="218" y="0"/>
                  </a:cubicBezTo>
                  <a:cubicBezTo>
                    <a:pt x="95" y="20"/>
                    <a:pt x="0" y="128"/>
                    <a:pt x="0" y="257"/>
                  </a:cubicBezTo>
                  <a:cubicBezTo>
                    <a:pt x="0" y="267"/>
                    <a:pt x="1" y="276"/>
                    <a:pt x="1" y="285"/>
                  </a:cubicBezTo>
                  <a:cubicBezTo>
                    <a:pt x="43" y="263"/>
                    <a:pt x="90" y="251"/>
                    <a:pt x="140" y="250"/>
                  </a:cubicBezTo>
                  <a:cubicBezTo>
                    <a:pt x="142" y="211"/>
                    <a:pt x="164" y="174"/>
                    <a:pt x="200" y="153"/>
                  </a:cubicBezTo>
                  <a:close/>
                </a:path>
              </a:pathLst>
            </a:custGeom>
            <a:solidFill>
              <a:srgbClr val="1B786F"/>
            </a:solidFill>
            <a:ln cap="flat" cmpd="sng" w="9525">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5" name="Google Shape;1405;p129"/>
            <p:cNvSpPr txBox="1"/>
            <p:nvPr/>
          </p:nvSpPr>
          <p:spPr>
            <a:xfrm rot="-5400000">
              <a:off x="2686908" y="2290153"/>
              <a:ext cx="1496100" cy="56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Easy Backlog</a:t>
              </a:r>
              <a:endParaRPr sz="1000">
                <a:solidFill>
                  <a:srgbClr val="FFFFFF"/>
                </a:solidFill>
                <a:latin typeface="Roboto"/>
                <a:ea typeface="Roboto"/>
                <a:cs typeface="Roboto"/>
                <a:sym typeface="Roboto"/>
              </a:endParaRPr>
            </a:p>
          </p:txBody>
        </p:sp>
      </p:grpSp>
      <p:grpSp>
        <p:nvGrpSpPr>
          <p:cNvPr id="1406" name="Google Shape;1406;p129"/>
          <p:cNvGrpSpPr/>
          <p:nvPr/>
        </p:nvGrpSpPr>
        <p:grpSpPr>
          <a:xfrm>
            <a:off x="6378899" y="3271042"/>
            <a:ext cx="2169997" cy="2270148"/>
            <a:chOff x="3451411" y="2479847"/>
            <a:chExt cx="2669123" cy="2745704"/>
          </a:xfrm>
        </p:grpSpPr>
        <p:sp>
          <p:nvSpPr>
            <p:cNvPr id="1407" name="Google Shape;1407;p129"/>
            <p:cNvSpPr/>
            <p:nvPr/>
          </p:nvSpPr>
          <p:spPr>
            <a:xfrm rot="-2700000">
              <a:off x="3709147" y="3080460"/>
              <a:ext cx="2153650" cy="1621060"/>
            </a:xfrm>
            <a:custGeom>
              <a:rect b="b" l="l" r="r" t="t"/>
              <a:pathLst>
                <a:path extrusionOk="0" h="250" w="333">
                  <a:moveTo>
                    <a:pt x="287" y="218"/>
                  </a:moveTo>
                  <a:cubicBezTo>
                    <a:pt x="157" y="218"/>
                    <a:pt x="50" y="124"/>
                    <a:pt x="30" y="0"/>
                  </a:cubicBezTo>
                  <a:cubicBezTo>
                    <a:pt x="19" y="5"/>
                    <a:pt x="10" y="11"/>
                    <a:pt x="0" y="18"/>
                  </a:cubicBezTo>
                  <a:cubicBezTo>
                    <a:pt x="28" y="151"/>
                    <a:pt x="146" y="250"/>
                    <a:pt x="287" y="250"/>
                  </a:cubicBezTo>
                  <a:cubicBezTo>
                    <a:pt x="302" y="250"/>
                    <a:pt x="318" y="249"/>
                    <a:pt x="333" y="247"/>
                  </a:cubicBezTo>
                  <a:cubicBezTo>
                    <a:pt x="326" y="237"/>
                    <a:pt x="320" y="227"/>
                    <a:pt x="315" y="217"/>
                  </a:cubicBezTo>
                  <a:cubicBezTo>
                    <a:pt x="306" y="218"/>
                    <a:pt x="296" y="218"/>
                    <a:pt x="287" y="218"/>
                  </a:cubicBezTo>
                  <a:close/>
                </a:path>
              </a:pathLst>
            </a:custGeom>
            <a:solidFill>
              <a:srgbClr val="83E3DA"/>
            </a:solidFill>
            <a:ln cap="flat" cmpd="sng" w="9525">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8" name="Google Shape;1408;p129"/>
            <p:cNvSpPr/>
            <p:nvPr/>
          </p:nvSpPr>
          <p:spPr>
            <a:xfrm rot="-2700000">
              <a:off x="3773733" y="2873178"/>
              <a:ext cx="1764275" cy="1573502"/>
            </a:xfrm>
            <a:custGeom>
              <a:rect b="b" l="l" r="r" t="t"/>
              <a:pathLst>
                <a:path extrusionOk="0" h="254" w="285">
                  <a:moveTo>
                    <a:pt x="152" y="54"/>
                  </a:moveTo>
                  <a:cubicBezTo>
                    <a:pt x="142" y="37"/>
                    <a:pt x="137" y="19"/>
                    <a:pt x="136" y="0"/>
                  </a:cubicBezTo>
                  <a:cubicBezTo>
                    <a:pt x="86" y="1"/>
                    <a:pt x="40" y="14"/>
                    <a:pt x="0" y="36"/>
                  </a:cubicBezTo>
                  <a:cubicBezTo>
                    <a:pt x="20" y="160"/>
                    <a:pt x="127" y="254"/>
                    <a:pt x="257" y="254"/>
                  </a:cubicBezTo>
                  <a:cubicBezTo>
                    <a:pt x="266" y="254"/>
                    <a:pt x="276" y="254"/>
                    <a:pt x="285" y="253"/>
                  </a:cubicBezTo>
                  <a:cubicBezTo>
                    <a:pt x="263" y="211"/>
                    <a:pt x="251" y="164"/>
                    <a:pt x="250" y="115"/>
                  </a:cubicBezTo>
                  <a:cubicBezTo>
                    <a:pt x="210" y="112"/>
                    <a:pt x="173" y="91"/>
                    <a:pt x="152" y="54"/>
                  </a:cubicBezTo>
                  <a:close/>
                </a:path>
              </a:pathLst>
            </a:custGeom>
            <a:solidFill>
              <a:srgbClr val="1D7E75"/>
            </a:solidFill>
            <a:ln cap="flat" cmpd="sng" w="9525">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9" name="Google Shape;1409;p129"/>
            <p:cNvSpPr txBox="1"/>
            <p:nvPr/>
          </p:nvSpPr>
          <p:spPr>
            <a:xfrm>
              <a:off x="3823936" y="3427182"/>
              <a:ext cx="1496100" cy="56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Team O’Clock</a:t>
              </a:r>
              <a:r>
                <a:rPr lang="en" sz="1000">
                  <a:solidFill>
                    <a:srgbClr val="FFFFFF"/>
                  </a:solidFill>
                  <a:latin typeface="Roboto"/>
                  <a:ea typeface="Roboto"/>
                  <a:cs typeface="Roboto"/>
                  <a:sym typeface="Roboto"/>
                </a:rPr>
                <a:t> </a:t>
              </a:r>
              <a:endParaRPr sz="1000">
                <a:solidFill>
                  <a:srgbClr val="FFFFFF"/>
                </a:solidFill>
                <a:latin typeface="Roboto"/>
                <a:ea typeface="Roboto"/>
                <a:cs typeface="Roboto"/>
                <a:sym typeface="Roboto"/>
              </a:endParaRPr>
            </a:p>
          </p:txBody>
        </p:sp>
      </p:grpSp>
      <p:grpSp>
        <p:nvGrpSpPr>
          <p:cNvPr id="1410" name="Google Shape;1410;p129"/>
          <p:cNvGrpSpPr/>
          <p:nvPr/>
        </p:nvGrpSpPr>
        <p:grpSpPr>
          <a:xfrm>
            <a:off x="7216548" y="2065738"/>
            <a:ext cx="2231529" cy="2203392"/>
            <a:chOff x="4481729" y="1022053"/>
            <a:chExt cx="2744808" cy="2664963"/>
          </a:xfrm>
        </p:grpSpPr>
        <p:sp>
          <p:nvSpPr>
            <p:cNvPr id="1411" name="Google Shape;1411;p129"/>
            <p:cNvSpPr/>
            <p:nvPr/>
          </p:nvSpPr>
          <p:spPr>
            <a:xfrm rot="-2700000">
              <a:off x="5085474" y="1278703"/>
              <a:ext cx="1617163" cy="2151664"/>
            </a:xfrm>
            <a:custGeom>
              <a:rect b="b" l="l" r="r" t="t"/>
              <a:pathLst>
                <a:path extrusionOk="0" h="332" w="250">
                  <a:moveTo>
                    <a:pt x="218" y="45"/>
                  </a:moveTo>
                  <a:cubicBezTo>
                    <a:pt x="218" y="175"/>
                    <a:pt x="123" y="282"/>
                    <a:pt x="0" y="303"/>
                  </a:cubicBezTo>
                  <a:cubicBezTo>
                    <a:pt x="5" y="313"/>
                    <a:pt x="11" y="323"/>
                    <a:pt x="18" y="332"/>
                  </a:cubicBezTo>
                  <a:cubicBezTo>
                    <a:pt x="150" y="304"/>
                    <a:pt x="250" y="186"/>
                    <a:pt x="250" y="45"/>
                  </a:cubicBezTo>
                  <a:cubicBezTo>
                    <a:pt x="250" y="30"/>
                    <a:pt x="248" y="15"/>
                    <a:pt x="246" y="0"/>
                  </a:cubicBezTo>
                  <a:cubicBezTo>
                    <a:pt x="237" y="6"/>
                    <a:pt x="226" y="12"/>
                    <a:pt x="216" y="18"/>
                  </a:cubicBezTo>
                  <a:cubicBezTo>
                    <a:pt x="217" y="27"/>
                    <a:pt x="218" y="36"/>
                    <a:pt x="218" y="45"/>
                  </a:cubicBezTo>
                  <a:close/>
                </a:path>
              </a:pathLst>
            </a:custGeom>
            <a:solidFill>
              <a:srgbClr val="83E3DA"/>
            </a:solidFill>
            <a:ln cap="flat" cmpd="sng" w="9525">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2" name="Google Shape;1412;p129"/>
            <p:cNvSpPr/>
            <p:nvPr/>
          </p:nvSpPr>
          <p:spPr>
            <a:xfrm rot="-2700000">
              <a:off x="4874704" y="1604373"/>
              <a:ext cx="1579339" cy="1765685"/>
            </a:xfrm>
            <a:custGeom>
              <a:rect b="b" l="l" r="r" t="t"/>
              <a:pathLst>
                <a:path extrusionOk="0" h="285" w="254">
                  <a:moveTo>
                    <a:pt x="53" y="133"/>
                  </a:moveTo>
                  <a:cubicBezTo>
                    <a:pt x="37" y="142"/>
                    <a:pt x="18" y="148"/>
                    <a:pt x="0" y="149"/>
                  </a:cubicBezTo>
                  <a:cubicBezTo>
                    <a:pt x="1" y="198"/>
                    <a:pt x="14" y="244"/>
                    <a:pt x="36" y="285"/>
                  </a:cubicBezTo>
                  <a:cubicBezTo>
                    <a:pt x="159" y="264"/>
                    <a:pt x="254" y="157"/>
                    <a:pt x="254" y="27"/>
                  </a:cubicBezTo>
                  <a:cubicBezTo>
                    <a:pt x="254" y="18"/>
                    <a:pt x="253" y="9"/>
                    <a:pt x="252" y="0"/>
                  </a:cubicBezTo>
                  <a:cubicBezTo>
                    <a:pt x="211" y="21"/>
                    <a:pt x="164" y="34"/>
                    <a:pt x="114" y="34"/>
                  </a:cubicBezTo>
                  <a:cubicBezTo>
                    <a:pt x="112" y="74"/>
                    <a:pt x="90" y="111"/>
                    <a:pt x="53" y="133"/>
                  </a:cubicBezTo>
                  <a:close/>
                </a:path>
              </a:pathLst>
            </a:custGeom>
            <a:solidFill>
              <a:srgbClr val="1F887E"/>
            </a:solidFill>
            <a:ln cap="flat" cmpd="sng" w="9525">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3" name="Google Shape;1413;p129"/>
            <p:cNvSpPr txBox="1"/>
            <p:nvPr/>
          </p:nvSpPr>
          <p:spPr>
            <a:xfrm rot="5400000">
              <a:off x="4960966" y="2290154"/>
              <a:ext cx="1496100" cy="56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Agile Poker Clock</a:t>
              </a:r>
              <a:r>
                <a:rPr lang="en" sz="1000">
                  <a:solidFill>
                    <a:srgbClr val="FFFFFF"/>
                  </a:solidFill>
                  <a:latin typeface="Roboto"/>
                  <a:ea typeface="Roboto"/>
                  <a:cs typeface="Roboto"/>
                  <a:sym typeface="Roboto"/>
                </a:rPr>
                <a:t> </a:t>
              </a:r>
              <a:endParaRPr sz="1000">
                <a:solidFill>
                  <a:srgbClr val="FFFFFF"/>
                </a:solidFill>
                <a:latin typeface="Roboto"/>
                <a:ea typeface="Roboto"/>
                <a:cs typeface="Roboto"/>
                <a:sym typeface="Roboto"/>
              </a:endParaRPr>
            </a:p>
          </p:txBody>
        </p:sp>
      </p:grpSp>
      <p:grpSp>
        <p:nvGrpSpPr>
          <p:cNvPr id="1414" name="Google Shape;1414;p129"/>
          <p:cNvGrpSpPr/>
          <p:nvPr/>
        </p:nvGrpSpPr>
        <p:grpSpPr>
          <a:xfrm>
            <a:off x="6033179" y="1157300"/>
            <a:ext cx="2158536" cy="2265500"/>
            <a:chOff x="3026172" y="-76686"/>
            <a:chExt cx="2655026" cy="2740082"/>
          </a:xfrm>
        </p:grpSpPr>
        <p:sp>
          <p:nvSpPr>
            <p:cNvPr id="1415" name="Google Shape;1415;p129"/>
            <p:cNvSpPr/>
            <p:nvPr/>
          </p:nvSpPr>
          <p:spPr>
            <a:xfrm rot="-2700000">
              <a:off x="3282650" y="444474"/>
              <a:ext cx="2142068" cy="1612705"/>
            </a:xfrm>
            <a:custGeom>
              <a:rect b="b" l="l" r="r" t="t"/>
              <a:pathLst>
                <a:path extrusionOk="0" h="249" w="331">
                  <a:moveTo>
                    <a:pt x="45" y="32"/>
                  </a:moveTo>
                  <a:cubicBezTo>
                    <a:pt x="174" y="32"/>
                    <a:pt x="281" y="126"/>
                    <a:pt x="302" y="249"/>
                  </a:cubicBezTo>
                  <a:cubicBezTo>
                    <a:pt x="312" y="244"/>
                    <a:pt x="322" y="238"/>
                    <a:pt x="331" y="231"/>
                  </a:cubicBezTo>
                  <a:cubicBezTo>
                    <a:pt x="303" y="99"/>
                    <a:pt x="186" y="0"/>
                    <a:pt x="45" y="0"/>
                  </a:cubicBezTo>
                  <a:cubicBezTo>
                    <a:pt x="29" y="0"/>
                    <a:pt x="14" y="1"/>
                    <a:pt x="0" y="3"/>
                  </a:cubicBezTo>
                  <a:cubicBezTo>
                    <a:pt x="6" y="13"/>
                    <a:pt x="12" y="23"/>
                    <a:pt x="17" y="33"/>
                  </a:cubicBezTo>
                  <a:cubicBezTo>
                    <a:pt x="26" y="32"/>
                    <a:pt x="36" y="32"/>
                    <a:pt x="45" y="32"/>
                  </a:cubicBezTo>
                  <a:close/>
                </a:path>
              </a:pathLst>
            </a:custGeom>
            <a:solidFill>
              <a:srgbClr val="83E3DA"/>
            </a:solidFill>
            <a:ln cap="flat" cmpd="sng" w="9525">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6" name="Google Shape;1416;p129"/>
            <p:cNvSpPr/>
            <p:nvPr/>
          </p:nvSpPr>
          <p:spPr>
            <a:xfrm rot="-2700000">
              <a:off x="3599956" y="695260"/>
              <a:ext cx="1767975" cy="1573496"/>
            </a:xfrm>
            <a:custGeom>
              <a:rect b="b" l="l" r="r" t="t"/>
              <a:pathLst>
                <a:path extrusionOk="0" h="253" w="285">
                  <a:moveTo>
                    <a:pt x="28" y="0"/>
                  </a:moveTo>
                  <a:cubicBezTo>
                    <a:pt x="19" y="0"/>
                    <a:pt x="9" y="0"/>
                    <a:pt x="0" y="1"/>
                  </a:cubicBezTo>
                  <a:cubicBezTo>
                    <a:pt x="22" y="43"/>
                    <a:pt x="34" y="90"/>
                    <a:pt x="35" y="140"/>
                  </a:cubicBezTo>
                  <a:cubicBezTo>
                    <a:pt x="74" y="142"/>
                    <a:pt x="112" y="163"/>
                    <a:pt x="133" y="200"/>
                  </a:cubicBezTo>
                  <a:cubicBezTo>
                    <a:pt x="143" y="217"/>
                    <a:pt x="148" y="235"/>
                    <a:pt x="149" y="253"/>
                  </a:cubicBezTo>
                  <a:cubicBezTo>
                    <a:pt x="198" y="252"/>
                    <a:pt x="244" y="239"/>
                    <a:pt x="285" y="217"/>
                  </a:cubicBezTo>
                  <a:cubicBezTo>
                    <a:pt x="264" y="94"/>
                    <a:pt x="157" y="0"/>
                    <a:pt x="28" y="0"/>
                  </a:cubicBezTo>
                  <a:close/>
                </a:path>
              </a:pathLst>
            </a:custGeom>
            <a:solidFill>
              <a:srgbClr val="155B55"/>
            </a:solidFill>
            <a:ln cap="flat" cmpd="sng" w="9525">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7" name="Google Shape;1417;p129"/>
            <p:cNvSpPr txBox="1"/>
            <p:nvPr/>
          </p:nvSpPr>
          <p:spPr>
            <a:xfrm>
              <a:off x="3823913" y="1153125"/>
              <a:ext cx="1496100" cy="56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Trello</a:t>
              </a:r>
              <a:endParaRPr sz="1000">
                <a:solidFill>
                  <a:srgbClr val="FFFFFF"/>
                </a:solidFill>
                <a:latin typeface="Roboto"/>
                <a:ea typeface="Roboto"/>
                <a:cs typeface="Roboto"/>
                <a:sym typeface="Roboto"/>
              </a:endParaRPr>
            </a:p>
          </p:txBody>
        </p:sp>
      </p:grpSp>
      <p:sp>
        <p:nvSpPr>
          <p:cNvPr id="1418" name="Google Shape;1418;p129"/>
          <p:cNvSpPr txBox="1"/>
          <p:nvPr/>
        </p:nvSpPr>
        <p:spPr>
          <a:xfrm>
            <a:off x="6679043" y="3114358"/>
            <a:ext cx="1216200" cy="46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0000"/>
                </a:solidFill>
                <a:latin typeface="Roboto"/>
                <a:ea typeface="Roboto"/>
                <a:cs typeface="Roboto"/>
                <a:sym typeface="Roboto"/>
              </a:rPr>
              <a:t>SCRUM</a:t>
            </a:r>
            <a:endParaRPr sz="1000">
              <a:solidFill>
                <a:srgbClr val="FF0000"/>
              </a:solidFill>
              <a:latin typeface="Roboto"/>
              <a:ea typeface="Roboto"/>
              <a:cs typeface="Roboto"/>
              <a:sym typeface="Roboto"/>
            </a:endParaRPr>
          </a:p>
        </p:txBody>
      </p:sp>
      <p:pic>
        <p:nvPicPr>
          <p:cNvPr id="1419" name="Google Shape;1419;p129"/>
          <p:cNvPicPr preferRelativeResize="0"/>
          <p:nvPr/>
        </p:nvPicPr>
        <p:blipFill rotWithShape="1">
          <a:blip r:embed="rId3">
            <a:alphaModFix amt="25000"/>
          </a:blip>
          <a:srcRect b="2989" l="5047" r="5290" t="4742"/>
          <a:stretch/>
        </p:blipFill>
        <p:spPr>
          <a:xfrm rot="881940">
            <a:off x="7439072" y="-69816"/>
            <a:ext cx="1786467" cy="1772281"/>
          </a:xfrm>
          <a:prstGeom prst="flowChartConnector">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idesAI Simple">
  <a:themeElements>
    <a:clrScheme name="Simple Light">
      <a:dk1>
        <a:srgbClr val="0F2B36"/>
      </a:dk1>
      <a:lt1>
        <a:srgbClr val="FFFFFF"/>
      </a:lt1>
      <a:dk2>
        <a:srgbClr val="134D57"/>
      </a:dk2>
      <a:lt2>
        <a:srgbClr val="EFEFEF"/>
      </a:lt2>
      <a:accent1>
        <a:srgbClr val="F9744D"/>
      </a:accent1>
      <a:accent2>
        <a:srgbClr val="E1F0C4"/>
      </a:accent2>
      <a:accent3>
        <a:srgbClr val="6BAB90"/>
      </a:accent3>
      <a:accent4>
        <a:srgbClr val="A4CCBB"/>
      </a:accent4>
      <a:accent5>
        <a:srgbClr val="3EABCA"/>
      </a:accent5>
      <a:accent6>
        <a:srgbClr val="C3455B"/>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