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236B8-360F-4212-B91D-1F923DC3B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D060F9-6C77-4613-A83E-DACBBDEC2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F089D-AC79-4D85-82A8-5376B197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451BD-ABAA-4637-8246-21613618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AADEFF-0345-4828-9F07-6372BD49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024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6DB50-DF1D-4C32-AAF8-ABFF74F8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58BEFC-987D-4D0E-BF2B-40913FCB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2013B-5165-49A7-8E69-4709A8DA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C753E-E8F4-4F7C-9C2D-9B93A647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2C1C0-ABF3-488F-B4E6-341D7700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391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12C707-BAB2-4576-A011-3C43300AC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7B5DC1-3EAD-46CC-A857-DB423CC8D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F5973-5EC5-45D3-AF36-0CCC73D9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194818-5418-4086-9AFD-9232F2D0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1194F8-D22C-4FC4-8DD7-16946FF6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371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128FE-413E-4507-BC83-18F47E97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4FDB3-F44C-4D1E-97F2-36CEC617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EE8FC-DD5B-4CF1-8835-DEC5DD26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0CB21-66CC-4DB7-855D-B2A23FF4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A904FD-1CBD-4DB1-8B89-52E864D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105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3523B-33F3-428D-89AD-0A8CC2A2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7DAA6-5CE2-4128-B2D5-7228DFFA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8093E8-8059-4BED-9A54-C00A4AB1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9B6EA9-C830-446B-8447-5183FA98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2C1E6-DE91-4264-89A3-8CCB221C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40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6ECC4-088A-477D-8159-4B4A0DB8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F79C82-1143-4973-9F37-CEC0FCA2C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F0B90-6C8C-45D2-AEE1-D59C9222D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A9D47-FF93-4B2B-A860-648CD4D3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923A26-856D-474B-BFCC-D03ABBF5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14692E-1548-48AA-B155-66FAFBCD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32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C6AE2-EDEA-401F-AA1C-BC947020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EFEB23-23D9-489B-A906-E31518BE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A59F7-FCAE-491D-9796-A56C2E7DA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35E88D-690B-44B8-B236-F93B1769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76D50E-014E-49E2-AAEE-F3FA86EA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9DC814-38C7-44DC-A6F0-07C12876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C1E72D-04FC-4B07-A188-6D91D3C9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E84765-6AE1-4819-9DE4-0168CBB9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43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0D982-B95C-4722-8B41-5207CE11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01349D-30EB-47C6-87A1-6B6FBFDC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B17562-EC41-4AF2-BBB5-EBCBB78D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50B108-9164-48D2-A1FF-FD4EF056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8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8E7644-E7C4-4599-BB14-ECD39299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59D3CB-4CFF-4F6A-ADB6-3D459E4A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AA4AE-DCED-40CE-BB70-A872D64C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6429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59C2A-4AD5-438B-9C0F-536FDB38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5639B-8F2E-4C71-B758-CD44EBA9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8E4B15-F305-4EC3-80DD-FBF34DB8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D0AEC5-D2FA-4F66-B1EA-11902B99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0D6F82-338C-47F0-934C-7407CADF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887E5A-1F49-4E90-99FC-5B8037A4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241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8B631-0320-4311-A86C-4F907822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310CBD-045A-4387-B8B9-657EFB54F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104DBA-1916-47D1-ADFE-15D4B6F6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E1CEDE-15CF-4202-8CA9-6A068382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3F6B7E-1FF4-4464-94B0-B177FFFD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D854E5-BF44-4698-B032-7052798C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831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FD423B-11B1-46B5-9AF1-EE8DDC2E1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6614F-734A-41B8-8D75-F0B4F95AA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E02D1-802F-40AF-83FF-417BC6B76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D7B66-5256-4C42-9FA6-DD8E6C0E175D}" type="datetimeFigureOut">
              <a:rPr lang="es-EC" smtClean="0"/>
              <a:t>23/6/2024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1B8F7-C36D-45BE-B512-917F36AE5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7A80A-47E4-433E-9C64-86B13EFC4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2301-ED0E-4EC9-B79A-3AC5533096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10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C497E4-06FD-4CE2-9176-177CD0A9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7" y="194597"/>
            <a:ext cx="4167104" cy="123079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0EBA1BE-3760-4A8B-B1B6-EC803552021A}"/>
              </a:ext>
            </a:extLst>
          </p:cNvPr>
          <p:cNvSpPr txBox="1"/>
          <p:nvPr/>
        </p:nvSpPr>
        <p:spPr>
          <a:xfrm>
            <a:off x="3155417" y="2557893"/>
            <a:ext cx="5881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800" b="1" dirty="0"/>
              <a:t>Reconocimiento Facial</a:t>
            </a:r>
            <a:endParaRPr lang="es-EC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EC00A3-8DDC-4413-9DC4-B341779E19A8}"/>
              </a:ext>
            </a:extLst>
          </p:cNvPr>
          <p:cNvSpPr txBox="1"/>
          <p:nvPr/>
        </p:nvSpPr>
        <p:spPr>
          <a:xfrm>
            <a:off x="4528326" y="5120311"/>
            <a:ext cx="3135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dirty="0"/>
              <a:t>Luis Fabian Amagua Obando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88FCA8-FE24-41D2-9EFF-5A405CB20681}"/>
              </a:ext>
            </a:extLst>
          </p:cNvPr>
          <p:cNvSpPr txBox="1"/>
          <p:nvPr/>
        </p:nvSpPr>
        <p:spPr>
          <a:xfrm>
            <a:off x="3757761" y="3328665"/>
            <a:ext cx="4676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000" b="1" dirty="0"/>
              <a:t>Maestría en Inteligencia Artificial Aplicada</a:t>
            </a:r>
            <a:endParaRPr lang="es-EC" sz="1100" b="1" dirty="0"/>
          </a:p>
        </p:txBody>
      </p:sp>
    </p:spTree>
    <p:extLst>
      <p:ext uri="{BB962C8B-B14F-4D97-AF65-F5344CB8AC3E}">
        <p14:creationId xmlns:p14="http://schemas.microsoft.com/office/powerpoint/2010/main" val="138112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C497E4-06FD-4CE2-9176-177CD0A9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7" y="194597"/>
            <a:ext cx="4167104" cy="12307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6F9E9DB-76BC-4B71-89DF-B148DFA3CF3E}"/>
              </a:ext>
            </a:extLst>
          </p:cNvPr>
          <p:cNvSpPr txBox="1"/>
          <p:nvPr/>
        </p:nvSpPr>
        <p:spPr>
          <a:xfrm>
            <a:off x="806824" y="2828835"/>
            <a:ext cx="5064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/>
              <a:t>1. Objetivo</a:t>
            </a:r>
          </a:p>
          <a:p>
            <a:r>
              <a:rPr lang="es-EC" sz="2400" b="1" dirty="0"/>
              <a:t>2. Extracción de rostros</a:t>
            </a:r>
          </a:p>
          <a:p>
            <a:r>
              <a:rPr lang="es-EC" sz="2400" b="1" dirty="0"/>
              <a:t>3. Metodología</a:t>
            </a:r>
          </a:p>
          <a:p>
            <a:r>
              <a:rPr lang="es-EC" sz="2400" b="1" dirty="0"/>
              <a:t>4. Reconocimiento facial a tiempo real</a:t>
            </a:r>
          </a:p>
        </p:txBody>
      </p:sp>
    </p:spTree>
    <p:extLst>
      <p:ext uri="{BB962C8B-B14F-4D97-AF65-F5344CB8AC3E}">
        <p14:creationId xmlns:p14="http://schemas.microsoft.com/office/powerpoint/2010/main" val="96956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C497E4-06FD-4CE2-9176-177CD0A9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7" y="194597"/>
            <a:ext cx="4167104" cy="12307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6F9E9DB-76BC-4B71-89DF-B148DFA3CF3E}"/>
              </a:ext>
            </a:extLst>
          </p:cNvPr>
          <p:cNvSpPr txBox="1"/>
          <p:nvPr/>
        </p:nvSpPr>
        <p:spPr>
          <a:xfrm>
            <a:off x="766482" y="2042182"/>
            <a:ext cx="1587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/>
              <a:t>1. Objetivo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68AEC3-C726-4D2D-BE15-C556C0EC15A2}"/>
              </a:ext>
            </a:extLst>
          </p:cNvPr>
          <p:cNvSpPr txBox="1"/>
          <p:nvPr/>
        </p:nvSpPr>
        <p:spPr>
          <a:xfrm>
            <a:off x="766482" y="2782669"/>
            <a:ext cx="625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/>
              <a:t>Reconocer tres rostros diferentes e identificarlos,</a:t>
            </a:r>
          </a:p>
          <a:p>
            <a:r>
              <a:rPr lang="es-MX" sz="2000" dirty="0"/>
              <a:t>en tiempo real a través de la cámara de una computadora.</a:t>
            </a:r>
          </a:p>
        </p:txBody>
      </p:sp>
    </p:spTree>
    <p:extLst>
      <p:ext uri="{BB962C8B-B14F-4D97-AF65-F5344CB8AC3E}">
        <p14:creationId xmlns:p14="http://schemas.microsoft.com/office/powerpoint/2010/main" val="349910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C497E4-06FD-4CE2-9176-177CD0A9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7" y="194597"/>
            <a:ext cx="4167104" cy="12307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6F9E9DB-76BC-4B71-89DF-B148DFA3CF3E}"/>
              </a:ext>
            </a:extLst>
          </p:cNvPr>
          <p:cNvSpPr txBox="1"/>
          <p:nvPr/>
        </p:nvSpPr>
        <p:spPr>
          <a:xfrm>
            <a:off x="448757" y="2055629"/>
            <a:ext cx="321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/>
              <a:t>2. Extracción de rostros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4E0526-0B90-400C-94EF-1BB39DD8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8" y="2918935"/>
            <a:ext cx="4635738" cy="18144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17D503-BEF9-4652-8CA1-76BD37AC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723" y="2918935"/>
            <a:ext cx="4483330" cy="130181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A692EDC-32D7-49B7-82B3-656879757401}"/>
              </a:ext>
            </a:extLst>
          </p:cNvPr>
          <p:cNvSpPr txBox="1"/>
          <p:nvPr/>
        </p:nvSpPr>
        <p:spPr>
          <a:xfrm>
            <a:off x="583208" y="4550231"/>
            <a:ext cx="960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El conjunto de imágenes iniciales tienen mucho ruido, lo cual puede generar problemas para el reconocimiento, se hará la extracción para tener solamente rostros.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8D655975-DFC8-4D96-9765-12D0C567013D}"/>
              </a:ext>
            </a:extLst>
          </p:cNvPr>
          <p:cNvSpPr/>
          <p:nvPr/>
        </p:nvSpPr>
        <p:spPr>
          <a:xfrm>
            <a:off x="5388039" y="3131532"/>
            <a:ext cx="1055591" cy="58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EDBAAE-ACB6-4B55-867A-349329EB6EA3}"/>
              </a:ext>
            </a:extLst>
          </p:cNvPr>
          <p:cNvSpPr txBox="1"/>
          <p:nvPr/>
        </p:nvSpPr>
        <p:spPr>
          <a:xfrm>
            <a:off x="260498" y="6401793"/>
            <a:ext cx="905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100" dirty="0"/>
              <a:t>* Existen dos imágenes con el mismo nombre “LUIS” y “Luis.” para diferenciar si el emparejamiento lo hace sin importar los lentes usados e la imagen.</a:t>
            </a:r>
          </a:p>
        </p:txBody>
      </p:sp>
    </p:spTree>
    <p:extLst>
      <p:ext uri="{BB962C8B-B14F-4D97-AF65-F5344CB8AC3E}">
        <p14:creationId xmlns:p14="http://schemas.microsoft.com/office/powerpoint/2010/main" val="307616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C497E4-06FD-4CE2-9176-177CD0A9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7" y="194597"/>
            <a:ext cx="4167104" cy="12307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6F9E9DB-76BC-4B71-89DF-B148DFA3CF3E}"/>
              </a:ext>
            </a:extLst>
          </p:cNvPr>
          <p:cNvSpPr txBox="1"/>
          <p:nvPr/>
        </p:nvSpPr>
        <p:spPr>
          <a:xfrm>
            <a:off x="663910" y="1907711"/>
            <a:ext cx="212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/>
              <a:t>3. Metodología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BB21D4-0131-4491-8111-EB5709B1D59B}"/>
              </a:ext>
            </a:extLst>
          </p:cNvPr>
          <p:cNvSpPr txBox="1"/>
          <p:nvPr/>
        </p:nvSpPr>
        <p:spPr>
          <a:xfrm>
            <a:off x="663910" y="2572616"/>
            <a:ext cx="99652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Clasificador </a:t>
            </a:r>
            <a:r>
              <a:rPr lang="es-MX" sz="2000" b="1" dirty="0" err="1"/>
              <a:t>Haar</a:t>
            </a:r>
            <a:r>
              <a:rPr lang="es-MX" sz="2000" b="1" dirty="0"/>
              <a:t> en Cascada</a:t>
            </a:r>
          </a:p>
          <a:p>
            <a:r>
              <a:rPr lang="es-MX" dirty="0"/>
              <a:t>El clasificador </a:t>
            </a:r>
            <a:r>
              <a:rPr lang="es-MX" dirty="0" err="1"/>
              <a:t>Haar</a:t>
            </a:r>
            <a:r>
              <a:rPr lang="es-MX" dirty="0"/>
              <a:t> en cascada es un modelo de detección de objetos basado en características visuales. </a:t>
            </a:r>
          </a:p>
          <a:p>
            <a:r>
              <a:rPr lang="es-MX" dirty="0" err="1"/>
              <a:t>Fué</a:t>
            </a:r>
            <a:r>
              <a:rPr lang="es-MX" dirty="0"/>
              <a:t> propuesto por Paul Viola y Michael Jones en su trabajo de 2001.</a:t>
            </a:r>
          </a:p>
          <a:p>
            <a:endParaRPr lang="es-EC" sz="2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AB04B11-1E9A-4CFA-8109-EFD9DE98759F}"/>
              </a:ext>
            </a:extLst>
          </p:cNvPr>
          <p:cNvSpPr/>
          <p:nvPr/>
        </p:nvSpPr>
        <p:spPr>
          <a:xfrm>
            <a:off x="663910" y="3965139"/>
            <a:ext cx="996522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Características de </a:t>
            </a:r>
            <a:r>
              <a:rPr lang="es-MX" sz="2000" b="1" dirty="0" err="1"/>
              <a:t>Haar</a:t>
            </a:r>
            <a:r>
              <a:rPr lang="es-MX" sz="2000" b="1" dirty="0"/>
              <a:t>:</a:t>
            </a:r>
            <a:endParaRPr lang="es-MX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Las características de </a:t>
            </a:r>
            <a:r>
              <a:rPr lang="es-MX" dirty="0" err="1"/>
              <a:t>Haar</a:t>
            </a:r>
            <a:r>
              <a:rPr lang="es-MX" dirty="0"/>
              <a:t> son patrones rectangulares simples que se utilizan para representar las características visuales de una imagen.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Las características de </a:t>
            </a:r>
            <a:r>
              <a:rPr lang="es-MX" dirty="0" err="1"/>
              <a:t>Haar</a:t>
            </a:r>
            <a:r>
              <a:rPr lang="es-MX" dirty="0"/>
              <a:t> se utilizan para describir aspectos como bordes, cambios de textura y patrones de luz y sombra en una imagen.</a:t>
            </a:r>
          </a:p>
        </p:txBody>
      </p:sp>
    </p:spTree>
    <p:extLst>
      <p:ext uri="{BB962C8B-B14F-4D97-AF65-F5344CB8AC3E}">
        <p14:creationId xmlns:p14="http://schemas.microsoft.com/office/powerpoint/2010/main" val="42587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C497E4-06FD-4CE2-9176-177CD0A9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7" y="194597"/>
            <a:ext cx="4167104" cy="123079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6F9E9DB-76BC-4B71-89DF-B148DFA3CF3E}"/>
              </a:ext>
            </a:extLst>
          </p:cNvPr>
          <p:cNvSpPr txBox="1"/>
          <p:nvPr/>
        </p:nvSpPr>
        <p:spPr>
          <a:xfrm>
            <a:off x="608441" y="1615464"/>
            <a:ext cx="5220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b="1" dirty="0"/>
              <a:t>4. Reconocimiento facial a tiempo real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140F74-EB99-4D42-B65A-4846919F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31" y="2298513"/>
            <a:ext cx="4037230" cy="343494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2B5D5B2-56E6-49A7-937A-173195842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502" y="4755546"/>
            <a:ext cx="2859257" cy="97790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FDE73A7-F2F7-4EE8-B663-3C62B0D87985}"/>
              </a:ext>
            </a:extLst>
          </p:cNvPr>
          <p:cNvSpPr txBox="1"/>
          <p:nvPr/>
        </p:nvSpPr>
        <p:spPr>
          <a:xfrm>
            <a:off x="8503250" y="2298513"/>
            <a:ext cx="3443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/>
              <a:t>Cuando se encuentra el rostro se muestra un rectángulo verde con el nombre y cuando hay un rostro desconocido se muestra en rojo.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720978-9001-45ED-87B5-8E6E43A56C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0" r="13344"/>
          <a:stretch/>
        </p:blipFill>
        <p:spPr>
          <a:xfrm>
            <a:off x="4771066" y="2298513"/>
            <a:ext cx="3443627" cy="34349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AA9A24-E6D7-4DE5-A959-3D0D1D7E01A7}"/>
              </a:ext>
            </a:extLst>
          </p:cNvPr>
          <p:cNvSpPr txBox="1"/>
          <p:nvPr/>
        </p:nvSpPr>
        <p:spPr>
          <a:xfrm>
            <a:off x="8503250" y="3727442"/>
            <a:ext cx="344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C" dirty="0"/>
              <a:t>Se guardan los nombres y la hora en la que aparecen por primera vez los participantes.</a:t>
            </a:r>
          </a:p>
        </p:txBody>
      </p:sp>
    </p:spTree>
    <p:extLst>
      <p:ext uri="{BB962C8B-B14F-4D97-AF65-F5344CB8AC3E}">
        <p14:creationId xmlns:p14="http://schemas.microsoft.com/office/powerpoint/2010/main" val="2265658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249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FABIAN AMAGUA OBANDO</dc:creator>
  <cp:lastModifiedBy>LUIS FABIAN AMAGUA OBANDO</cp:lastModifiedBy>
  <cp:revision>13</cp:revision>
  <dcterms:created xsi:type="dcterms:W3CDTF">2024-06-23T14:18:37Z</dcterms:created>
  <dcterms:modified xsi:type="dcterms:W3CDTF">2024-06-23T16:12:49Z</dcterms:modified>
</cp:coreProperties>
</file>