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5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30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69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7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22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7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38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1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80B7-720C-4901-A84F-C8E63C1AC913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E7D34-5F5C-78F1-E9D9-C563C01D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481576" cy="1807305"/>
          </a:xfrm>
        </p:spPr>
        <p:txBody>
          <a:bodyPr>
            <a:normAutofit/>
          </a:bodyPr>
          <a:lstStyle/>
          <a:p>
            <a:r>
              <a:rPr lang="pt-BR" b="1" i="1" dirty="0"/>
              <a:t>A explosão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DFEB4-17A9-14A0-8462-F82943EB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A internet estava em seu auge e com um crescimento de usuários muito grande.</a:t>
            </a:r>
          </a:p>
          <a:p>
            <a:r>
              <a:rPr lang="pt-BR" sz="2000" i="0" dirty="0">
                <a:effectLst/>
                <a:latin typeface="Source Sans Pro" panose="020F0502020204030204" pitchFamily="34" charset="0"/>
              </a:rPr>
              <a:t>Um cientista chamado Tim Berners-Lee, estava com uma proposta de facilitar a navegação pelas novas redes.</a:t>
            </a:r>
          </a:p>
          <a:p>
            <a:r>
              <a:rPr lang="pt-BR" sz="2000" dirty="0">
                <a:latin typeface="Source Sans Pro" panose="020F0502020204030204" pitchFamily="34" charset="0"/>
              </a:rPr>
              <a:t>Em 12 de Março de 1989, iniciou o projeto do “</a:t>
            </a:r>
            <a:r>
              <a:rPr lang="pt-BR" sz="2000" b="1" dirty="0">
                <a:latin typeface="Source Sans Pro" panose="020F0502020204030204" pitchFamily="34" charset="0"/>
              </a:rPr>
              <a:t>World </a:t>
            </a:r>
            <a:r>
              <a:rPr lang="pt-BR" sz="2000" b="1" dirty="0" err="1">
                <a:latin typeface="Source Sans Pro" panose="020F0502020204030204" pitchFamily="34" charset="0"/>
              </a:rPr>
              <a:t>Wide</a:t>
            </a:r>
            <a:r>
              <a:rPr lang="pt-BR" sz="2000" b="1" dirty="0">
                <a:latin typeface="Source Sans Pro" panose="020F0502020204030204" pitchFamily="34" charset="0"/>
              </a:rPr>
              <a:t> Web</a:t>
            </a:r>
            <a:r>
              <a:rPr lang="pt-BR" sz="2000" dirty="0">
                <a:latin typeface="Source Sans Pro" panose="020F0502020204030204" pitchFamily="34" charset="0"/>
              </a:rPr>
              <a:t>” ou como conhecemos atualmente como “</a:t>
            </a:r>
            <a:r>
              <a:rPr lang="pt-BR" sz="2000" b="1" dirty="0">
                <a:latin typeface="Source Sans Pro" panose="020F0502020204030204" pitchFamily="34" charset="0"/>
              </a:rPr>
              <a:t>WWW</a:t>
            </a:r>
            <a:r>
              <a:rPr lang="pt-BR" sz="2000" dirty="0">
                <a:latin typeface="Source Sans Pro" panose="020F0502020204030204" pitchFamily="34" charset="0"/>
              </a:rPr>
              <a:t>”. E foi finalizado no ano seguinte em 1990.</a:t>
            </a:r>
          </a:p>
          <a:p>
            <a:endParaRPr lang="pt-BR" sz="2000" dirty="0"/>
          </a:p>
        </p:txBody>
      </p:sp>
      <p:pic>
        <p:nvPicPr>
          <p:cNvPr id="1026" name="Picture 2" descr="Tim Berners-Lee y el origen de la Web | OpenMind">
            <a:extLst>
              <a:ext uri="{FF2B5EF4-FFF2-40B4-BE49-F238E27FC236}">
                <a16:creationId xmlns:a16="http://schemas.microsoft.com/office/drawing/2014/main" id="{70B06F9A-87F7-6719-945A-6F7B5F649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6" r="8714" b="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3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E7D34-5F5C-78F1-E9D9-C563C01D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b="1" i="1">
                <a:solidFill>
                  <a:schemeClr val="bg1"/>
                </a:solidFill>
              </a:rPr>
              <a:t>O que é o WWW?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DFEB4-17A9-14A0-8462-F82943EB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www</a:t>
            </a:r>
            <a:r>
              <a:rPr lang="pt-BR" dirty="0">
                <a:solidFill>
                  <a:schemeClr val="bg1"/>
                </a:solidFill>
              </a:rPr>
              <a:t> é um </a:t>
            </a:r>
            <a:r>
              <a:rPr lang="pt-BR">
                <a:solidFill>
                  <a:schemeClr val="bg1"/>
                </a:solidFill>
              </a:rPr>
              <a:t>navegador ou sistema </a:t>
            </a:r>
            <a:r>
              <a:rPr lang="pt-BR" dirty="0">
                <a:solidFill>
                  <a:schemeClr val="bg1"/>
                </a:solidFill>
              </a:rPr>
              <a:t>de documentos dispostos na Internet que permitem o acesso às informações.</a:t>
            </a:r>
          </a:p>
          <a:p>
            <a:r>
              <a:rPr lang="pt-BR" dirty="0">
                <a:solidFill>
                  <a:schemeClr val="bg1"/>
                </a:solidFill>
              </a:rPr>
              <a:t>E para as pessoas acessarem, teve a criação dos tão conhecidos navegadores.</a:t>
            </a:r>
          </a:p>
          <a:p>
            <a:r>
              <a:rPr lang="pt-BR" dirty="0">
                <a:solidFill>
                  <a:schemeClr val="bg1"/>
                </a:solidFill>
              </a:rPr>
              <a:t>Internet Explorer; Google Chrome; </a:t>
            </a:r>
            <a:r>
              <a:rPr lang="pt-BR" dirty="0" err="1">
                <a:solidFill>
                  <a:schemeClr val="bg1"/>
                </a:solidFill>
              </a:rPr>
              <a:t>FireFox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EA8EC23-5E7F-F2F6-EBD8-FC3A79812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531372"/>
            <a:ext cx="5143500" cy="378274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AutoShape 4" descr="World Wide Web – Wikipédia, a enciclopédia livre">
            <a:extLst>
              <a:ext uri="{FF2B5EF4-FFF2-40B4-BE49-F238E27FC236}">
                <a16:creationId xmlns:a16="http://schemas.microsoft.com/office/drawing/2014/main" id="{58B0CE3F-AD74-30EA-4C74-C2134383C4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53293" cy="37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World Wide Web – Wikipédia, a enciclopédia livre">
            <a:extLst>
              <a:ext uri="{FF2B5EF4-FFF2-40B4-BE49-F238E27FC236}">
                <a16:creationId xmlns:a16="http://schemas.microsoft.com/office/drawing/2014/main" id="{E046CB56-050A-5844-44AC-81AA93674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8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35</TotalTime>
  <Words>116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Source Sans Pro</vt:lpstr>
      <vt:lpstr>Trebuchet MS</vt:lpstr>
      <vt:lpstr>Wingdings 3</vt:lpstr>
      <vt:lpstr>Facetado</vt:lpstr>
      <vt:lpstr>A explosão da internet</vt:lpstr>
      <vt:lpstr>O que é o WWW?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explosão da internet</dc:title>
  <dc:creator>LUIS ANTONIO DE PAULA LIMA</dc:creator>
  <cp:lastModifiedBy>LUIS ANTONIO DE PAULA LIMA</cp:lastModifiedBy>
  <cp:revision>1</cp:revision>
  <dcterms:created xsi:type="dcterms:W3CDTF">2024-01-18T19:49:21Z</dcterms:created>
  <dcterms:modified xsi:type="dcterms:W3CDTF">2024-01-18T20:25:08Z</dcterms:modified>
</cp:coreProperties>
</file>