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3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78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55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308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693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977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229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04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6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9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59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79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38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26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72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80B7-720C-4901-A84F-C8E63C1AC913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91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A80B7-720C-4901-A84F-C8E63C1AC913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8581DA-836C-4B67-8575-5F6093B40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87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E7D34-5F5C-78F1-E9D9-C563C01D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481576" cy="1807305"/>
          </a:xfrm>
        </p:spPr>
        <p:txBody>
          <a:bodyPr>
            <a:normAutofit/>
          </a:bodyPr>
          <a:lstStyle/>
          <a:p>
            <a:r>
              <a:rPr lang="pt-BR" b="1" i="1" dirty="0"/>
              <a:t>A explosão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DFEB4-17A9-14A0-8462-F82943EB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A internet estava em seu auge e com um crescimento de usuários muito grande.</a:t>
            </a:r>
          </a:p>
          <a:p>
            <a:r>
              <a:rPr lang="pt-BR" sz="2000" i="0" dirty="0">
                <a:effectLst/>
                <a:latin typeface="Source Sans Pro" panose="020F0502020204030204" pitchFamily="34" charset="0"/>
              </a:rPr>
              <a:t>Um cientista chamado Tim Berners-Lee, estava com uma proposta de facilitar a navegação pelas novas redes.</a:t>
            </a:r>
          </a:p>
          <a:p>
            <a:r>
              <a:rPr lang="pt-BR" sz="2000" dirty="0">
                <a:latin typeface="Source Sans Pro" panose="020F0502020204030204" pitchFamily="34" charset="0"/>
              </a:rPr>
              <a:t>Em 12 de Março de 1989, iniciou o projeto do “</a:t>
            </a:r>
            <a:r>
              <a:rPr lang="pt-BR" sz="2000" b="1" dirty="0">
                <a:latin typeface="Source Sans Pro" panose="020F0502020204030204" pitchFamily="34" charset="0"/>
              </a:rPr>
              <a:t>World </a:t>
            </a:r>
            <a:r>
              <a:rPr lang="pt-BR" sz="2000" b="1" dirty="0" err="1">
                <a:latin typeface="Source Sans Pro" panose="020F0502020204030204" pitchFamily="34" charset="0"/>
              </a:rPr>
              <a:t>Wide</a:t>
            </a:r>
            <a:r>
              <a:rPr lang="pt-BR" sz="2000" b="1" dirty="0">
                <a:latin typeface="Source Sans Pro" panose="020F0502020204030204" pitchFamily="34" charset="0"/>
              </a:rPr>
              <a:t> Web</a:t>
            </a:r>
            <a:r>
              <a:rPr lang="pt-BR" sz="2000" dirty="0">
                <a:latin typeface="Source Sans Pro" panose="020F0502020204030204" pitchFamily="34" charset="0"/>
              </a:rPr>
              <a:t>” ou como conhecemos atualmente como “</a:t>
            </a:r>
            <a:r>
              <a:rPr lang="pt-BR" sz="2000" b="1" dirty="0">
                <a:latin typeface="Source Sans Pro" panose="020F0502020204030204" pitchFamily="34" charset="0"/>
              </a:rPr>
              <a:t>WWW</a:t>
            </a:r>
            <a:r>
              <a:rPr lang="pt-BR" sz="2000" dirty="0">
                <a:latin typeface="Source Sans Pro" panose="020F0502020204030204" pitchFamily="34" charset="0"/>
              </a:rPr>
              <a:t>”. E foi finalizado no ano seguinte em 1990.</a:t>
            </a:r>
          </a:p>
          <a:p>
            <a:endParaRPr lang="pt-BR" sz="2000" dirty="0"/>
          </a:p>
        </p:txBody>
      </p:sp>
      <p:pic>
        <p:nvPicPr>
          <p:cNvPr id="1026" name="Picture 2" descr="Tim Berners-Lee y el origen de la Web | OpenMind">
            <a:extLst>
              <a:ext uri="{FF2B5EF4-FFF2-40B4-BE49-F238E27FC236}">
                <a16:creationId xmlns:a16="http://schemas.microsoft.com/office/drawing/2014/main" id="{70B06F9A-87F7-6719-945A-6F7B5F649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6" r="8714" b="2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43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E7D34-5F5C-78F1-E9D9-C563C01D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BR" b="1" i="1">
                <a:solidFill>
                  <a:schemeClr val="bg1"/>
                </a:solidFill>
              </a:rPr>
              <a:t>O que é o WWW?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DFEB4-17A9-14A0-8462-F82943EB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</a:t>
            </a:r>
            <a:r>
              <a:rPr lang="pt-BR" dirty="0" err="1">
                <a:solidFill>
                  <a:schemeClr val="bg1"/>
                </a:solidFill>
              </a:rPr>
              <a:t>www</a:t>
            </a:r>
            <a:r>
              <a:rPr lang="pt-BR" dirty="0">
                <a:solidFill>
                  <a:schemeClr val="bg1"/>
                </a:solidFill>
              </a:rPr>
              <a:t> é um navegador ou sistema de documentos dispostos na Internet que permitem o acesso às informações.</a:t>
            </a:r>
          </a:p>
          <a:p>
            <a:r>
              <a:rPr lang="pt-BR" dirty="0">
                <a:solidFill>
                  <a:schemeClr val="bg1"/>
                </a:solidFill>
              </a:rPr>
              <a:t>E sua principal função é reunir todas as informações pelo mundo inteiro, para que todos tenham acesso a informações criadas e postadas.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EA8EC23-5E7F-F2F6-EBD8-FC3A79812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1" y="1531372"/>
            <a:ext cx="5143500" cy="3782740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AutoShape 4" descr="World Wide Web – Wikipédia, a enciclopédia livre">
            <a:extLst>
              <a:ext uri="{FF2B5EF4-FFF2-40B4-BE49-F238E27FC236}">
                <a16:creationId xmlns:a16="http://schemas.microsoft.com/office/drawing/2014/main" id="{58B0CE3F-AD74-30EA-4C74-C2134383C4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753293" cy="375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World Wide Web – Wikipédia, a enciclopédia livre">
            <a:extLst>
              <a:ext uri="{FF2B5EF4-FFF2-40B4-BE49-F238E27FC236}">
                <a16:creationId xmlns:a16="http://schemas.microsoft.com/office/drawing/2014/main" id="{E046CB56-050A-5844-44AC-81AA936740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810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4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5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54" name="Isosceles Triangle 105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5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58" name="Isosceles Triangle 105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60" name="Freeform: Shape 105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C83B68-7398-080D-6F19-CB1AF31D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Primeiro Site</a:t>
            </a:r>
          </a:p>
        </p:txBody>
      </p:sp>
      <p:pic>
        <p:nvPicPr>
          <p:cNvPr id="1026" name="Picture 2" descr="O primeiro site do mundo de volta ao seu endereço web original – Linha  Defensiva">
            <a:extLst>
              <a:ext uri="{FF2B5EF4-FFF2-40B4-BE49-F238E27FC236}">
                <a16:creationId xmlns:a16="http://schemas.microsoft.com/office/drawing/2014/main" id="{F34FE13E-DC6A-A05F-DC74-AE5CC4798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653" y="1273823"/>
            <a:ext cx="6103168" cy="430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DBCA17-D168-C6F2-EEDA-97927DAB7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Em 1990, o </a:t>
            </a:r>
            <a:r>
              <a:rPr lang="pt-BR" i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Tim Berners-Lee criou uma “Linguagem</a:t>
            </a:r>
            <a:r>
              <a:rPr lang="pt-BR">
                <a:solidFill>
                  <a:srgbClr val="FFFFFF"/>
                </a:solidFill>
              </a:rPr>
              <a:t> de Marcação de Hiper Texto”.</a:t>
            </a:r>
          </a:p>
          <a:p>
            <a:r>
              <a:rPr lang="pt-BR">
                <a:solidFill>
                  <a:srgbClr val="FFFFFF"/>
                </a:solidFill>
              </a:rPr>
              <a:t>E juntado com um protocolo HTTP (Protocolo de Transferência de Hiper Texto), foi criado o primeiro protótipo de um “Web Site”. </a:t>
            </a:r>
          </a:p>
        </p:txBody>
      </p:sp>
    </p:spTree>
    <p:extLst>
      <p:ext uri="{BB962C8B-B14F-4D97-AF65-F5344CB8AC3E}">
        <p14:creationId xmlns:p14="http://schemas.microsoft.com/office/powerpoint/2010/main" val="420507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2060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064" name="Straight Connector 2063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Straight Connector 2064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66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67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68" name="Isosceles Triangle 2067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69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70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71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72" name="Isosceles Triangle 2071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Como tornar o Mozilla Firefox um navegador padrão no seu computador">
            <a:extLst>
              <a:ext uri="{FF2B5EF4-FFF2-40B4-BE49-F238E27FC236}">
                <a16:creationId xmlns:a16="http://schemas.microsoft.com/office/drawing/2014/main" id="{FD71C801-C0F8-E389-FF35-D05CFDA0C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482600"/>
            <a:ext cx="2342595" cy="22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eve Jobs quase batizou o navegador Safari de Freedom ou iBrowser -  TecMundo">
            <a:extLst>
              <a:ext uri="{FF2B5EF4-FFF2-40B4-BE49-F238E27FC236}">
                <a16:creationId xmlns:a16="http://schemas.microsoft.com/office/drawing/2014/main" id="{7C7A5E3B-BA8C-52A2-EC82-CC70376F4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8596" y="481502"/>
            <a:ext cx="2074807" cy="22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ternet Explorer para Windows - Baixe gratuitamente na Uptodown">
            <a:extLst>
              <a:ext uri="{FF2B5EF4-FFF2-40B4-BE49-F238E27FC236}">
                <a16:creationId xmlns:a16="http://schemas.microsoft.com/office/drawing/2014/main" id="{D60D48E0-18A4-E4AA-5C38-444EAD0A7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43115" y="481802"/>
            <a:ext cx="2242436" cy="224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2F504-4AFB-6A2F-A9B9-75DCF55E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No ano de 2000, teve a criação de 3 novos navegadores conhecidos atualmente.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5EC2E-A137-0502-FEAE-85B256B4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92" y="4814595"/>
            <a:ext cx="2971396" cy="1563899"/>
          </a:xfrm>
        </p:spPr>
        <p:txBody>
          <a:bodyPr anchor="ctr">
            <a:normAutofit/>
          </a:bodyPr>
          <a:lstStyle/>
          <a:p>
            <a:r>
              <a:rPr lang="pt-BR" dirty="0"/>
              <a:t>Primeiros navegadores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98105-7FF0-0E6C-5F5D-03CBAFA2C2B9}"/>
              </a:ext>
            </a:extLst>
          </p:cNvPr>
          <p:cNvSpPr txBox="1"/>
          <p:nvPr/>
        </p:nvSpPr>
        <p:spPr>
          <a:xfrm>
            <a:off x="1373981" y="3220535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FireFox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029130-C059-F62F-0901-2F1AEBCF8710}"/>
              </a:ext>
            </a:extLst>
          </p:cNvPr>
          <p:cNvSpPr txBox="1"/>
          <p:nvPr/>
        </p:nvSpPr>
        <p:spPr>
          <a:xfrm>
            <a:off x="5626053" y="324592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Safari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6F8126-D372-7D9E-8C33-DDFBAA63EB76}"/>
              </a:ext>
            </a:extLst>
          </p:cNvPr>
          <p:cNvSpPr txBox="1"/>
          <p:nvPr/>
        </p:nvSpPr>
        <p:spPr>
          <a:xfrm>
            <a:off x="10280186" y="3101600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Internet</a:t>
            </a:r>
          </a:p>
          <a:p>
            <a:r>
              <a:rPr lang="pt-BR" dirty="0"/>
              <a:t>Explorer</a:t>
            </a:r>
          </a:p>
        </p:txBody>
      </p:sp>
    </p:spTree>
    <p:extLst>
      <p:ext uri="{BB962C8B-B14F-4D97-AF65-F5344CB8AC3E}">
        <p14:creationId xmlns:p14="http://schemas.microsoft.com/office/powerpoint/2010/main" val="39164887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59</TotalTime>
  <Words>183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Source Sans Pro</vt:lpstr>
      <vt:lpstr>Trebuchet MS</vt:lpstr>
      <vt:lpstr>Wingdings 3</vt:lpstr>
      <vt:lpstr>Facetado</vt:lpstr>
      <vt:lpstr>A explosão da internet</vt:lpstr>
      <vt:lpstr>O que é o WWW?</vt:lpstr>
      <vt:lpstr>Primeiro Site</vt:lpstr>
      <vt:lpstr>Primeiros navegadores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explosão da internet</dc:title>
  <dc:creator>LUIS ANTONIO DE PAULA LIMA</dc:creator>
  <cp:lastModifiedBy>LUIS ANTONIO DE PAULA LIMA</cp:lastModifiedBy>
  <cp:revision>2</cp:revision>
  <dcterms:created xsi:type="dcterms:W3CDTF">2024-01-18T19:49:21Z</dcterms:created>
  <dcterms:modified xsi:type="dcterms:W3CDTF">2024-01-24T17:29:06Z</dcterms:modified>
</cp:coreProperties>
</file>