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18"/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0C60B-3CF3-4A9B-A158-C8CCFA3B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3AAA0-9E7B-420F-BAD2-71534E56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B63C9-928B-4D88-94CB-BA804308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0F0A1-FD6A-4CB9-ACFD-AEFE97AE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2A130-3828-4252-8666-C199FAC5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35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68957-7913-4AF1-A972-5B8B464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0E7183-AB16-4B70-B161-B55EFD2EA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B5EE8-DD0A-481C-B4B1-83868C0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648D8-F7A8-4D88-9453-8C65DEC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AD8DB-5406-4506-A7A1-E5447CE4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624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31FEE1-AA61-44E4-9E5D-834929E2F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D834F9-37FB-4E3E-AD13-F51DF3AE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5CFF9-CF2F-4586-9F67-0433EDB3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1B585-C06D-44D1-9F69-A46A2323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87A65-0A66-40D2-9E1E-9BEC9767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1157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9633-E93C-4291-8493-E0C2718F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C84F7-5AD2-4328-A2ED-23391F68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9224C-ADA7-4071-A24F-C6B43ADC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9465C-5777-4E6B-9B0A-5202F43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4DE84-9ADE-4C6B-85C0-8DA72ACE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41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E4ADF-15EE-4B87-80EF-B2862DAA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2BCAE-B674-488C-8089-43151C18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3C0F3-4C2F-4215-AEC2-CD4DFBD5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0BEFD-D4DF-4EC3-AB33-D7EB9283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DC9F3-DC6C-4FB4-A355-B1262BB4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33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76EF6-4D5B-482A-889F-5E2F5E6D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723B3-DAF4-41E0-8805-8B96BD45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3910C0-E248-43C5-B293-2A99A1B1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1EBBD-5C06-4D2E-B345-E3A47590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1F9EE-A7D1-4818-B56B-DD00BB38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B48E7-68E3-4295-A61D-636C27BE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8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6BB36-2D08-4658-ABD0-7F078561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5749F0-77EC-4524-8789-3ABA13D2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0A3EB-E3AA-4261-A801-D4AFEB2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7747C1-F68D-4A94-94CA-B85B9CBAA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2AB5D8-AD67-4351-8617-4C884427A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3975F5-D26D-471F-BE0E-81AFE013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B415CD-735F-4C5B-AD62-234937F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F7B060-FB81-4625-A6ED-28B365F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37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F164-609C-4F5E-8DEE-6E0236F0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94AFE-ED47-417F-BD75-870681A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050A0-C89F-40F6-8005-95F2DD0E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55DA5-5EB2-4E79-8E69-29858AF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972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5E9BD7-E46A-45CF-98B0-78B4FF68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9B824-E581-4DDF-8501-7958875B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1EFECB-3847-4DE0-83C9-0D86CF66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97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285D4-824B-4F32-BC2C-E985D91D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780FE-4C7A-4C26-A995-EC5F142F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BE94CB-E564-4AC6-9895-3D75106C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7FCD2-F8B3-472D-B48D-322CB2C6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5E4BC-8414-4248-AF06-C5A6AEB0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ACF318-8F3C-481E-BAD1-FBC08F6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69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ED1A9-865D-44BF-94CD-EC6015C5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F29B01-8EA5-4793-A291-BB20B1A75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9688EC-DCDF-4D94-A96D-E02281F2F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E2E58-9BAA-424E-9876-0708DA58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81C2D7-2B2A-4548-86B3-9EC98E53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8392F-99C8-437D-BC28-57557DB7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232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DA01DB-0A2E-416C-889E-F1355704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094A6-C425-4E3F-8E24-008B6BD8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17833-616D-4894-93A2-D1E1765E9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435FB-D13D-403E-87D2-07BAEC8C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F7890-B589-4C4C-A534-8A467ABD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ADB7-6BF4-40B2-9807-9C19386122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49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5C34AB-A55D-48A2-AF20-3B5B3BD8F7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5F9253-A768-4AF4-9D87-C4C86FEE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755"/>
            <a:ext cx="9144000" cy="1450028"/>
          </a:xfrm>
        </p:spPr>
        <p:txBody>
          <a:bodyPr/>
          <a:lstStyle/>
          <a:p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Super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Star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Gym</a:t>
            </a:r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5C3452-BD98-4801-960C-BB704C879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40" y="4174524"/>
            <a:ext cx="8334550" cy="650631"/>
          </a:xfrm>
        </p:spPr>
        <p:txBody>
          <a:bodyPr>
            <a:normAutofit/>
          </a:bodyPr>
          <a:lstStyle/>
          <a:p>
            <a:pPr algn="l"/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s-C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nombre, apell1, apell2 </a:t>
            </a:r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estudiantes </a:t>
            </a:r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group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  <a:p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8EE7915-E7AD-4FEA-97E7-A62AFBF19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55515"/>
              </p:ext>
            </p:extLst>
          </p:nvPr>
        </p:nvGraphicFramePr>
        <p:xfrm>
          <a:off x="246740" y="4825155"/>
          <a:ext cx="11945260" cy="18499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86315">
                  <a:extLst>
                    <a:ext uri="{9D8B030D-6E8A-4147-A177-3AD203B41FA5}">
                      <a16:colId xmlns:a16="http://schemas.microsoft.com/office/drawing/2014/main" val="2599329375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2516163671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3486609701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1526550216"/>
                    </a:ext>
                  </a:extLst>
                </a:gridCol>
              </a:tblGrid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Apell1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apell2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17709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Nestor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Aguilar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Flores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6273634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Luis Enrique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Mora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Mendoza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4287066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Keivin</a:t>
                      </a:r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Toru</a:t>
                      </a:r>
                      <a:r>
                        <a:rPr lang="es-ES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ño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Díaz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7759991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Anthoy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Foler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Durán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5676955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D56A6AAF-20CA-44B2-9C80-FA7B94184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86" y="11452"/>
            <a:ext cx="1493749" cy="193131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E96A16C-BA44-4719-8925-B802C7C0B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" y="182880"/>
            <a:ext cx="2422867" cy="1534482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B37628E7-8BCF-4943-AFF7-4F84F10F09A1}"/>
              </a:ext>
            </a:extLst>
          </p:cNvPr>
          <p:cNvSpPr txBox="1">
            <a:spLocks/>
          </p:cNvSpPr>
          <p:nvPr/>
        </p:nvSpPr>
        <p:spPr>
          <a:xfrm>
            <a:off x="1991136" y="3008237"/>
            <a:ext cx="8334550" cy="45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>
                <a:solidFill>
                  <a:schemeClr val="bg1"/>
                </a:solidFill>
              </a:rPr>
              <a:t>Proyecto final bases de datos 1</a:t>
            </a:r>
          </a:p>
          <a:p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DDDEB9-F6F3-40D2-8040-280592001F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AD30D0-5DA6-42B3-B397-1E2D81D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Objetivos</a:t>
            </a:r>
            <a:endParaRPr lang="es-CR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C9C7BD-1A04-409E-9666-193F0827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223640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F1B9BE-E3CF-4B96-BAED-16B2E910BF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8415D0B-ACBA-4EBF-86E4-2E64F238B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225258"/>
              </p:ext>
            </p:extLst>
          </p:nvPr>
        </p:nvGraphicFramePr>
        <p:xfrm>
          <a:off x="2877094" y="2904898"/>
          <a:ext cx="6437811" cy="1048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7811">
                  <a:extLst>
                    <a:ext uri="{9D8B030D-6E8A-4147-A177-3AD203B41FA5}">
                      <a16:colId xmlns:a16="http://schemas.microsoft.com/office/drawing/2014/main" val="2414655687"/>
                    </a:ext>
                  </a:extLst>
                </a:gridCol>
              </a:tblGrid>
              <a:tr h="1048203">
                <a:tc>
                  <a:txBody>
                    <a:bodyPr/>
                    <a:lstStyle/>
                    <a:p>
                      <a:r>
                        <a:rPr lang="en-US" sz="4400" b="1" dirty="0" err="1">
                          <a:solidFill>
                            <a:schemeClr val="bg1"/>
                          </a:solidFill>
                        </a:rPr>
                        <a:t>Descripci</a:t>
                      </a:r>
                      <a:r>
                        <a:rPr lang="es-ES" sz="4400" b="1" dirty="0" err="1">
                          <a:solidFill>
                            <a:schemeClr val="bg1"/>
                          </a:solidFill>
                        </a:rPr>
                        <a:t>ó</a:t>
                      </a:r>
                      <a:r>
                        <a:rPr lang="en-US" sz="4400" b="1" dirty="0">
                          <a:solidFill>
                            <a:schemeClr val="bg1"/>
                          </a:solidFill>
                        </a:rPr>
                        <a:t>n del </a:t>
                      </a:r>
                      <a:r>
                        <a:rPr lang="en-US" sz="4400" b="1" dirty="0" err="1">
                          <a:solidFill>
                            <a:schemeClr val="bg1"/>
                          </a:solidFill>
                        </a:rPr>
                        <a:t>problema</a:t>
                      </a:r>
                      <a:endParaRPr lang="es-CR" sz="4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1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2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5E6A12C-7398-489A-8D18-2E4CF35595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D941D-A952-4032-91DB-C41E986F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 Conceptual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16" name="Marcador de contenido 15" descr="Imagen que contiene reloj&#10;&#10;Descripción generada automáticamente">
            <a:extLst>
              <a:ext uri="{FF2B5EF4-FFF2-40B4-BE49-F238E27FC236}">
                <a16:creationId xmlns:a16="http://schemas.microsoft.com/office/drawing/2014/main" id="{A0BA774C-EEF6-4D9E-BDB6-6B6935AB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1" y="1569939"/>
            <a:ext cx="11474406" cy="4057137"/>
          </a:xfrm>
        </p:spPr>
      </p:pic>
    </p:spTree>
    <p:extLst>
      <p:ext uri="{BB962C8B-B14F-4D97-AF65-F5344CB8AC3E}">
        <p14:creationId xmlns:p14="http://schemas.microsoft.com/office/powerpoint/2010/main" val="73660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D76D71-E630-4A8E-9CD5-99FFA2F725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57C97-6A7E-4870-A7A4-35FE260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 Entidad Relación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B355AF3-C233-402C-9254-4C84724C7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9" y="2055813"/>
            <a:ext cx="11427901" cy="2898659"/>
          </a:xfrm>
        </p:spPr>
      </p:pic>
    </p:spTree>
    <p:extLst>
      <p:ext uri="{BB962C8B-B14F-4D97-AF65-F5344CB8AC3E}">
        <p14:creationId xmlns:p14="http://schemas.microsoft.com/office/powerpoint/2010/main" val="14146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688BBD-D476-4FE2-8A0E-B47225ED1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FBD31-7A2E-4C91-80F5-76A90D63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Normalización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4D750AA-7C98-4790-AE3C-432DFF86A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594731"/>
              </p:ext>
            </p:extLst>
          </p:nvPr>
        </p:nvGraphicFramePr>
        <p:xfrm>
          <a:off x="2555965" y="1886767"/>
          <a:ext cx="3683000" cy="1143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08633">
                  <a:extLst>
                    <a:ext uri="{9D8B030D-6E8A-4147-A177-3AD203B41FA5}">
                      <a16:colId xmlns:a16="http://schemas.microsoft.com/office/drawing/2014/main" val="3686745238"/>
                    </a:ext>
                  </a:extLst>
                </a:gridCol>
                <a:gridCol w="1303801">
                  <a:extLst>
                    <a:ext uri="{9D8B030D-6E8A-4147-A177-3AD203B41FA5}">
                      <a16:colId xmlns:a16="http://schemas.microsoft.com/office/drawing/2014/main" val="4018047880"/>
                    </a:ext>
                  </a:extLst>
                </a:gridCol>
                <a:gridCol w="1170566">
                  <a:extLst>
                    <a:ext uri="{9D8B030D-6E8A-4147-A177-3AD203B41FA5}">
                      <a16:colId xmlns:a16="http://schemas.microsoft.com/office/drawing/2014/main" val="2860396790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Actividades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63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Actividad_cod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Nombre_Actividad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Descripcion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4079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Zumba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Cardio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453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Crosfit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0940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Spinning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cardio en bicicleta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823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Yoga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Relajacion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15776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830D4A5-7D0B-4546-8F82-608673AF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40179"/>
              </p:ext>
            </p:extLst>
          </p:nvPr>
        </p:nvGraphicFramePr>
        <p:xfrm>
          <a:off x="1984468" y="3351984"/>
          <a:ext cx="7899398" cy="1143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24507">
                  <a:extLst>
                    <a:ext uri="{9D8B030D-6E8A-4147-A177-3AD203B41FA5}">
                      <a16:colId xmlns:a16="http://schemas.microsoft.com/office/drawing/2014/main" val="3317021981"/>
                    </a:ext>
                  </a:extLst>
                </a:gridCol>
                <a:gridCol w="1038642">
                  <a:extLst>
                    <a:ext uri="{9D8B030D-6E8A-4147-A177-3AD203B41FA5}">
                      <a16:colId xmlns:a16="http://schemas.microsoft.com/office/drawing/2014/main" val="1886518584"/>
                    </a:ext>
                  </a:extLst>
                </a:gridCol>
                <a:gridCol w="1038642">
                  <a:extLst>
                    <a:ext uri="{9D8B030D-6E8A-4147-A177-3AD203B41FA5}">
                      <a16:colId xmlns:a16="http://schemas.microsoft.com/office/drawing/2014/main" val="1906017876"/>
                    </a:ext>
                  </a:extLst>
                </a:gridCol>
                <a:gridCol w="1600843">
                  <a:extLst>
                    <a:ext uri="{9D8B030D-6E8A-4147-A177-3AD203B41FA5}">
                      <a16:colId xmlns:a16="http://schemas.microsoft.com/office/drawing/2014/main" val="657967485"/>
                    </a:ext>
                  </a:extLst>
                </a:gridCol>
                <a:gridCol w="1667545">
                  <a:extLst>
                    <a:ext uri="{9D8B030D-6E8A-4147-A177-3AD203B41FA5}">
                      <a16:colId xmlns:a16="http://schemas.microsoft.com/office/drawing/2014/main" val="1426046724"/>
                    </a:ext>
                  </a:extLst>
                </a:gridCol>
                <a:gridCol w="1229219">
                  <a:extLst>
                    <a:ext uri="{9D8B030D-6E8A-4147-A177-3AD203B41FA5}">
                      <a16:colId xmlns:a16="http://schemas.microsoft.com/office/drawing/2014/main" val="1651352420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clases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57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Limite_inscripcion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total_alumnos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actividad_cod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precio</a:t>
                      </a:r>
                      <a:endParaRPr lang="es-ES" sz="11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sala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fecha hora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3165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1500</a:t>
                      </a:r>
                      <a:endParaRPr lang="es-ES" sz="11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25/12/2020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4515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5000</a:t>
                      </a:r>
                      <a:endParaRPr lang="es-ES" sz="11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24/12/2020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948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1500</a:t>
                      </a:r>
                      <a:endParaRPr lang="es-ES" sz="11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23/12/2020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015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sng" strike="noStrike">
                          <a:solidFill>
                            <a:schemeClr val="bg1"/>
                          </a:solidFill>
                          <a:effectLst/>
                        </a:rPr>
                        <a:t>2000</a:t>
                      </a:r>
                      <a:endParaRPr lang="es-ES" sz="1100" b="1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23/12/2020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012329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ED56A-EC0F-4AFC-83C4-8B2BC9F36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73892"/>
              </p:ext>
            </p:extLst>
          </p:nvPr>
        </p:nvGraphicFramePr>
        <p:xfrm>
          <a:off x="6607266" y="1982017"/>
          <a:ext cx="2362200" cy="9525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65236428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65340779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salas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5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sala_id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sala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34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sala 1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63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sala 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6340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sala 3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94295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0DAFD45-042F-4E04-8580-A790ED8A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63414"/>
              </p:ext>
            </p:extLst>
          </p:nvPr>
        </p:nvGraphicFramePr>
        <p:xfrm>
          <a:off x="2688770" y="4912451"/>
          <a:ext cx="6045201" cy="1143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01883">
                  <a:extLst>
                    <a:ext uri="{9D8B030D-6E8A-4147-A177-3AD203B41FA5}">
                      <a16:colId xmlns:a16="http://schemas.microsoft.com/office/drawing/2014/main" val="1770439526"/>
                    </a:ext>
                  </a:extLst>
                </a:gridCol>
                <a:gridCol w="1668628">
                  <a:extLst>
                    <a:ext uri="{9D8B030D-6E8A-4147-A177-3AD203B41FA5}">
                      <a16:colId xmlns:a16="http://schemas.microsoft.com/office/drawing/2014/main" val="127901180"/>
                    </a:ext>
                  </a:extLst>
                </a:gridCol>
                <a:gridCol w="1230017">
                  <a:extLst>
                    <a:ext uri="{9D8B030D-6E8A-4147-A177-3AD203B41FA5}">
                      <a16:colId xmlns:a16="http://schemas.microsoft.com/office/drawing/2014/main" val="4199404546"/>
                    </a:ext>
                  </a:extLst>
                </a:gridCol>
                <a:gridCol w="1544673">
                  <a:extLst>
                    <a:ext uri="{9D8B030D-6E8A-4147-A177-3AD203B41FA5}">
                      <a16:colId xmlns:a16="http://schemas.microsoft.com/office/drawing/2014/main" val="7389616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clase_de_alumno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7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clase_de_alumno_id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actividad_cod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alumno_id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fecha hora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70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25/12/2020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23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24/12/2020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482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23/12/2020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511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23/12/2020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85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50A6E63E-E521-4219-A9B3-0B38E2AC9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89652"/>
              </p:ext>
            </p:extLst>
          </p:nvPr>
        </p:nvGraphicFramePr>
        <p:xfrm>
          <a:off x="2397761" y="3878214"/>
          <a:ext cx="812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4201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2400" dirty="0">
                          <a:solidFill>
                            <a:schemeClr val="bg1"/>
                          </a:solidFill>
                        </a:rPr>
                        <a:t>https://github.com/Luis-Enrique-Mora/Database-Project.git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89529"/>
                  </a:ext>
                </a:extLst>
              </a:tr>
            </a:tbl>
          </a:graphicData>
        </a:graphic>
      </p:graphicFrame>
      <p:pic>
        <p:nvPicPr>
          <p:cNvPr id="2060" name="Picture 12" descr="Ver las imágenes de origen">
            <a:extLst>
              <a:ext uri="{FF2B5EF4-FFF2-40B4-BE49-F238E27FC236}">
                <a16:creationId xmlns:a16="http://schemas.microsoft.com/office/drawing/2014/main" id="{3CFAF23B-558F-42D7-875C-6BC2310E3B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27" y="753306"/>
            <a:ext cx="2925946" cy="29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56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171</Words>
  <Application>Microsoft Office PowerPoint</Application>
  <PresentationFormat>Panorámica</PresentationFormat>
  <Paragraphs>101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Super Star Gym</vt:lpstr>
      <vt:lpstr>Objetivos</vt:lpstr>
      <vt:lpstr>Presentación de PowerPoint</vt:lpstr>
      <vt:lpstr>Modelo Conceptual</vt:lpstr>
      <vt:lpstr>Modelo Entidad Relación</vt:lpstr>
      <vt:lpstr>Normalización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Star Gym</dc:title>
  <dc:creator>LUIS MORA MENDOZA</dc:creator>
  <cp:lastModifiedBy>LUIS MORA MENDOZA</cp:lastModifiedBy>
  <cp:revision>13</cp:revision>
  <dcterms:created xsi:type="dcterms:W3CDTF">2020-06-02T04:34:07Z</dcterms:created>
  <dcterms:modified xsi:type="dcterms:W3CDTF">2020-06-02T22:18:51Z</dcterms:modified>
</cp:coreProperties>
</file>