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90" r:id="rId2"/>
    <p:sldId id="835" r:id="rId3"/>
    <p:sldId id="834" r:id="rId4"/>
    <p:sldId id="836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7" roundtripDataSignature="AMtx7mh2+CB7AwAKHevBYi6hg66TyKQM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AB221-2F1D-8546-A1C1-2EF90B3D0A77}" v="40" dt="2024-09-03T07:00:2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2" autoAdjust="0"/>
    <p:restoredTop sz="87719" autoAdjust="0"/>
  </p:normalViewPr>
  <p:slideViewPr>
    <p:cSldViewPr snapToGrid="0">
      <p:cViewPr varScale="1">
        <p:scale>
          <a:sx n="63" d="100"/>
          <a:sy n="6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9" Type="http://schemas.openxmlformats.org/officeDocument/2006/relationships/viewProps" Target="viewProps.xml"/><Relationship Id="rId2" Type="http://schemas.openxmlformats.org/officeDocument/2006/relationships/slide" Target="slides/slide1.xml"/><Relationship Id="rId13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28" Type="http://schemas.openxmlformats.org/officeDocument/2006/relationships/presProps" Target="presProps.xml"/><Relationship Id="rId131" Type="http://schemas.openxmlformats.org/officeDocument/2006/relationships/tableStyles" Target="tableStyles.xml"/><Relationship Id="rId5" Type="http://schemas.openxmlformats.org/officeDocument/2006/relationships/slide" Target="slides/slide4.xml"/><Relationship Id="rId127" Type="http://customschemas.google.com/relationships/presentationmetadata" Target="metadata"/><Relationship Id="rId130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dirty="0"/>
          </a:p>
        </p:txBody>
      </p:sp>
    </p:spTree>
    <p:extLst>
      <p:ext uri="{BB962C8B-B14F-4D97-AF65-F5344CB8AC3E}">
        <p14:creationId xmlns:p14="http://schemas.microsoft.com/office/powerpoint/2010/main" val="8717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dirty="0"/>
          </a:p>
        </p:txBody>
      </p:sp>
    </p:spTree>
    <p:extLst>
      <p:ext uri="{BB962C8B-B14F-4D97-AF65-F5344CB8AC3E}">
        <p14:creationId xmlns:p14="http://schemas.microsoft.com/office/powerpoint/2010/main" val="257579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="0" dirty="0"/>
          </a:p>
        </p:txBody>
      </p:sp>
    </p:spTree>
    <p:extLst>
      <p:ext uri="{BB962C8B-B14F-4D97-AF65-F5344CB8AC3E}">
        <p14:creationId xmlns:p14="http://schemas.microsoft.com/office/powerpoint/2010/main" val="246246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;g18b658d498e_0_49">
            <a:extLst>
              <a:ext uri="{FF2B5EF4-FFF2-40B4-BE49-F238E27FC236}">
                <a16:creationId xmlns:a16="http://schemas.microsoft.com/office/drawing/2014/main" id="{33A15D70-4CB4-CD55-591E-22792AEE1E5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705"/>
            <a:ext cx="12191999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93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1524000" y="3178688"/>
            <a:ext cx="9144000" cy="50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ido con título">
  <p:cSld name="6_Contenido con títul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ido con título">
  <p:cSld name="7_Contenido con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ido con título">
  <p:cSld name="8_Contenido con títul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ido con título">
  <p:cSld name="9_Contenido con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ido con título">
  <p:cSld name="10_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1850" y="469339"/>
            <a:ext cx="10515600" cy="562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lo el título">
  <p:cSld name="1_Solo el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39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ido con título">
  <p:cSld name="4_Contenido con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ido con título">
  <p:cSld name="5_Contenido con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9780" y="567387"/>
            <a:ext cx="9144000" cy="1936426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286992"/>
                </a:solidFill>
                <a:latin typeface="Segoe Print" panose="02000800000000000000" pitchFamily="2" charset="0"/>
              </a:rPr>
              <a:t>EVALUACION:</a:t>
            </a:r>
            <a:br>
              <a:rPr lang="es-ES" dirty="0">
                <a:solidFill>
                  <a:srgbClr val="286992"/>
                </a:solidFill>
                <a:latin typeface="Segoe Print" panose="02000800000000000000" pitchFamily="2" charset="0"/>
              </a:rPr>
            </a:br>
            <a:r>
              <a:rPr lang="es-ES" dirty="0">
                <a:solidFill>
                  <a:srgbClr val="286992"/>
                </a:solidFill>
                <a:latin typeface="Segoe Print" panose="02000800000000000000" pitchFamily="2" charset="0"/>
              </a:rPr>
              <a:t>Taller de programación</a:t>
            </a:r>
            <a:br>
              <a:rPr lang="es-ES" dirty="0">
                <a:solidFill>
                  <a:srgbClr val="286992"/>
                </a:solidFill>
                <a:latin typeface="Segoe Print" panose="02000800000000000000" pitchFamily="2" charset="0"/>
              </a:rPr>
            </a:br>
            <a:r>
              <a:rPr lang="es-ES" dirty="0">
                <a:solidFill>
                  <a:srgbClr val="286992"/>
                </a:solidFill>
                <a:latin typeface="Segoe Print" panose="02000800000000000000" pitchFamily="2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640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99F424F-19D0-E54B-3159-FC996976553D}"/>
              </a:ext>
            </a:extLst>
          </p:cNvPr>
          <p:cNvSpPr txBox="1"/>
          <p:nvPr/>
        </p:nvSpPr>
        <p:spPr>
          <a:xfrm>
            <a:off x="831849" y="623513"/>
            <a:ext cx="11246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rgbClr val="286992"/>
                </a:solidFill>
                <a:latin typeface="Segoe Print" panose="02000800000000000000" pitchFamily="2" charset="0"/>
              </a:rPr>
              <a:t>Taller de Programación Web</a:t>
            </a:r>
            <a:endParaRPr lang="es-ES_tradnl" sz="3600" dirty="0"/>
          </a:p>
          <a:p>
            <a:endParaRPr lang="es-ES" sz="3600" dirty="0">
              <a:ln w="0"/>
              <a:solidFill>
                <a:srgbClr val="2869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Print" panose="020008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5DA771-963D-DE64-D10D-5FC416AFEDF0}"/>
              </a:ext>
            </a:extLst>
          </p:cNvPr>
          <p:cNvSpPr txBox="1"/>
          <p:nvPr/>
        </p:nvSpPr>
        <p:spPr>
          <a:xfrm>
            <a:off x="840141" y="1827190"/>
            <a:ext cx="70133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286992"/>
                </a:solidFill>
                <a:latin typeface="Segoe Print" panose="02000800000000000000" pitchFamily="2" charset="0"/>
              </a:rPr>
              <a:t>Agenda</a:t>
            </a:r>
          </a:p>
          <a:p>
            <a:r>
              <a:rPr lang="es-ES" sz="3200" dirty="0"/>
              <a:t>• Avance de Trabajo Final 1</a:t>
            </a:r>
          </a:p>
          <a:p>
            <a:r>
              <a:rPr lang="es-ES" sz="3200" dirty="0"/>
              <a:t>• Indicaciones 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99F424F-19D0-E54B-3159-FC996976553D}"/>
              </a:ext>
            </a:extLst>
          </p:cNvPr>
          <p:cNvSpPr txBox="1"/>
          <p:nvPr/>
        </p:nvSpPr>
        <p:spPr>
          <a:xfrm>
            <a:off x="831849" y="623513"/>
            <a:ext cx="11246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rgbClr val="286992"/>
                </a:solidFill>
                <a:latin typeface="Segoe Print" panose="02000800000000000000" pitchFamily="2" charset="0"/>
              </a:rPr>
              <a:t>Avance de trabajo final 1</a:t>
            </a:r>
            <a:endParaRPr lang="es-ES_tradnl" sz="3600" dirty="0"/>
          </a:p>
          <a:p>
            <a:endParaRPr lang="es-ES" sz="3600" dirty="0">
              <a:ln w="0"/>
              <a:solidFill>
                <a:srgbClr val="2869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Print" panose="020008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5DA771-963D-DE64-D10D-5FC416AFEDF0}"/>
              </a:ext>
            </a:extLst>
          </p:cNvPr>
          <p:cNvSpPr txBox="1"/>
          <p:nvPr/>
        </p:nvSpPr>
        <p:spPr>
          <a:xfrm>
            <a:off x="679449" y="1223677"/>
            <a:ext cx="106807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El primer Avance de Trabajo final consiste en lo siguiente: </a:t>
            </a:r>
          </a:p>
          <a:p>
            <a:r>
              <a:rPr lang="es-ES" sz="2400" dirty="0"/>
              <a:t>El Equipo de Trabajo deberá elaborar un PPT en el cual deberán explicar el negocio de referencia a la página web  : </a:t>
            </a:r>
          </a:p>
          <a:p>
            <a:pPr marL="514350" indent="-514350">
              <a:buAutoNum type="alphaLcParenR"/>
            </a:pPr>
            <a:r>
              <a:rPr lang="es-ES" sz="2400" dirty="0"/>
              <a:t>Primera Diapositiva: Colocar el Nombre del Negocio elegido para su trabajo, explicar que productos, servicios, funciones va a tener la página web. </a:t>
            </a:r>
          </a:p>
          <a:p>
            <a:pPr marL="514350" indent="-514350">
              <a:buAutoNum type="alphaLcParenR"/>
            </a:pPr>
            <a:r>
              <a:rPr lang="es-ES" sz="2400" dirty="0"/>
              <a:t>Segunda Diapositiva: En que consideran que aportara la página que se está desarrollando a la empresa o negocio propuesto.</a:t>
            </a:r>
          </a:p>
          <a:p>
            <a:pPr marL="514350" indent="-514350">
              <a:buFont typeface="Arial"/>
              <a:buAutoNum type="alphaLcParenR"/>
            </a:pPr>
            <a:r>
              <a:rPr lang="es-ES" sz="2400" dirty="0"/>
              <a:t>Tercera Diapositiva: Hacer una maqueta o gráfico de como quisieran que se vea su página al final del ciclo. </a:t>
            </a:r>
          </a:p>
          <a:p>
            <a:pPr marL="514350" indent="-514350">
              <a:buFont typeface="Arial"/>
              <a:buAutoNum type="alphaLcParenR"/>
            </a:pPr>
            <a:r>
              <a:rPr lang="es-ES" sz="2400" dirty="0"/>
              <a:t>Realizar la Presentación en Navegador funcionando su página propuesta 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6240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99F424F-19D0-E54B-3159-FC996976553D}"/>
              </a:ext>
            </a:extLst>
          </p:cNvPr>
          <p:cNvSpPr txBox="1"/>
          <p:nvPr/>
        </p:nvSpPr>
        <p:spPr>
          <a:xfrm>
            <a:off x="831849" y="623513"/>
            <a:ext cx="11246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rgbClr val="286992"/>
                </a:solidFill>
                <a:latin typeface="Segoe Print" panose="02000800000000000000" pitchFamily="2" charset="0"/>
              </a:rPr>
              <a:t>Avance de trabajo final 1</a:t>
            </a:r>
            <a:endParaRPr lang="es-ES_tradnl" sz="3600" dirty="0"/>
          </a:p>
          <a:p>
            <a:endParaRPr lang="es-ES" sz="3600" dirty="0">
              <a:ln w="0"/>
              <a:solidFill>
                <a:srgbClr val="28699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Print" panose="020008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A76B89-E57C-CDA0-C807-E6E0E4406F9B}"/>
              </a:ext>
            </a:extLst>
          </p:cNvPr>
          <p:cNvSpPr txBox="1"/>
          <p:nvPr/>
        </p:nvSpPr>
        <p:spPr>
          <a:xfrm>
            <a:off x="1325880" y="1454510"/>
            <a:ext cx="9631680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Indicaciones Adicionales:</a:t>
            </a:r>
          </a:p>
          <a:p>
            <a:pPr marL="457200" indent="-457200">
              <a:buAutoNum type="arabicParenR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Solo se considerará herramientas desarrolladas hasta la sesión 4.</a:t>
            </a:r>
          </a:p>
          <a:p>
            <a:pPr marL="228600" indent="-228600">
              <a:buAutoNum type="arabicParenR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 El trabajo grupal deberá ser explicado por todos los integrantes del grupo</a:t>
            </a:r>
          </a:p>
          <a:p>
            <a:pPr marL="228600" indent="-228600">
              <a:buAutoNum type="arabicParenR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No presentarse a la presentación del avance se califica con 0</a:t>
            </a:r>
          </a:p>
          <a:p>
            <a:pPr marL="228600" indent="-228600">
              <a:buAutoNum type="arabicParenR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Después de 15 minutos de iniciada la evaluación , no se podrá rendir el examen. 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9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UT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9941</TotalTime>
  <Words>195</Words>
  <Application>Microsoft Office PowerPoint</Application>
  <PresentationFormat>Panorámica</PresentationFormat>
  <Paragraphs>18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Segoe Print</vt:lpstr>
      <vt:lpstr>TemaUTP</vt:lpstr>
      <vt:lpstr>EVALUACION: Taller de programación web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Orians, A.J.</dc:creator>
  <cp:lastModifiedBy>Javier Toledo Ruiz (NEC PE/LI)</cp:lastModifiedBy>
  <cp:revision>377</cp:revision>
  <dcterms:modified xsi:type="dcterms:W3CDTF">2024-09-05T22:38:48Z</dcterms:modified>
</cp:coreProperties>
</file>