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  <p:sldMasterId id="2147484046" r:id="rId2"/>
    <p:sldMasterId id="2147484049" r:id="rId3"/>
    <p:sldMasterId id="2147484082" r:id="rId4"/>
    <p:sldMasterId id="2147484084" r:id="rId5"/>
    <p:sldMasterId id="2147484117" r:id="rId6"/>
  </p:sldMasterIdLst>
  <p:notesMasterIdLst>
    <p:notesMasterId r:id="rId14"/>
  </p:notesMasterIdLst>
  <p:handoutMasterIdLst>
    <p:handoutMasterId r:id="rId15"/>
  </p:handoutMasterIdLst>
  <p:sldIdLst>
    <p:sldId id="262" r:id="rId7"/>
    <p:sldId id="257" r:id="rId8"/>
    <p:sldId id="258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64786-5C8D-4807-A689-FB42152DE016}" v="948" dt="2022-05-21T23:44:3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10" d="100"/>
          <a:sy n="110" d="100"/>
        </p:scale>
        <p:origin x="-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F6AAE61-605E-465D-834F-4790E8DD8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CE172-3812-4BDF-8CF2-603C3B08E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CCD0-351B-453D-9A1C-72C6B99B6929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8AA75-68F7-4D1A-8931-8CFF24F0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62225B-EA04-4726-AC00-C97952155B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98F1-9F7D-4A85-BC33-44E4D9C67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351F-CBF3-4BC4-9270-296E822FDF10}" type="datetimeFigureOut">
              <a:rPr lang="pt-BR" noProof="0" smtClean="0"/>
              <a:t>22/05/2022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04F8-6E16-47A8-99E4-0F476081C4C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312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5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942400" y="31655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183200" y="4692033"/>
            <a:ext cx="38256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942400" y="1631851"/>
            <a:ext cx="6307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76093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3"/>
          <p:cNvSpPr/>
          <p:nvPr/>
        </p:nvSpPr>
        <p:spPr>
          <a:xfrm>
            <a:off x="790352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3"/>
          <p:cNvGrpSpPr/>
          <p:nvPr/>
        </p:nvGrpSpPr>
        <p:grpSpPr>
          <a:xfrm>
            <a:off x="-2166495" y="-6122"/>
            <a:ext cx="6905123" cy="6904604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76077" y="5476863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6816" y="16132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3"/>
          <p:cNvGrpSpPr/>
          <p:nvPr/>
        </p:nvGrpSpPr>
        <p:grpSpPr>
          <a:xfrm>
            <a:off x="-1418687" y="3075464"/>
            <a:ext cx="4028963" cy="4195035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883952" y="1425584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3"/>
          <p:cNvSpPr/>
          <p:nvPr/>
        </p:nvSpPr>
        <p:spPr>
          <a:xfrm>
            <a:off x="482768" y="-3625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3"/>
          <p:cNvGrpSpPr/>
          <p:nvPr/>
        </p:nvGrpSpPr>
        <p:grpSpPr>
          <a:xfrm>
            <a:off x="1010750" y="3655050"/>
            <a:ext cx="1662757" cy="1787405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790335" y="5108681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3"/>
          <p:cNvSpPr/>
          <p:nvPr/>
        </p:nvSpPr>
        <p:spPr>
          <a:xfrm rot="-5400000">
            <a:off x="1504283" y="4571986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3"/>
          <p:cNvSpPr/>
          <p:nvPr/>
        </p:nvSpPr>
        <p:spPr>
          <a:xfrm rot="-5400000">
            <a:off x="1504283" y="537502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3"/>
          <p:cNvSpPr/>
          <p:nvPr/>
        </p:nvSpPr>
        <p:spPr>
          <a:xfrm rot="-5400000">
            <a:off x="1504283" y="5107342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3"/>
          <p:cNvSpPr/>
          <p:nvPr/>
        </p:nvSpPr>
        <p:spPr>
          <a:xfrm rot="-5400000">
            <a:off x="1504283" y="483966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3"/>
          <p:cNvSpPr/>
          <p:nvPr/>
        </p:nvSpPr>
        <p:spPr>
          <a:xfrm rot="8083927">
            <a:off x="10740184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3"/>
          <p:cNvSpPr/>
          <p:nvPr/>
        </p:nvSpPr>
        <p:spPr>
          <a:xfrm rot="10800000">
            <a:off x="11254448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" name="Google Shape;109;p3"/>
          <p:cNvGrpSpPr/>
          <p:nvPr/>
        </p:nvGrpSpPr>
        <p:grpSpPr>
          <a:xfrm>
            <a:off x="7453372" y="-15482"/>
            <a:ext cx="6905123" cy="6904604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9761974" y="1684061"/>
            <a:ext cx="1175797" cy="1175723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 rot="8083927">
            <a:off x="10740200" y="230340"/>
            <a:ext cx="1175723" cy="1175797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10738945" y="5803994"/>
            <a:ext cx="1436240" cy="91768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" name="Google Shape;115;p3"/>
          <p:cNvGrpSpPr/>
          <p:nvPr/>
        </p:nvGrpSpPr>
        <p:grpSpPr>
          <a:xfrm>
            <a:off x="9581724" y="-387500"/>
            <a:ext cx="4028963" cy="4195035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11160848" y="5310215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3"/>
          <p:cNvSpPr/>
          <p:nvPr/>
        </p:nvSpPr>
        <p:spPr>
          <a:xfrm rot="10800000">
            <a:off x="11562032" y="709829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3"/>
          <p:cNvSpPr/>
          <p:nvPr/>
        </p:nvSpPr>
        <p:spPr>
          <a:xfrm rot="10800000">
            <a:off x="10278799" y="3080749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3"/>
          <p:cNvSpPr/>
          <p:nvPr/>
        </p:nvSpPr>
        <p:spPr>
          <a:xfrm rot="10800000">
            <a:off x="11254465" y="1627117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3"/>
          <p:cNvSpPr/>
          <p:nvPr/>
        </p:nvSpPr>
        <p:spPr>
          <a:xfrm rot="5400000">
            <a:off x="10531021" y="2154317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3"/>
          <p:cNvSpPr/>
          <p:nvPr/>
        </p:nvSpPr>
        <p:spPr>
          <a:xfrm rot="5400000">
            <a:off x="10531021" y="1351284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3"/>
          <p:cNvSpPr/>
          <p:nvPr/>
        </p:nvSpPr>
        <p:spPr>
          <a:xfrm rot="5400000">
            <a:off x="10531021" y="1618961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3"/>
          <p:cNvSpPr/>
          <p:nvPr/>
        </p:nvSpPr>
        <p:spPr>
          <a:xfrm rot="5400000">
            <a:off x="10531021" y="1886640"/>
            <a:ext cx="156697" cy="156697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01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2634133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2634133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399015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6539648" y="425606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399015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6539648" y="2482317"/>
            <a:ext cx="1072000" cy="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2634133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2634133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7774767" y="4565300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7774767" y="4084237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7774767" y="2791567"/>
            <a:ext cx="3212800" cy="62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7774767" y="2310504"/>
            <a:ext cx="3212800" cy="40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4174649" y="-6532205"/>
            <a:ext cx="4962601" cy="16181231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8412258" y="5865662"/>
            <a:ext cx="5026084" cy="15144076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11501834" y="-2849513"/>
            <a:ext cx="824701" cy="7775348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1134904" y="4290020"/>
            <a:ext cx="4195035" cy="4028963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059307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198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78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63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99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3677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833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31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282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491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749000" y="5315867"/>
            <a:ext cx="8694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749000" y="2579433"/>
            <a:ext cx="8694000" cy="20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10890585" y="-6532205"/>
            <a:ext cx="4962601" cy="16181231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3804615" y="-3257838"/>
            <a:ext cx="4962601" cy="16181231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11515453" y="4172817"/>
            <a:ext cx="348081" cy="5217688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66923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837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141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498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45092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791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6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949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165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244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954400" y="1874732"/>
            <a:ext cx="6283200" cy="42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marR="67732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600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648800"/>
            <a:ext cx="112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955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4052533" y="2416733"/>
            <a:ext cx="6307200" cy="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4052533" y="3805800"/>
            <a:ext cx="5511200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2165467" y="2879169"/>
            <a:ext cx="1435200" cy="1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4326834" y="-8888705"/>
            <a:ext cx="4962601" cy="16181231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3343210" y="5346842"/>
            <a:ext cx="18241961" cy="496260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58433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928433" y="1920667"/>
            <a:ext cx="5167600" cy="3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51676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84005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34400" y="1708967"/>
            <a:ext cx="9098400" cy="4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533"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909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11421001" y="-392816"/>
            <a:ext cx="317252" cy="4297983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985899" y="860015"/>
            <a:ext cx="5026084" cy="15144076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1154200" y="2519325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1154200" y="2011000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1154200" y="4247859"/>
            <a:ext cx="29504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1154200" y="3739533"/>
            <a:ext cx="2950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9499400" y="2308133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9499400" y="4037500"/>
            <a:ext cx="1538400" cy="8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4484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11033985" y="-7742572"/>
            <a:ext cx="4962601" cy="16181231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3804615" y="-3508438"/>
            <a:ext cx="4962601" cy="16181231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3224200" y="665633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3224195" y="1772233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3224200" y="4559067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3224195" y="5665667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3224200" y="2612351"/>
            <a:ext cx="5743600" cy="10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7466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3224195" y="3718951"/>
            <a:ext cx="5743600" cy="41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52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8312239" y="-15482"/>
            <a:ext cx="6905123" cy="6904604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4075133" y="-9387951"/>
            <a:ext cx="5026084" cy="15144076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4816763" y="2913902"/>
            <a:ext cx="5451748" cy="5451748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313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5601849" y="1619600"/>
            <a:ext cx="56296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5601849" y="3786767"/>
            <a:ext cx="5629600" cy="13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900900" y="-2563498"/>
            <a:ext cx="5630517" cy="5451748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93033" y="5132249"/>
            <a:ext cx="5026084" cy="15144076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2087399" y="3968200"/>
            <a:ext cx="3339401" cy="61004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858599" y="-13626085"/>
            <a:ext cx="5026084" cy="15144076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1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1154167" y="1046300"/>
            <a:ext cx="4649600" cy="2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1286227" y="-1575484"/>
            <a:ext cx="4028963" cy="4195035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3633681" y="6111970"/>
            <a:ext cx="9169311" cy="404797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1154167" y="4136333"/>
            <a:ext cx="4649600" cy="14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4217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5212433" y="1777000"/>
            <a:ext cx="51528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68658" y="-13905455"/>
            <a:ext cx="5026084" cy="15144076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4555048" y="5585242"/>
            <a:ext cx="16102855" cy="496260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9927026" y="719331"/>
            <a:ext cx="1718357" cy="2518237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7304" y="2356587"/>
            <a:ext cx="4195035" cy="4028963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214366" y="876748"/>
            <a:ext cx="1544233" cy="3758819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3461768" y="-3113067"/>
            <a:ext cx="3339401" cy="61004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5543433" y="3097733"/>
            <a:ext cx="4490800" cy="157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508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962697" y="-7978405"/>
            <a:ext cx="5026084" cy="1496491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1300967" y="6005169"/>
            <a:ext cx="5630517" cy="5451748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8" name="Google Shape;1428;p2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9" name="Google Shape;1429;p22"/>
          <p:cNvSpPr txBox="1">
            <a:spLocks noGrp="1"/>
          </p:cNvSpPr>
          <p:nvPr>
            <p:ph type="body" idx="1"/>
          </p:nvPr>
        </p:nvSpPr>
        <p:spPr>
          <a:xfrm>
            <a:off x="3158200" y="2173233"/>
            <a:ext cx="5493600" cy="2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9514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950967" y="1598667"/>
            <a:ext cx="10290000" cy="4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131" name="Google Shape;131;p4"/>
          <p:cNvGrpSpPr/>
          <p:nvPr/>
        </p:nvGrpSpPr>
        <p:grpSpPr>
          <a:xfrm>
            <a:off x="-4227015" y="4602903"/>
            <a:ext cx="4962601" cy="16181231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441394" y="-1430418"/>
            <a:ext cx="4028963" cy="4195035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0891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11429167" y="-3131469"/>
            <a:ext cx="5026084" cy="15144076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864293" y="5981902"/>
            <a:ext cx="5630517" cy="5451748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691863" y="-1170318"/>
            <a:ext cx="4028963" cy="4195035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282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6424100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6424100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4090349" y="-4035397"/>
            <a:ext cx="4962601" cy="16181231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11429418" y="-3380130"/>
            <a:ext cx="4962601" cy="16181231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5261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>
            <a:spLocks noGrp="1"/>
          </p:cNvSpPr>
          <p:nvPr>
            <p:ph type="title"/>
          </p:nvPr>
        </p:nvSpPr>
        <p:spPr>
          <a:xfrm>
            <a:off x="1816533" y="1734351"/>
            <a:ext cx="4215600" cy="1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77" name="Google Shape;1577;p25"/>
          <p:cNvSpPr txBox="1">
            <a:spLocks noGrp="1"/>
          </p:cNvSpPr>
          <p:nvPr>
            <p:ph type="subTitle" idx="1"/>
          </p:nvPr>
        </p:nvSpPr>
        <p:spPr>
          <a:xfrm>
            <a:off x="1816533" y="3397400"/>
            <a:ext cx="4215600" cy="159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578" name="Google Shape;1578;p25"/>
          <p:cNvGrpSpPr/>
          <p:nvPr/>
        </p:nvGrpSpPr>
        <p:grpSpPr>
          <a:xfrm rot="5400000">
            <a:off x="1689019" y="6083502"/>
            <a:ext cx="5630517" cy="5451748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10867152" y="-6532205"/>
            <a:ext cx="4962601" cy="16181231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4075109" y="-2220135"/>
            <a:ext cx="5026084" cy="15144076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313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9509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6127767" y="2406400"/>
            <a:ext cx="5115200" cy="3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951000" y="1739100"/>
            <a:ext cx="102900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3140010" y="6132565"/>
            <a:ext cx="9169311" cy="400384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893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1154163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1154163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7951829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7951829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4552996" y="42875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4552996" y="3739087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11350670" y="2913902"/>
            <a:ext cx="5451748" cy="5451748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8727985" y="-13905451"/>
            <a:ext cx="5026084" cy="15144076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1300967" y="6221935"/>
            <a:ext cx="5630517" cy="5451748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489808" y="-1446130"/>
            <a:ext cx="2643967" cy="2684767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3348585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6455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6455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78339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78339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4739784" y="4341628"/>
            <a:ext cx="27124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4739784" y="3833300"/>
            <a:ext cx="27124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11266085" y="-8211072"/>
            <a:ext cx="4962601" cy="16102855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7342239" y="6081233"/>
            <a:ext cx="9279260" cy="501964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5" name="Google Shape;1795;p28"/>
          <p:cNvSpPr/>
          <p:nvPr/>
        </p:nvSpPr>
        <p:spPr>
          <a:xfrm>
            <a:off x="-14264" y="540567"/>
            <a:ext cx="1280141" cy="357535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693584" y="1291785"/>
            <a:ext cx="156697" cy="959731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22885238" y="613186"/>
            <a:ext cx="24216831" cy="7427028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4697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843700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843700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843700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843700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7882467" y="2602989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7882467" y="2094667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7882467" y="4534723"/>
            <a:ext cx="28768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7882467" y="4026400"/>
            <a:ext cx="28768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441394" y="3868083"/>
            <a:ext cx="4028963" cy="4195035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10930168" y="-841235"/>
            <a:ext cx="1544233" cy="3758819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7544034" y="6221935"/>
            <a:ext cx="5630517" cy="5451748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4091349" y="-13263630"/>
            <a:ext cx="5003385" cy="16181231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8543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959" name="Google Shape;1959;p30"/>
          <p:cNvGrpSpPr/>
          <p:nvPr/>
        </p:nvGrpSpPr>
        <p:grpSpPr>
          <a:xfrm>
            <a:off x="-4816763" y="4728635"/>
            <a:ext cx="5451748" cy="5451748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800769" y="511467"/>
            <a:ext cx="2571693" cy="3768795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1" name="Google Shape;1971;p30"/>
          <p:cNvSpPr txBox="1">
            <a:spLocks noGrp="1"/>
          </p:cNvSpPr>
          <p:nvPr>
            <p:ph type="subTitle" idx="1"/>
          </p:nvPr>
        </p:nvSpPr>
        <p:spPr>
          <a:xfrm>
            <a:off x="950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2" name="Google Shape;1972;p30"/>
          <p:cNvSpPr txBox="1">
            <a:spLocks noGrp="1"/>
          </p:cNvSpPr>
          <p:nvPr>
            <p:ph type="subTitle" idx="2"/>
          </p:nvPr>
        </p:nvSpPr>
        <p:spPr>
          <a:xfrm>
            <a:off x="950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3" name="Google Shape;1973;p30"/>
          <p:cNvSpPr txBox="1">
            <a:spLocks noGrp="1"/>
          </p:cNvSpPr>
          <p:nvPr>
            <p:ph type="subTitle" idx="3"/>
          </p:nvPr>
        </p:nvSpPr>
        <p:spPr>
          <a:xfrm>
            <a:off x="8772967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4" name="Google Shape;1974;p30"/>
          <p:cNvSpPr txBox="1">
            <a:spLocks noGrp="1"/>
          </p:cNvSpPr>
          <p:nvPr>
            <p:ph type="subTitle" idx="4"/>
          </p:nvPr>
        </p:nvSpPr>
        <p:spPr>
          <a:xfrm>
            <a:off x="8772967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975" name="Google Shape;1975;p30"/>
          <p:cNvGrpSpPr/>
          <p:nvPr/>
        </p:nvGrpSpPr>
        <p:grpSpPr>
          <a:xfrm>
            <a:off x="8390572" y="-6122"/>
            <a:ext cx="6905123" cy="6904604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0" name="Google Shape;1980;p30"/>
          <p:cNvSpPr txBox="1">
            <a:spLocks noGrp="1"/>
          </p:cNvSpPr>
          <p:nvPr>
            <p:ph type="subTitle" idx="5"/>
          </p:nvPr>
        </p:nvSpPr>
        <p:spPr>
          <a:xfrm>
            <a:off x="6165633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1" name="Google Shape;1981;p30"/>
          <p:cNvSpPr txBox="1">
            <a:spLocks noGrp="1"/>
          </p:cNvSpPr>
          <p:nvPr>
            <p:ph type="subTitle" idx="6"/>
          </p:nvPr>
        </p:nvSpPr>
        <p:spPr>
          <a:xfrm>
            <a:off x="6165633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2" name="Google Shape;1982;p30"/>
          <p:cNvSpPr txBox="1">
            <a:spLocks noGrp="1"/>
          </p:cNvSpPr>
          <p:nvPr>
            <p:ph type="subTitle" idx="7"/>
          </p:nvPr>
        </p:nvSpPr>
        <p:spPr>
          <a:xfrm>
            <a:off x="3558300" y="4447189"/>
            <a:ext cx="2468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3" name="Google Shape;1983;p30"/>
          <p:cNvSpPr txBox="1">
            <a:spLocks noGrp="1"/>
          </p:cNvSpPr>
          <p:nvPr>
            <p:ph type="subTitle" idx="8"/>
          </p:nvPr>
        </p:nvSpPr>
        <p:spPr>
          <a:xfrm>
            <a:off x="3558300" y="3878209"/>
            <a:ext cx="2468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17140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11040934" y="-1448425"/>
            <a:ext cx="5630517" cy="5451748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4011649" y="-6523822"/>
            <a:ext cx="4962601" cy="16181231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4433101" y="6081232"/>
            <a:ext cx="9289199" cy="400384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6236116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6236116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1103367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1103367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7947033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7947033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4525200" y="4406592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4525200" y="3898267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814284" y="2474859"/>
            <a:ext cx="31416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814284" y="1966533"/>
            <a:ext cx="3141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596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2407833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2407833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2407833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2407833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2407833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2407833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7547667" y="2280600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7547667" y="1772267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7547667" y="5436967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7547667" y="4928633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7547667" y="3858784"/>
            <a:ext cx="3583600" cy="59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7547667" y="3350451"/>
            <a:ext cx="35836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9625080" y="-2330536"/>
            <a:ext cx="4028963" cy="4195035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88300" y="2733987"/>
            <a:ext cx="824701" cy="7775348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11665684" y="719380"/>
            <a:ext cx="156697" cy="692053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804754" y="-1259536"/>
            <a:ext cx="4028963" cy="4195035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6865503" y="6507702"/>
            <a:ext cx="5451748" cy="5451748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2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25709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25709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6535100" y="4548788"/>
            <a:ext cx="3086000" cy="104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6535100" y="3938871"/>
            <a:ext cx="3086000" cy="5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5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3868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08" name="Google Shape;2108;p33"/>
          <p:cNvSpPr txBox="1">
            <a:spLocks noGrp="1"/>
          </p:cNvSpPr>
          <p:nvPr>
            <p:ph type="subTitle" idx="1"/>
          </p:nvPr>
        </p:nvSpPr>
        <p:spPr>
          <a:xfrm>
            <a:off x="13573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9" name="Google Shape;2109;p33"/>
          <p:cNvSpPr txBox="1">
            <a:spLocks noGrp="1"/>
          </p:cNvSpPr>
          <p:nvPr>
            <p:ph type="subTitle" idx="2"/>
          </p:nvPr>
        </p:nvSpPr>
        <p:spPr>
          <a:xfrm>
            <a:off x="13573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0" name="Google Shape;2110;p33"/>
          <p:cNvSpPr txBox="1">
            <a:spLocks noGrp="1"/>
          </p:cNvSpPr>
          <p:nvPr>
            <p:ph type="subTitle" idx="3"/>
          </p:nvPr>
        </p:nvSpPr>
        <p:spPr>
          <a:xfrm>
            <a:off x="13573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1" name="Google Shape;2111;p33"/>
          <p:cNvSpPr txBox="1">
            <a:spLocks noGrp="1"/>
          </p:cNvSpPr>
          <p:nvPr>
            <p:ph type="subTitle" idx="4"/>
          </p:nvPr>
        </p:nvSpPr>
        <p:spPr>
          <a:xfrm>
            <a:off x="13573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2" name="Google Shape;2112;p33"/>
          <p:cNvSpPr txBox="1">
            <a:spLocks noGrp="1"/>
          </p:cNvSpPr>
          <p:nvPr>
            <p:ph type="subTitle" idx="5"/>
          </p:nvPr>
        </p:nvSpPr>
        <p:spPr>
          <a:xfrm>
            <a:off x="794746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3" name="Google Shape;2113;p33"/>
          <p:cNvSpPr txBox="1">
            <a:spLocks noGrp="1"/>
          </p:cNvSpPr>
          <p:nvPr>
            <p:ph type="subTitle" idx="6"/>
          </p:nvPr>
        </p:nvSpPr>
        <p:spPr>
          <a:xfrm>
            <a:off x="794746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4" name="Google Shape;2114;p33"/>
          <p:cNvSpPr txBox="1">
            <a:spLocks noGrp="1"/>
          </p:cNvSpPr>
          <p:nvPr>
            <p:ph type="subTitle" idx="7"/>
          </p:nvPr>
        </p:nvSpPr>
        <p:spPr>
          <a:xfrm>
            <a:off x="794746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5" name="Google Shape;2115;p33"/>
          <p:cNvSpPr txBox="1">
            <a:spLocks noGrp="1"/>
          </p:cNvSpPr>
          <p:nvPr>
            <p:ph type="subTitle" idx="8"/>
          </p:nvPr>
        </p:nvSpPr>
        <p:spPr>
          <a:xfrm>
            <a:off x="794746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6" name="Google Shape;2116;p33"/>
          <p:cNvSpPr txBox="1">
            <a:spLocks noGrp="1"/>
          </p:cNvSpPr>
          <p:nvPr>
            <p:ph type="subTitle" idx="9"/>
          </p:nvPr>
        </p:nvSpPr>
        <p:spPr>
          <a:xfrm>
            <a:off x="4652417" y="2842324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7" name="Google Shape;2117;p33"/>
          <p:cNvSpPr txBox="1">
            <a:spLocks noGrp="1"/>
          </p:cNvSpPr>
          <p:nvPr>
            <p:ph type="subTitle" idx="13"/>
          </p:nvPr>
        </p:nvSpPr>
        <p:spPr>
          <a:xfrm>
            <a:off x="4652417" y="1925591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8" name="Google Shape;2118;p33"/>
          <p:cNvSpPr txBox="1">
            <a:spLocks noGrp="1"/>
          </p:cNvSpPr>
          <p:nvPr>
            <p:ph type="subTitle" idx="14"/>
          </p:nvPr>
        </p:nvSpPr>
        <p:spPr>
          <a:xfrm>
            <a:off x="4652417" y="4800591"/>
            <a:ext cx="2887600" cy="63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9" name="Google Shape;2119;p33"/>
          <p:cNvSpPr txBox="1">
            <a:spLocks noGrp="1"/>
          </p:cNvSpPr>
          <p:nvPr>
            <p:ph type="subTitle" idx="15"/>
          </p:nvPr>
        </p:nvSpPr>
        <p:spPr>
          <a:xfrm>
            <a:off x="4652417" y="3883857"/>
            <a:ext cx="2887600" cy="91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667" b="1"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120" name="Google Shape;2120;p33"/>
          <p:cNvGrpSpPr/>
          <p:nvPr/>
        </p:nvGrpSpPr>
        <p:grpSpPr>
          <a:xfrm rot="5400000">
            <a:off x="1554734" y="4109351"/>
            <a:ext cx="317252" cy="4297983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11241018" y="-6532205"/>
            <a:ext cx="4962601" cy="16181231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4091982" y="-4110389"/>
            <a:ext cx="4962601" cy="12537460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5878576" y="6132575"/>
            <a:ext cx="2853649" cy="357552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7854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3777000" y="828300"/>
            <a:ext cx="46380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2596334" y="-2752056"/>
            <a:ext cx="4962601" cy="16181231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3554534" y="-1958056"/>
            <a:ext cx="4962601" cy="16181231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9825733" y="-6346905"/>
            <a:ext cx="4962601" cy="16181231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10783933" y="-7140905"/>
            <a:ext cx="4962601" cy="16181231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3777000" y="4642500"/>
            <a:ext cx="46380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3777000" y="3627543"/>
            <a:ext cx="4638000" cy="117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2133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3777000" y="5636800"/>
            <a:ext cx="4638000" cy="36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2671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755417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3279482" y="851949"/>
            <a:ext cx="5026084" cy="15144076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593266" y="3661948"/>
            <a:ext cx="1544233" cy="3758819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10824018" y="2253615"/>
            <a:ext cx="5026084" cy="15144076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9102328" y="-10873565"/>
            <a:ext cx="7427029" cy="24216829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10643702" y="-725618"/>
            <a:ext cx="357300" cy="2072433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11123481" y="-1676679"/>
            <a:ext cx="2177020" cy="6002313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10925032" y="1346800"/>
            <a:ext cx="147200" cy="14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52202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52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9421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247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50800" y="1887337"/>
            <a:ext cx="7090400" cy="2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6967" y="4391259"/>
            <a:ext cx="76776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33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4366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40542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34400" y="1708967"/>
            <a:ext cx="9098400" cy="4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533"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394500" y="4073100"/>
            <a:ext cx="2879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55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11574885" y="-2682597"/>
            <a:ext cx="4962601" cy="16181231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4433999" y="-93451"/>
            <a:ext cx="5026084" cy="15144076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819359" y="-1674464"/>
            <a:ext cx="2643967" cy="2684767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610458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28933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6406329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6564329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287167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75606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1232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725600" y="1554533"/>
            <a:ext cx="3912400" cy="8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725600" y="2421200"/>
            <a:ext cx="3912400" cy="2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1258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498933" y="1695800"/>
            <a:ext cx="7194000" cy="34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8703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763"/>
            <a:ext cx="12192000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34400" y="1469533"/>
            <a:ext cx="5161600" cy="10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934400" y="2499233"/>
            <a:ext cx="5161600" cy="1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470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34400" y="928127"/>
            <a:ext cx="2952000" cy="248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 rot="-314594">
            <a:off x="930539" y="4851798"/>
            <a:ext cx="7223903" cy="6002217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684718" y="-1017825"/>
            <a:ext cx="7666879" cy="8530820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50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607885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694203" y="1993584"/>
            <a:ext cx="8803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742177" y="4326820"/>
            <a:ext cx="870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7632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31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78192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6443843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354299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6619945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3354299" y="4407180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6619945" y="4407189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3053951" y="2931141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6319651" y="2931175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319651" y="5099808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3178192" y="339336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6443843" y="3391041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053951" y="5099807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0723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5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669200" y="1712900"/>
            <a:ext cx="8853600" cy="2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7313100" y="6008375"/>
            <a:ext cx="5630517" cy="5451748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11029737" y="-7392405"/>
            <a:ext cx="5026084" cy="15144076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8922825" y="-1811455"/>
            <a:ext cx="5026084" cy="15144076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26020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3255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4654995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9444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1398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839853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85202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943033" y="656367"/>
            <a:ext cx="10306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85094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940567" y="2794363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3025349" y="2801796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5110132" y="2790797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7199531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940400" y="2274496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3025343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5110121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7194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9293533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9288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6925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4830"/>
            <a:ext cx="12192000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7782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2762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5346300" y="2000917"/>
            <a:ext cx="6035200" cy="21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67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719733" y="4123217"/>
            <a:ext cx="26616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67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67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67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67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67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67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67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67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67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0876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928433" y="1920667"/>
            <a:ext cx="5167600" cy="3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51676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3935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28433" y="658000"/>
            <a:ext cx="10335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811136" y="214122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811100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6651383" y="2141216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6651383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811136" y="419823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811100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6651383" y="4194579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6651383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355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614200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4866625" y="4375399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8119051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614200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4866625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8119051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103352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680057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4935175" y="26937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8190293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680057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4935175" y="48976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8190293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22411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466400" y="2210200"/>
            <a:ext cx="47912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64664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0869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34400" y="2210200"/>
            <a:ext cx="47856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14648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08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3126000" y="1838492"/>
            <a:ext cx="59400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3399200" y="3393308"/>
            <a:ext cx="5393600" cy="1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3710700" y="3406702"/>
            <a:ext cx="5630517" cy="5451748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3982326" y="1209829"/>
            <a:ext cx="5026084" cy="15144076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11455700" y="-1603781"/>
            <a:ext cx="5630517" cy="5451748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3" name="Google Shape;573;p9"/>
          <p:cNvGrpSpPr/>
          <p:nvPr/>
        </p:nvGrpSpPr>
        <p:grpSpPr>
          <a:xfrm>
            <a:off x="1099984" y="478985"/>
            <a:ext cx="156697" cy="959731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769633" y="-789233"/>
            <a:ext cx="902000" cy="43208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651052" y="3493448"/>
            <a:ext cx="200800" cy="200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11813400" y="4220000"/>
            <a:ext cx="0" cy="306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10937267" y="2644285"/>
            <a:ext cx="317252" cy="4297983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10272153" y="-129483"/>
            <a:ext cx="348081" cy="5217688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57284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954400" y="1874732"/>
            <a:ext cx="6283200" cy="42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marR="67732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600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648800"/>
            <a:ext cx="112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23981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1145467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554197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79900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6688769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3834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243834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243834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243834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243834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243834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243834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243834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243834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920533" y="656367"/>
            <a:ext cx="103512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33166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023367" y="5289117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3597416" y="5298833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171467" y="5284455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8751216" y="5284889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1023167" y="4742215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97416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6171467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8745516" y="4741767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5251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4099400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6673633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92478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68601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518000" y="1532400"/>
            <a:ext cx="5156000" cy="1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7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3518000" y="2751001"/>
            <a:ext cx="5156000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541667" y="5002433"/>
            <a:ext cx="51084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333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61325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9235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9639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32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506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881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51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8989600" cy="68580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743075" y="-4602122"/>
            <a:ext cx="5630517" cy="5451748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7911918" y="5254649"/>
            <a:ext cx="5026084" cy="15144076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950967" y="3063567"/>
            <a:ext cx="50680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874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50800" y="1887337"/>
            <a:ext cx="7090400" cy="2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6967" y="4391259"/>
            <a:ext cx="76776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33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4213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40240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34400" y="1708967"/>
            <a:ext cx="9098400" cy="4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533"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394500" y="4073100"/>
            <a:ext cx="2879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770366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28933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6406329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6564329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287167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9864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43697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725600" y="1554533"/>
            <a:ext cx="3912400" cy="8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725600" y="2421200"/>
            <a:ext cx="3912400" cy="2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3785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498933" y="1695800"/>
            <a:ext cx="7194000" cy="34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2451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763"/>
            <a:ext cx="12192000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34400" y="1469533"/>
            <a:ext cx="5161600" cy="10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934400" y="2499233"/>
            <a:ext cx="5161600" cy="1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383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34400" y="928127"/>
            <a:ext cx="2952000" cy="248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 rot="-314594">
            <a:off x="930539" y="4851798"/>
            <a:ext cx="7223903" cy="6002217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684718" y="-1017825"/>
            <a:ext cx="7666879" cy="8530820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50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069673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694203" y="1993584"/>
            <a:ext cx="8803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742177" y="4326820"/>
            <a:ext cx="870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758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619000" y="1686433"/>
            <a:ext cx="8954000" cy="17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116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8810197" y="3825988"/>
            <a:ext cx="2177020" cy="6002313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3869849" y="-6532205"/>
            <a:ext cx="4962601" cy="16181231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11241018" y="-2464969"/>
            <a:ext cx="5026084" cy="15144076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3274600" y="3939000"/>
            <a:ext cx="5642800" cy="72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39705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5728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78192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6443843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354299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6619945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3354299" y="4407180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6619945" y="4407189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3053951" y="2931141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6319651" y="2931175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319651" y="5099808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3178192" y="339336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6443843" y="3391041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053951" y="5099807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37627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29779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3255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4654995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9444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1398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839853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85202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943033" y="656367"/>
            <a:ext cx="10306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534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940567" y="2794363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3025349" y="2801796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5110132" y="2790797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7199531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940400" y="2274496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3025343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5110121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7194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9293533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9288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0915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4830"/>
            <a:ext cx="12192000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1971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38362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5346300" y="2000917"/>
            <a:ext cx="6035200" cy="21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67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719733" y="4123217"/>
            <a:ext cx="26616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67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67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67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67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67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67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67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67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67" b="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10218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928433" y="1920667"/>
            <a:ext cx="5167600" cy="3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51676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4024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28433" y="658000"/>
            <a:ext cx="10335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811136" y="214122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811100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6651383" y="2141216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6651383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811136" y="419823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811100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6651383" y="4194579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6651383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95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318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614200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4866625" y="4375399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8119051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614200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4866625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8119051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103352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680057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4935175" y="26937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8190293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680057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4935175" y="48976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8190293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41725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466400" y="2210200"/>
            <a:ext cx="47912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64664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23569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34400" y="2210200"/>
            <a:ext cx="47856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14648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38492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954400" y="1874732"/>
            <a:ext cx="6283200" cy="42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marR="67732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600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648800"/>
            <a:ext cx="112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1021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1145467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554197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79900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6688769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3834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243834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243834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243834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243834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243834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243834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243834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243834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920533" y="656367"/>
            <a:ext cx="103512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21474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023367" y="5289117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3597416" y="5298833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171467" y="5284455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8751216" y="5284889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1023167" y="4742215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97416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6171467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8745516" y="4741767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5251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4099400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6673633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92478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837055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518000" y="1532400"/>
            <a:ext cx="5156000" cy="1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7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3518000" y="2751001"/>
            <a:ext cx="5156000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541667" y="5002433"/>
            <a:ext cx="51084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333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90118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45841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4147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51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8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9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theme" Target="../theme/theme5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31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8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67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880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  <p:sldLayoutId id="2147484029" r:id="rId18"/>
    <p:sldLayoutId id="2147484030" r:id="rId19"/>
    <p:sldLayoutId id="2147484031" r:id="rId20"/>
    <p:sldLayoutId id="2147484032" r:id="rId21"/>
    <p:sldLayoutId id="2147484033" r:id="rId22"/>
    <p:sldLayoutId id="2147484034" r:id="rId23"/>
    <p:sldLayoutId id="2147484035" r:id="rId24"/>
    <p:sldLayoutId id="2147484036" r:id="rId25"/>
    <p:sldLayoutId id="2147484037" r:id="rId26"/>
    <p:sldLayoutId id="2147484038" r:id="rId27"/>
    <p:sldLayoutId id="2147484039" r:id="rId28"/>
    <p:sldLayoutId id="2147484040" r:id="rId29"/>
    <p:sldLayoutId id="2147484041" r:id="rId30"/>
    <p:sldLayoutId id="2147484042" r:id="rId31"/>
    <p:sldLayoutId id="2147484043" r:id="rId32"/>
    <p:sldLayoutId id="2147484044" r:id="rId33"/>
    <p:sldLayoutId id="2147484045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30" name="Google Shape;2630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3944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5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7846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  <p:sldLayoutId id="2147484067" r:id="rId18"/>
    <p:sldLayoutId id="2147484068" r:id="rId19"/>
    <p:sldLayoutId id="2147484069" r:id="rId20"/>
    <p:sldLayoutId id="2147484070" r:id="rId21"/>
    <p:sldLayoutId id="2147484071" r:id="rId22"/>
    <p:sldLayoutId id="2147484072" r:id="rId23"/>
    <p:sldLayoutId id="2147484073" r:id="rId24"/>
    <p:sldLayoutId id="2147484074" r:id="rId25"/>
    <p:sldLayoutId id="2147484075" r:id="rId26"/>
    <p:sldLayoutId id="2147484076" r:id="rId27"/>
    <p:sldLayoutId id="2147484077" r:id="rId28"/>
    <p:sldLayoutId id="2147484078" r:id="rId29"/>
    <p:sldLayoutId id="2147484079" r:id="rId30"/>
    <p:sldLayoutId id="2147484080" r:id="rId31"/>
    <p:sldLayoutId id="2147484081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7576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5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6303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  <p:sldLayoutId id="2147484102" r:id="rId18"/>
    <p:sldLayoutId id="2147484103" r:id="rId19"/>
    <p:sldLayoutId id="2147484104" r:id="rId20"/>
    <p:sldLayoutId id="2147484105" r:id="rId21"/>
    <p:sldLayoutId id="2147484106" r:id="rId22"/>
    <p:sldLayoutId id="2147484107" r:id="rId23"/>
    <p:sldLayoutId id="2147484108" r:id="rId24"/>
    <p:sldLayoutId id="2147484109" r:id="rId25"/>
    <p:sldLayoutId id="2147484110" r:id="rId26"/>
    <p:sldLayoutId id="2147484111" r:id="rId27"/>
    <p:sldLayoutId id="2147484112" r:id="rId28"/>
    <p:sldLayoutId id="2147484113" r:id="rId29"/>
    <p:sldLayoutId id="2147484114" r:id="rId30"/>
    <p:sldLayoutId id="2147484115" r:id="rId31"/>
    <p:sldLayoutId id="2147484116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25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  <p:sldLayoutId id="2147484134" r:id="rId17"/>
    <p:sldLayoutId id="2147484135" r:id="rId18"/>
    <p:sldLayoutId id="2147484136" r:id="rId19"/>
    <p:sldLayoutId id="214748413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0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2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9" name="Rectangle 158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5C178D0-6080-21BD-FA05-82E26DECD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Trabalho</a:t>
            </a:r>
            <a:r>
              <a:rPr lang="en-US" sz="3600" dirty="0"/>
              <a:t> de </a:t>
            </a:r>
            <a:r>
              <a:rPr lang="en-US" sz="3600" dirty="0" err="1"/>
              <a:t>pesquisa</a:t>
            </a:r>
            <a:r>
              <a:rPr lang="en-US" sz="3600" dirty="0"/>
              <a:t>, </a:t>
            </a:r>
            <a:r>
              <a:rPr lang="en-US" sz="3600" dirty="0" err="1"/>
              <a:t>tecnologia</a:t>
            </a:r>
            <a:r>
              <a:rPr lang="en-US" sz="3600" dirty="0"/>
              <a:t> e </a:t>
            </a:r>
            <a:r>
              <a:rPr lang="en-US" sz="3600" dirty="0" err="1"/>
              <a:t>Sociedade</a:t>
            </a:r>
            <a:endParaRPr lang="en-US" sz="3600" dirty="0"/>
          </a:p>
        </p:txBody>
      </p:sp>
      <p:pic>
        <p:nvPicPr>
          <p:cNvPr id="5" name="Picture 4" descr="Lupa em tela de fundo clara">
            <a:extLst>
              <a:ext uri="{FF2B5EF4-FFF2-40B4-BE49-F238E27FC236}">
                <a16:creationId xmlns:a16="http://schemas.microsoft.com/office/drawing/2014/main" id="{1D01D28D-C50A-B822-0C93-6E6380B61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53" r="14827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9158CFC6-F3B9-413F-47E5-E5911D1D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Realizado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 Ian.    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Caio Troiano Collino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Whitney"/>
              </a:rPr>
              <a:t>Vinícius Vianna Egydio de Carvalho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William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Luis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Renato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2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0" name="Group 20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182539-76F4-B1A5-9EF0-8584494E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548" y="1509978"/>
            <a:ext cx="1405223" cy="894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/>
              <a:t> </a:t>
            </a:r>
            <a:r>
              <a:rPr lang="en-US" dirty="0"/>
              <a:t>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5C16C-03D2-B1C5-46F8-C1AE7033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164" y="2766855"/>
            <a:ext cx="537633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125000"/>
              <a:buNone/>
            </a:pPr>
            <a:r>
              <a:rPr lang="en-US" sz="1800" cap="all" dirty="0">
                <a:solidFill>
                  <a:schemeClr val="tx2"/>
                </a:solidFill>
              </a:rPr>
              <a:t>EDUCAÇÃO E TECNOLOGIAS EM TEMPOS DE PANDEMIA NO BRASIL</a:t>
            </a:r>
          </a:p>
        </p:txBody>
      </p:sp>
      <p:pic>
        <p:nvPicPr>
          <p:cNvPr id="417" name="Graphic 199" descr="Livros">
            <a:extLst>
              <a:ext uri="{FF2B5EF4-FFF2-40B4-BE49-F238E27FC236}">
                <a16:creationId xmlns:a16="http://schemas.microsoft.com/office/drawing/2014/main" id="{6048399C-5516-30F0-F87E-68E6E681D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6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466070-AACC-426D-4D74-48CC03EB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619" y="256381"/>
            <a:ext cx="486886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 err="1"/>
              <a:t>Objetivos</a:t>
            </a:r>
            <a:r>
              <a:rPr lang="en-US" dirty="0"/>
              <a:t> da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desenvolvida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autores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ADB80-8D33-DA2B-8F58-197A6BCD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8416" y="2978943"/>
            <a:ext cx="4082297" cy="310834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SzPct val="125000"/>
              <a:buNone/>
            </a:pPr>
            <a:r>
              <a:rPr lang="en-US" sz="1800" cap="all" dirty="0">
                <a:solidFill>
                  <a:schemeClr val="tx2"/>
                </a:solidFill>
              </a:rPr>
              <a:t>Analisar </a:t>
            </a:r>
            <a:r>
              <a:rPr lang="en-US" sz="1800" cap="all" dirty="0" err="1">
                <a:solidFill>
                  <a:schemeClr val="tx2"/>
                </a:solidFill>
              </a:rPr>
              <a:t>relação</a:t>
            </a:r>
            <a:r>
              <a:rPr lang="en-US" sz="1800" cap="all" dirty="0">
                <a:solidFill>
                  <a:schemeClr val="tx2"/>
                </a:solidFill>
              </a:rPr>
              <a:t> entre </a:t>
            </a:r>
            <a:r>
              <a:rPr lang="en-US" sz="1800" cap="all" dirty="0" err="1">
                <a:solidFill>
                  <a:schemeClr val="tx2"/>
                </a:solidFill>
              </a:rPr>
              <a:t>Educação</a:t>
            </a:r>
            <a:r>
              <a:rPr lang="en-US" sz="1800" cap="all" dirty="0">
                <a:solidFill>
                  <a:schemeClr val="tx2"/>
                </a:solidFill>
              </a:rPr>
              <a:t> e </a:t>
            </a:r>
            <a:r>
              <a:rPr lang="en-US" sz="1800" cap="all" dirty="0" err="1">
                <a:solidFill>
                  <a:schemeClr val="tx2"/>
                </a:solidFill>
              </a:rPr>
              <a:t>Tecnologias</a:t>
            </a:r>
            <a:r>
              <a:rPr lang="en-US" sz="1800" cap="all" dirty="0">
                <a:solidFill>
                  <a:schemeClr val="tx2"/>
                </a:solidFill>
              </a:rPr>
              <a:t> de </a:t>
            </a:r>
            <a:r>
              <a:rPr lang="en-US" sz="1800" cap="all" dirty="0" err="1">
                <a:solidFill>
                  <a:schemeClr val="tx2"/>
                </a:solidFill>
              </a:rPr>
              <a:t>Informação</a:t>
            </a:r>
            <a:r>
              <a:rPr lang="en-US" sz="1800" cap="all" dirty="0">
                <a:solidFill>
                  <a:schemeClr val="tx2"/>
                </a:solidFill>
              </a:rPr>
              <a:t> e </a:t>
            </a:r>
            <a:r>
              <a:rPr lang="en-US" sz="1800" cap="all" dirty="0" err="1">
                <a:solidFill>
                  <a:schemeClr val="tx2"/>
                </a:solidFill>
              </a:rPr>
              <a:t>Comunicação</a:t>
            </a:r>
            <a:r>
              <a:rPr lang="en-US" sz="1800" cap="all" dirty="0">
                <a:solidFill>
                  <a:schemeClr val="tx2"/>
                </a:solidFill>
              </a:rPr>
              <a:t> (TICs) no </a:t>
            </a:r>
            <a:r>
              <a:rPr lang="en-US" sz="1800" cap="all" dirty="0" err="1">
                <a:solidFill>
                  <a:schemeClr val="tx2"/>
                </a:solidFill>
              </a:rPr>
              <a:t>Brasil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em</a:t>
            </a:r>
            <a:r>
              <a:rPr lang="en-US" sz="1800" cap="all" dirty="0">
                <a:solidFill>
                  <a:schemeClr val="tx2"/>
                </a:solidFill>
              </a:rPr>
              <a:t> tempos de </a:t>
            </a:r>
            <a:r>
              <a:rPr lang="en-US" sz="1800" cap="all" dirty="0" err="1">
                <a:solidFill>
                  <a:schemeClr val="tx2"/>
                </a:solidFill>
              </a:rPr>
              <a:t>pandemia</a:t>
            </a:r>
            <a:r>
              <a:rPr lang="en-US" sz="1800" cap="all" dirty="0">
                <a:solidFill>
                  <a:schemeClr val="tx2"/>
                </a:solidFill>
              </a:rPr>
              <a:t>, </a:t>
            </a:r>
            <a:r>
              <a:rPr lang="en-US" sz="1800" cap="all" dirty="0" err="1">
                <a:solidFill>
                  <a:schemeClr val="tx2"/>
                </a:solidFill>
              </a:rPr>
              <a:t>ocasionada</a:t>
            </a:r>
            <a:r>
              <a:rPr lang="en-US" sz="1800" cap="all" dirty="0">
                <a:solidFill>
                  <a:schemeClr val="tx2"/>
                </a:solidFill>
              </a:rPr>
              <a:t> pela </a:t>
            </a:r>
            <a:r>
              <a:rPr lang="en-US" sz="1800" cap="all" dirty="0" err="1">
                <a:solidFill>
                  <a:schemeClr val="tx2"/>
                </a:solidFill>
              </a:rPr>
              <a:t>doença</a:t>
            </a:r>
            <a:r>
              <a:rPr lang="en-US" sz="1800" cap="all" dirty="0">
                <a:solidFill>
                  <a:schemeClr val="tx2"/>
                </a:solidFill>
              </a:rPr>
              <a:t> Covid-19, </a:t>
            </a:r>
            <a:r>
              <a:rPr lang="en-US" sz="1800" cap="all" dirty="0" err="1">
                <a:solidFill>
                  <a:schemeClr val="tx2"/>
                </a:solidFill>
              </a:rPr>
              <a:t>destacando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uma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série</a:t>
            </a:r>
            <a:r>
              <a:rPr lang="en-US" sz="1800" cap="all" dirty="0">
                <a:solidFill>
                  <a:schemeClr val="tx2"/>
                </a:solidFill>
              </a:rPr>
              <a:t> de </a:t>
            </a:r>
            <a:r>
              <a:rPr lang="en-US" sz="1800" cap="all" dirty="0" err="1">
                <a:solidFill>
                  <a:schemeClr val="tx2"/>
                </a:solidFill>
              </a:rPr>
              <a:t>iniciativas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relativas</a:t>
            </a:r>
            <a:r>
              <a:rPr lang="en-US" sz="1800" cap="all" dirty="0">
                <a:solidFill>
                  <a:schemeClr val="tx2"/>
                </a:solidFill>
              </a:rPr>
              <a:t> à </a:t>
            </a:r>
            <a:r>
              <a:rPr lang="en-US" sz="1800" cap="all" dirty="0" err="1">
                <a:solidFill>
                  <a:schemeClr val="tx2"/>
                </a:solidFill>
              </a:rPr>
              <a:t>usuabilidade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destas</a:t>
            </a:r>
            <a:r>
              <a:rPr lang="en-US" sz="1800" cap="all" dirty="0">
                <a:solidFill>
                  <a:schemeClr val="tx2"/>
                </a:solidFill>
              </a:rPr>
              <a:t> ferramentas </a:t>
            </a:r>
            <a:r>
              <a:rPr lang="en-US" sz="1800" cap="all" dirty="0" err="1">
                <a:solidFill>
                  <a:schemeClr val="tx2"/>
                </a:solidFill>
              </a:rPr>
              <a:t>tecnológicas</a:t>
            </a:r>
            <a:r>
              <a:rPr lang="en-US" sz="1800" cap="all" dirty="0">
                <a:solidFill>
                  <a:schemeClr val="tx2"/>
                </a:solidFill>
              </a:rPr>
              <a:t> no campo </a:t>
            </a:r>
            <a:r>
              <a:rPr lang="en-US" sz="1800" cap="all" dirty="0" err="1">
                <a:solidFill>
                  <a:schemeClr val="tx2"/>
                </a:solidFill>
              </a:rPr>
              <a:t>educacional</a:t>
            </a:r>
            <a:r>
              <a:rPr lang="en-US" sz="1800" cap="all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Picture 4" descr="Pessoas trabalhando em novas ideias">
            <a:extLst>
              <a:ext uri="{FF2B5EF4-FFF2-40B4-BE49-F238E27FC236}">
                <a16:creationId xmlns:a16="http://schemas.microsoft.com/office/drawing/2014/main" id="{0308CFCE-3D28-612F-A2F4-1DAC8039EB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76" r="24849" b="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902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CFCF0-353B-E7F8-1D33-456E0340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793" y="1824873"/>
            <a:ext cx="9286721" cy="34916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pt-BR" sz="1800" dirty="0"/>
              <a:t>Saber como as tecnologias de informação e comunicação (TICs), foram vivenciadas no Brasil em tempos de pandemia, especificamente, em ações desenvolvidas por instituições de ensino   superior.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04BA6D-AD1A-3EAD-56CD-6692922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468" y="577323"/>
            <a:ext cx="5167600" cy="944000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                JUSTIFICATIVA</a:t>
            </a:r>
          </a:p>
        </p:txBody>
      </p:sp>
    </p:spTree>
    <p:extLst>
      <p:ext uri="{BB962C8B-B14F-4D97-AF65-F5344CB8AC3E}">
        <p14:creationId xmlns:p14="http://schemas.microsoft.com/office/powerpoint/2010/main" val="3308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6" name="Rectangle 6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789" y="209867"/>
            <a:ext cx="4052887" cy="7058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E5390-72E5-E4EB-9EE3-44BCBE86A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1744663"/>
            <a:ext cx="5026860" cy="35131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SzPct val="125000"/>
              <a:buNone/>
            </a:pPr>
            <a:r>
              <a:rPr lang="en-US" sz="1800" cap="all" dirty="0" err="1">
                <a:solidFill>
                  <a:schemeClr val="tx2"/>
                </a:solidFill>
              </a:rPr>
              <a:t>Metodologia</a:t>
            </a:r>
            <a:r>
              <a:rPr lang="en-US" sz="1800" cap="all" dirty="0">
                <a:solidFill>
                  <a:schemeClr val="tx2"/>
                </a:solidFill>
              </a:rPr>
              <a:t>: As </a:t>
            </a:r>
            <a:r>
              <a:rPr lang="en-US" sz="1800" cap="all" dirty="0" err="1">
                <a:solidFill>
                  <a:schemeClr val="tx2"/>
                </a:solidFill>
              </a:rPr>
              <a:t>análises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são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fruto</a:t>
            </a:r>
            <a:r>
              <a:rPr lang="en-US" sz="1800" cap="all" dirty="0">
                <a:solidFill>
                  <a:schemeClr val="tx2"/>
                </a:solidFill>
              </a:rPr>
              <a:t> de </a:t>
            </a:r>
            <a:r>
              <a:rPr lang="en-US" sz="1800" cap="all" dirty="0" err="1">
                <a:solidFill>
                  <a:schemeClr val="tx2"/>
                </a:solidFill>
              </a:rPr>
              <a:t>pesquisas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bibliográfica</a:t>
            </a:r>
            <a:r>
              <a:rPr lang="en-US" sz="1800" cap="all" dirty="0">
                <a:solidFill>
                  <a:schemeClr val="tx2"/>
                </a:solidFill>
              </a:rPr>
              <a:t> e documental, </a:t>
            </a:r>
            <a:r>
              <a:rPr lang="en-US" sz="1800" cap="all" dirty="0" err="1">
                <a:solidFill>
                  <a:schemeClr val="tx2"/>
                </a:solidFill>
              </a:rPr>
              <a:t>somadas</a:t>
            </a:r>
            <a:r>
              <a:rPr lang="en-US" sz="1800" cap="all" dirty="0">
                <a:solidFill>
                  <a:schemeClr val="tx2"/>
                </a:solidFill>
              </a:rPr>
              <a:t> as </a:t>
            </a:r>
            <a:r>
              <a:rPr lang="en-US" sz="1800" cap="all" dirty="0" err="1">
                <a:solidFill>
                  <a:schemeClr val="tx2"/>
                </a:solidFill>
              </a:rPr>
              <a:t>observações</a:t>
            </a:r>
            <a:r>
              <a:rPr lang="en-US" sz="1800" cap="all" dirty="0">
                <a:solidFill>
                  <a:schemeClr val="tx2"/>
                </a:solidFill>
              </a:rPr>
              <a:t> e </a:t>
            </a:r>
            <a:r>
              <a:rPr lang="en-US" sz="1800" cap="all" dirty="0" err="1">
                <a:solidFill>
                  <a:schemeClr val="tx2"/>
                </a:solidFill>
              </a:rPr>
              <a:t>experiências</a:t>
            </a:r>
            <a:r>
              <a:rPr lang="en-US" sz="1800" cap="all" dirty="0">
                <a:solidFill>
                  <a:schemeClr val="tx2"/>
                </a:solidFill>
              </a:rPr>
              <a:t> no </a:t>
            </a:r>
            <a:r>
              <a:rPr lang="en-US" sz="1800" cap="all" dirty="0" err="1">
                <a:solidFill>
                  <a:schemeClr val="tx2"/>
                </a:solidFill>
              </a:rPr>
              <a:t>uso</a:t>
            </a:r>
            <a:r>
              <a:rPr lang="en-US" sz="1800" cap="all" dirty="0">
                <a:solidFill>
                  <a:schemeClr val="tx2"/>
                </a:solidFill>
              </a:rPr>
              <a:t> das </a:t>
            </a:r>
            <a:r>
              <a:rPr lang="en-US" sz="1800" cap="all" dirty="0" err="1">
                <a:solidFill>
                  <a:schemeClr val="tx2"/>
                </a:solidFill>
              </a:rPr>
              <a:t>Tecnologias</a:t>
            </a:r>
            <a:r>
              <a:rPr lang="en-US" sz="1800" cap="all" dirty="0">
                <a:solidFill>
                  <a:schemeClr val="tx2"/>
                </a:solidFill>
              </a:rPr>
              <a:t> de </a:t>
            </a:r>
            <a:r>
              <a:rPr lang="en-US" sz="1800" cap="all" dirty="0" err="1">
                <a:solidFill>
                  <a:schemeClr val="tx2"/>
                </a:solidFill>
              </a:rPr>
              <a:t>Informação</a:t>
            </a:r>
            <a:r>
              <a:rPr lang="en-US" sz="1800" cap="all" dirty="0">
                <a:solidFill>
                  <a:schemeClr val="tx2"/>
                </a:solidFill>
              </a:rPr>
              <a:t> e </a:t>
            </a:r>
            <a:r>
              <a:rPr lang="en-US" sz="1800" cap="all" dirty="0" err="1">
                <a:solidFill>
                  <a:schemeClr val="tx2"/>
                </a:solidFill>
              </a:rPr>
              <a:t>Comunicação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em</a:t>
            </a:r>
            <a:r>
              <a:rPr lang="en-US" sz="1800" cap="all" dirty="0">
                <a:solidFill>
                  <a:schemeClr val="tx2"/>
                </a:solidFill>
              </a:rPr>
              <a:t> tempos de </a:t>
            </a:r>
            <a:r>
              <a:rPr lang="en-US" sz="1800" cap="all" dirty="0" err="1">
                <a:solidFill>
                  <a:schemeClr val="tx2"/>
                </a:solidFill>
              </a:rPr>
              <a:t>pandemia</a:t>
            </a:r>
            <a:r>
              <a:rPr lang="en-US" sz="1800" cap="all" dirty="0">
                <a:solidFill>
                  <a:schemeClr val="tx2"/>
                </a:solidFill>
              </a:rPr>
              <a:t> no </a:t>
            </a:r>
            <a:r>
              <a:rPr lang="en-US" sz="1800" cap="all" dirty="0" err="1">
                <a:solidFill>
                  <a:schemeClr val="tx2"/>
                </a:solidFill>
              </a:rPr>
              <a:t>país</a:t>
            </a:r>
            <a:r>
              <a:rPr lang="en-US" sz="1800" cap="all" dirty="0">
                <a:solidFill>
                  <a:schemeClr val="tx2"/>
                </a:solidFill>
              </a:rPr>
              <a:t>, </a:t>
            </a:r>
            <a:r>
              <a:rPr lang="en-US" sz="1800" cap="all" dirty="0" err="1">
                <a:solidFill>
                  <a:schemeClr val="tx2"/>
                </a:solidFill>
              </a:rPr>
              <a:t>especificamente</a:t>
            </a:r>
            <a:r>
              <a:rPr lang="en-US" sz="1800" cap="all" dirty="0">
                <a:solidFill>
                  <a:schemeClr val="tx2"/>
                </a:solidFill>
              </a:rPr>
              <a:t>, </a:t>
            </a:r>
            <a:r>
              <a:rPr lang="en-US" sz="1800" cap="all" dirty="0" err="1">
                <a:solidFill>
                  <a:schemeClr val="tx2"/>
                </a:solidFill>
              </a:rPr>
              <a:t>em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ações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desenvolvidas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por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instituições</a:t>
            </a:r>
            <a:r>
              <a:rPr lang="en-US" sz="1800" cap="all" dirty="0">
                <a:solidFill>
                  <a:schemeClr val="tx2"/>
                </a:solidFill>
              </a:rPr>
              <a:t> de </a:t>
            </a:r>
            <a:r>
              <a:rPr lang="en-US" sz="1800" cap="all" dirty="0" err="1">
                <a:solidFill>
                  <a:schemeClr val="tx2"/>
                </a:solidFill>
              </a:rPr>
              <a:t>ensino</a:t>
            </a:r>
            <a:r>
              <a:rPr lang="en-US" sz="1800" cap="all" dirty="0">
                <a:solidFill>
                  <a:schemeClr val="tx2"/>
                </a:solidFill>
              </a:rPr>
              <a:t> superior.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D95D7-7444-C934-E2FF-9155735B7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90" r="2308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216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FCA592-08D1-75D5-7D16-CC2BE809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200" y="1822633"/>
            <a:ext cx="9098400" cy="4379600"/>
          </a:xfrm>
        </p:spPr>
        <p:txBody>
          <a:bodyPr wrap="square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	</a:t>
            </a:r>
            <a:r>
              <a:rPr lang="pt-BR" sz="1800" dirty="0"/>
              <a:t>Os autores Lucas Vasconcelos Soares e Maria Lília I. S. Colares, constroem a discussão do artigo intitulado “Educação e tecnologias em tempos de pandemia no Brasil”, em três partes: A primeira contextualiza sobre a crise da Covid-19 e seus impactos no país; em seguida evidenciam a relação e a necessidade da incorporação entre TICs e a educação, além de exibir os desafios a serem combatidos; por fim apresentam um exemplo prático da utilização das TICs no auxilio do exercício das atividades educacionais.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BR" sz="1800" dirty="0"/>
              <a:t>	O artigo aborda a relação entre a educação e as Tecnologias de Informação e Comunicação (TICs), como elas contribuem para as instituições de ensino, desde a parte administrativa até a pedagógica, permitindo a interação aluno-professor independente da distância, como no ocorrido na pandemia da Covid-19, momento de isolamento social. Contudo, ainda há problemas envolvendo sua utilização, pois existe carência de capacitação dos sujeitos educacionais, para acompanhar as ferramentas tecnológicas usadas na criação e </a:t>
            </a:r>
            <a:r>
              <a:rPr lang="pt-BR" sz="1800" dirty="0" err="1"/>
              <a:t>dissiminação</a:t>
            </a:r>
            <a:r>
              <a:rPr lang="pt-BR" sz="1800" dirty="0"/>
              <a:t> de informação.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BR" dirty="0"/>
              <a:t>	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0B686-9FC7-714F-1736-C2448E4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300" dirty="0"/>
              <a:t>             </a:t>
            </a:r>
            <a:r>
              <a:rPr lang="pt-BR" sz="2300" b="0" i="0" dirty="0">
                <a:effectLst/>
              </a:rPr>
              <a:t>Síntese do que foi discutido pelos autores no texto</a:t>
            </a:r>
            <a:br>
              <a:rPr lang="pt-BR" sz="2300" b="0" i="0" dirty="0">
                <a:effectLst/>
              </a:rPr>
            </a:b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0733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6F523B1-2E49-0B2F-BD8B-E6DA98B4F497}"/>
              </a:ext>
            </a:extLst>
          </p:cNvPr>
          <p:cNvSpPr txBox="1"/>
          <p:nvPr/>
        </p:nvSpPr>
        <p:spPr>
          <a:xfrm>
            <a:off x="2011681" y="775064"/>
            <a:ext cx="8741211" cy="385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203195" marR="67732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200"/>
            </a:pP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	No contexto pandêmico, com a paralização das atividades presenciais das instituições de ensino </a:t>
            </a:r>
            <a:r>
              <a:rPr lang="pt-BR" sz="1800" b="0" i="0" u="none" strike="noStrike" cap="none" dirty="0" err="1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basico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 superior, houve o crescimento da demanda por ferramentas que propiciem o acontecimento das práticas educacionais remotamente, ressaltando assim a importância das TICs no auxilio à educação, haja vista que esta foi uma ação assertiva para a continuação dos serviços educacionais.</a:t>
            </a:r>
          </a:p>
          <a:p>
            <a:pPr marL="203195" marR="67732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200"/>
            </a:pPr>
            <a:r>
              <a:rPr lang="pt-BR" sz="18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As TICs já eram usadas anteriormente, porém, o isolamento social permitiu que elas atingissem local de destaque na educação. Suscitando na integração entre tecnologia e escola, que por sua vez possibilita o encurtamento das barreiras geográficas da comunicação e a mudança no modelo de produção e divulgação do conhecimento.</a:t>
            </a:r>
          </a:p>
          <a:p>
            <a:pPr marL="203195" marR="67732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200"/>
            </a:pPr>
            <a:r>
              <a:rPr lang="pt-BR" sz="1800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Portanto, diante do </a:t>
            </a:r>
            <a:r>
              <a:rPr lang="pt-BR" sz="1800" b="0" i="0" u="none" strike="noStrike" cap="none" dirty="0" err="1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esposto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não é </a:t>
            </a:r>
            <a:r>
              <a:rPr lang="pt-BR" sz="1800" b="0" i="0" u="none" strike="noStrike" cap="none" dirty="0" err="1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consebível</a:t>
            </a:r>
            <a:r>
              <a:rPr lang="pt-BR" sz="1800" b="0" i="0" u="none" strike="noStrike" cap="none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pensar em educação sem considerar a presença das TICs, já que as mesmas, permitem o aperfeiçoamento da prática do ensino, e segundo os autores “viabilizam o diálogo do campo educacional com a sociedade, relação que vem caminhando no sentido do fortalecimento social”.</a:t>
            </a:r>
          </a:p>
        </p:txBody>
      </p:sp>
    </p:spTree>
    <p:extLst>
      <p:ext uri="{BB962C8B-B14F-4D97-AF65-F5344CB8AC3E}">
        <p14:creationId xmlns:p14="http://schemas.microsoft.com/office/powerpoint/2010/main" val="2208031711"/>
      </p:ext>
    </p:extLst>
  </p:cSld>
  <p:clrMapOvr>
    <a:masterClrMapping/>
  </p:clrMapOvr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theme/theme1.xml><?xml version="1.0" encoding="utf-8"?>
<a:theme xmlns:a="http://schemas.openxmlformats.org/drawingml/2006/main" name="Tema1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0E3D496-3102-4051-A9A7-B51EAEAFAA47}" vid="{C41B6E47-6E41-4399-AB48-2AF98F1EE312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2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629DD38E-A39B-4999-9A38-652835D68767}" vid="{0AA68EF0-FA3D-4642-8A24-6FE1707501CF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ema2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629DD38E-A39B-4999-9A38-652835D68767}" vid="{0AA68EF0-FA3D-4642-8A24-6FE1707501CF}"/>
    </a:ext>
  </a:extLst>
</a:theme>
</file>

<file path=ppt/theme/theme6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67</TotalTime>
  <Words>526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7</vt:i4>
      </vt:variant>
    </vt:vector>
  </HeadingPairs>
  <TitlesOfParts>
    <vt:vector size="26" baseType="lpstr">
      <vt:lpstr>Arial</vt:lpstr>
      <vt:lpstr>Calibri</vt:lpstr>
      <vt:lpstr>Didact Gothic</vt:lpstr>
      <vt:lpstr>DM Serif Display</vt:lpstr>
      <vt:lpstr>Muli</vt:lpstr>
      <vt:lpstr>Play</vt:lpstr>
      <vt:lpstr>Proxima Nova</vt:lpstr>
      <vt:lpstr>Proxima Nova Semibold</vt:lpstr>
      <vt:lpstr>Roboto</vt:lpstr>
      <vt:lpstr>Source Sans Pro</vt:lpstr>
      <vt:lpstr>Source Sans Pro SemiBold</vt:lpstr>
      <vt:lpstr>Tw Cen MT</vt:lpstr>
      <vt:lpstr>Whitney</vt:lpstr>
      <vt:lpstr>Tema1</vt:lpstr>
      <vt:lpstr>Slidesgo Final Pages</vt:lpstr>
      <vt:lpstr>Tema2</vt:lpstr>
      <vt:lpstr>1_Slidesgo Final Pages</vt:lpstr>
      <vt:lpstr>1_Tema2</vt:lpstr>
      <vt:lpstr>Circuito</vt:lpstr>
      <vt:lpstr>Trabalho de pesquisa, tecnologia e Sociedade</vt:lpstr>
      <vt:lpstr> TEMA</vt:lpstr>
      <vt:lpstr>Objetivos da pesquisa desenvolvida  pelos autores</vt:lpstr>
      <vt:lpstr>                JUSTIFICATIVA</vt:lpstr>
      <vt:lpstr>METODOLOGIA</vt:lpstr>
      <vt:lpstr>             Síntese do que foi discutido pelos autores no texto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CAIO TROIANO COLLINO</cp:lastModifiedBy>
  <cp:revision>232</cp:revision>
  <dcterms:created xsi:type="dcterms:W3CDTF">2022-05-21T23:05:30Z</dcterms:created>
  <dcterms:modified xsi:type="dcterms:W3CDTF">2022-05-22T23:31:12Z</dcterms:modified>
</cp:coreProperties>
</file>