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92957-C5E8-4C32-9700-35C9DFA1E002}" v="1336" dt="2022-05-22T22:28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3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Micro imagem borrada de um trânsito de rua">
            <a:extLst>
              <a:ext uri="{FF2B5EF4-FFF2-40B4-BE49-F238E27FC236}">
                <a16:creationId xmlns:a16="http://schemas.microsoft.com/office/drawing/2014/main" id="{61E8C854-0FA6-47CD-5453-B6402738E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724" r="6" b="5864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SINTESE DO TEXTO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51E06-8615-2B45-253C-AB8D5BF8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F65F0-C89E-72ED-6322-A3CCD2C4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alibri"/>
                <a:cs typeface="Calibri"/>
              </a:rPr>
              <a:t>Os autores neste artigo se propuseram a analisar e comentar a relação entre a tecnologia de informação e comunicação (TICs)  e a educação no Brasil em tempos de pandemia.</a:t>
            </a:r>
          </a:p>
          <a:p>
            <a:pPr marL="0" indent="0">
              <a:buNone/>
            </a:pPr>
            <a:r>
              <a:rPr lang="pt-BR" sz="2400" dirty="0">
                <a:latin typeface="Calibri"/>
                <a:cs typeface="Calibri"/>
              </a:rPr>
              <a:t>Começam o texto por fazer um apanhado sobre o desenvolvimento do uso das tecnologias pela sociedade, como afetam diversos processos da vida humana e suas relações.</a:t>
            </a:r>
          </a:p>
          <a:p>
            <a:pPr marL="0" indent="0">
              <a:buNone/>
            </a:pPr>
            <a:r>
              <a:rPr lang="pt-BR" sz="2400" dirty="0">
                <a:latin typeface="Calibri"/>
                <a:cs typeface="Calibri"/>
              </a:rPr>
              <a:t>Os autores comentam sobre as relações entre o ensino no Brasil e as tecnologias em tempos de pandemia</a:t>
            </a:r>
          </a:p>
        </p:txBody>
      </p:sp>
    </p:spTree>
    <p:extLst>
      <p:ext uri="{BB962C8B-B14F-4D97-AF65-F5344CB8AC3E}">
        <p14:creationId xmlns:p14="http://schemas.microsoft.com/office/powerpoint/2010/main" val="341023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94C27-7245-82C1-919B-A8E9D50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B0C8E-E0DD-32D2-16B0-7C590F31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Num segundo momento o texto fala sobre a crise da Covid-19 e seus </a:t>
            </a:r>
            <a:r>
              <a:rPr lang="pt-BR"/>
              <a:t>efeitos no Brasil, seu surgimento no Brasil e no Mundo.</a:t>
            </a:r>
          </a:p>
          <a:p>
            <a:r>
              <a:rPr lang="pt-BR" dirty="0"/>
              <a:t>A situação da ação governamental com a pandemia e suas ações e medidas tomadas para resolver esta situação que assola o Brasil e a atitude do Estado do Pará perante a situação.</a:t>
            </a:r>
          </a:p>
          <a:p>
            <a:r>
              <a:rPr lang="pt-BR" dirty="0"/>
              <a:t>Como o isolamento social afetou as instituições de ensino, em que umas tiveram de fechar e outras que continuaram com os seus trabalhos na modalidade de educação a </a:t>
            </a:r>
            <a:r>
              <a:rPr lang="pt-BR"/>
              <a:t>distância.</a:t>
            </a:r>
          </a:p>
          <a:p>
            <a:r>
              <a:rPr lang="pt-BR" dirty="0"/>
              <a:t>O texto comenta também sobre o impacto da pandemia e as medidas que foram tomadas pelas instituições de ensino no </a:t>
            </a:r>
            <a:r>
              <a:rPr lang="pt-BR"/>
              <a:t>Brasil.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43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3B697-0A7C-F065-2DE2-948A53D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Sintese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B6BA46-6E34-8D64-B5DB-E7799ED6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No </a:t>
            </a:r>
            <a:r>
              <a:rPr lang="pt-BR" dirty="0" err="1"/>
              <a:t>capitulo</a:t>
            </a:r>
            <a:r>
              <a:rPr lang="pt-BR" dirty="0"/>
              <a:t> 3 trata-se do tema as tecnologias a serviço da educação: A internet se torna a sala de aula.</a:t>
            </a:r>
          </a:p>
          <a:p>
            <a:r>
              <a:rPr lang="pt-BR" dirty="0"/>
              <a:t>Nesta parte do texto é analisado e comentado como as tecnologias foram utilizadas na transmissão e aquisição do conhecimento e o papel primordial que elas assumiram em tempos de pandemia e isolamento social.</a:t>
            </a:r>
          </a:p>
          <a:p>
            <a:r>
              <a:rPr lang="pt-BR" dirty="0"/>
              <a:t>A utilização da internet e de várias plataformas para substituir a falta do contato físico entre as pessoas.</a:t>
            </a:r>
          </a:p>
          <a:p>
            <a:r>
              <a:rPr lang="pt-BR" dirty="0"/>
              <a:t>Os autores falam sobre a oferta cada vez maior de cursos EAD existente nas instituições de ensino, possibilitando que a </a:t>
            </a:r>
            <a:r>
              <a:rPr lang="pt-BR" dirty="0" err="1"/>
              <a:t>intereção</a:t>
            </a:r>
            <a:r>
              <a:rPr lang="pt-BR" dirty="0"/>
              <a:t> entre a educação e alunos seja mantida 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3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85E99-85B0-3482-6430-EA5DA48E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DDAF6-1FB1-F756-CC0E-FE3038A1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Calibri"/>
                <a:ea typeface="Calibri"/>
                <a:cs typeface="Calibri"/>
              </a:rPr>
              <a:t>Nesta parte do texto é analisada e comentada a dinâmica utilizada pelo grupo de Estudos e Pesquisas " História, sociedade e Educação no Brasil, da Universidade Federal do Oeste do Pará.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 Nesta parte do texto os autores relatam sobre as mudanças que o grupo sofreu com a pandemia e como as Tecnologias de Informação e Comunicação auxiliaram na sua atividade.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Quais ações foram tomadas para dar continuidade aos seus projetos, utilizando de várias plataformas digitais, desde "</a:t>
            </a:r>
            <a:r>
              <a:rPr lang="pt-BR" dirty="0" err="1">
                <a:latin typeface="Calibri"/>
                <a:ea typeface="Calibri"/>
                <a:cs typeface="Calibri"/>
              </a:rPr>
              <a:t>Lives</a:t>
            </a:r>
            <a:r>
              <a:rPr lang="pt-BR" dirty="0">
                <a:latin typeface="Calibri"/>
                <a:ea typeface="Calibri"/>
                <a:cs typeface="Calibri"/>
              </a:rPr>
              <a:t>", "Facebook", entre outras, proporcionando uma aproximação entre o Grupo, os seus alunos e a Universidade.</a:t>
            </a:r>
            <a:endParaRPr lang="pt-BR" dirty="0" err="1">
              <a:latin typeface="Gill Sans Nova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As condições de tecnologia, em especial da internet na região amazônica e sobre a  </a:t>
            </a:r>
            <a:r>
              <a:rPr lang="pt-BR" dirty="0" err="1">
                <a:latin typeface="Calibri"/>
                <a:ea typeface="Calibri"/>
                <a:cs typeface="Calibri"/>
              </a:rPr>
              <a:t>infrastrutura</a:t>
            </a:r>
            <a:r>
              <a:rPr lang="pt-BR" dirty="0">
                <a:latin typeface="Calibri"/>
                <a:ea typeface="Calibri"/>
                <a:cs typeface="Calibri"/>
              </a:rPr>
              <a:t> existente na região.</a:t>
            </a:r>
          </a:p>
          <a:p>
            <a:pPr marL="0" indent="0">
              <a:buNone/>
            </a:pPr>
            <a:r>
              <a:rPr lang="pt-BR" dirty="0">
                <a:latin typeface="Calibri"/>
                <a:ea typeface="Calibri"/>
                <a:cs typeface="Calibri"/>
              </a:rPr>
              <a:t>Como a tecnologia tornou-se uma aliada na atuação do Grupo de Estudos e Pesquisa e as experiências que foram proporcionadas .</a:t>
            </a:r>
          </a:p>
        </p:txBody>
      </p:sp>
    </p:spTree>
    <p:extLst>
      <p:ext uri="{BB962C8B-B14F-4D97-AF65-F5344CB8AC3E}">
        <p14:creationId xmlns:p14="http://schemas.microsoft.com/office/powerpoint/2010/main" val="6801130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2E4E8"/>
      </a:lt2>
      <a:accent1>
        <a:srgbClr val="ABA081"/>
      </a:accent1>
      <a:accent2>
        <a:srgbClr val="BA917E"/>
      </a:accent2>
      <a:accent3>
        <a:srgbClr val="C59298"/>
      </a:accent3>
      <a:accent4>
        <a:srgbClr val="BA7E9E"/>
      </a:accent4>
      <a:accent5>
        <a:srgbClr val="C38FC0"/>
      </a:accent5>
      <a:accent6>
        <a:srgbClr val="A57EBA"/>
      </a:accent6>
      <a:hlink>
        <a:srgbClr val="697CAE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TropicVTI</vt:lpstr>
      <vt:lpstr>SINTESE DO TEXTO</vt:lpstr>
      <vt:lpstr>SINTESE</vt:lpstr>
      <vt:lpstr>SINTESE</vt:lpstr>
      <vt:lpstr>     Sintese </vt:lpstr>
      <vt:lpstr>SINTESE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292</cp:revision>
  <dcterms:created xsi:type="dcterms:W3CDTF">2022-05-22T20:53:26Z</dcterms:created>
  <dcterms:modified xsi:type="dcterms:W3CDTF">2022-05-22T22:28:52Z</dcterms:modified>
</cp:coreProperties>
</file>