
<file path=[Content_Types].xml><?xml version="1.0" encoding="utf-8"?>
<Types xmlns="http://schemas.openxmlformats.org/package/2006/content-types">
  <Default Extension="jpeg" ContentType="image/jpeg"/>
  <Default Extension="mp4" ContentType="vide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64786-5C8D-4807-A689-FB42152DE016}" v="948" dt="2022-05-21T23:44:33.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70" d="100"/>
          <a:sy n="70" d="100"/>
        </p:scale>
        <p:origin x="420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F6AAE61-605E-465D-834F-4790E8DD8B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18CE172-3812-4BDF-8CF2-603C3B08E1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9CCD0-351B-453D-9A1C-72C6B99B6929}" type="datetimeFigureOut">
              <a:rPr lang="pt-BR" smtClean="0"/>
              <a:t>22/05/2022</a:t>
            </a:fld>
            <a:endParaRPr lang="pt-BR"/>
          </a:p>
        </p:txBody>
      </p:sp>
      <p:sp>
        <p:nvSpPr>
          <p:cNvPr id="4" name="Espaço Reservado para Rodapé 3">
            <a:extLst>
              <a:ext uri="{FF2B5EF4-FFF2-40B4-BE49-F238E27FC236}">
                <a16:creationId xmlns:a16="http://schemas.microsoft.com/office/drawing/2014/main" id="{4178AA75-68F7-4D1A-8931-8CFF24F01F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6E62225B-EA04-4726-AC00-C97952155B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C698F1-9F7D-4A85-BC33-44E4D9C670FD}" type="slidenum">
              <a:rPr lang="pt-BR" smtClean="0"/>
              <a:t>‹nº›</a:t>
            </a:fld>
            <a:endParaRPr lang="pt-BR"/>
          </a:p>
        </p:txBody>
      </p:sp>
    </p:spTree>
    <p:extLst>
      <p:ext uri="{BB962C8B-B14F-4D97-AF65-F5344CB8AC3E}">
        <p14:creationId xmlns:p14="http://schemas.microsoft.com/office/powerpoint/2010/main" val="144244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3351F-CBF3-4BC4-9270-296E822FDF10}" type="datetimeFigureOut">
              <a:rPr lang="pt-BR" noProof="0" smtClean="0"/>
              <a:t>22/05/2022</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A04F8-6E16-47A8-99E4-0F476081C4CF}" type="slidenum">
              <a:rPr lang="pt-BR" noProof="0" smtClean="0"/>
              <a:t>‹nº›</a:t>
            </a:fld>
            <a:endParaRPr lang="pt-BR" noProof="0"/>
          </a:p>
        </p:txBody>
      </p:sp>
    </p:spTree>
    <p:extLst>
      <p:ext uri="{BB962C8B-B14F-4D97-AF65-F5344CB8AC3E}">
        <p14:creationId xmlns:p14="http://schemas.microsoft.com/office/powerpoint/2010/main" val="21731254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13A04F8-6E16-47A8-99E4-0F476081C4CF}" type="slidenum">
              <a:rPr lang="pt-BR" smtClean="0"/>
              <a:t>1</a:t>
            </a:fld>
            <a:endParaRPr lang="pt-BR"/>
          </a:p>
        </p:txBody>
      </p:sp>
    </p:spTree>
    <p:extLst>
      <p:ext uri="{BB962C8B-B14F-4D97-AF65-F5344CB8AC3E}">
        <p14:creationId xmlns:p14="http://schemas.microsoft.com/office/powerpoint/2010/main" val="35769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66652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49489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29977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4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576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301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524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07081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66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93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1731821646"/>
      </p:ext>
    </p:extLst>
  </p:cSld>
  <p:clrMap bg1="lt1" tx1="dk1" bg2="lt2" tx2="dk2" accent1="accent1" accent2="accent2" accent3="accent3" accent4="accent4" accent5="accent5" accent6="accent6" hlink="hlink" folHlink="folHlink"/>
  <p:sldLayoutIdLst>
    <p:sldLayoutId id="2147483863" r:id="rId1"/>
    <p:sldLayoutId id="2147483862" r:id="rId2"/>
    <p:sldLayoutId id="2147483861" r:id="rId3"/>
    <p:sldLayoutId id="2147483860" r:id="rId4"/>
    <p:sldLayoutId id="2147483859" r:id="rId5"/>
    <p:sldLayoutId id="2147483858" r:id="rId6"/>
    <p:sldLayoutId id="2147483857" r:id="rId7"/>
    <p:sldLayoutId id="2147483856" r:id="rId8"/>
    <p:sldLayoutId id="2147483855" r:id="rId9"/>
    <p:sldLayoutId id="2147483854" r:id="rId10"/>
    <p:sldLayoutId id="214748385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lLu</a:t>
            </a:r>
          </a:p>
        </p:txBody>
      </p:sp>
      <p:pic>
        <p:nvPicPr>
          <p:cNvPr id="4" name="Picture 3">
            <a:extLst>
              <a:ext uri="{FF2B5EF4-FFF2-40B4-BE49-F238E27FC236}">
                <a16:creationId xmlns:a16="http://schemas.microsoft.com/office/drawing/2014/main" id="{90290686-0215-913E-A8B7-C090BC9AFA5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r="6250"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258776" y="266417"/>
            <a:ext cx="4023360" cy="2802219"/>
          </a:xfrm>
        </p:spPr>
        <p:txBody>
          <a:bodyPr rtlCol="0" anchor="b">
            <a:normAutofit/>
          </a:bodyPr>
          <a:lstStyle/>
          <a:p>
            <a:pPr>
              <a:lnSpc>
                <a:spcPct val="90000"/>
              </a:lnSpc>
            </a:pPr>
            <a:r>
              <a:rPr lang="pt-BR" sz="4800" dirty="0">
                <a:solidFill>
                  <a:schemeClr val="bg1"/>
                </a:solidFill>
              </a:rPr>
              <a:t>Trabalho de pesquisa, tecnologia e Sociedade</a:t>
            </a:r>
          </a:p>
        </p:txBody>
      </p:sp>
      <p:sp>
        <p:nvSpPr>
          <p:cNvPr id="3" name="Subtítulo 2"/>
          <p:cNvSpPr>
            <a:spLocks noGrp="1"/>
          </p:cNvSpPr>
          <p:nvPr>
            <p:ph type="subTitle" idx="1"/>
          </p:nvPr>
        </p:nvSpPr>
        <p:spPr>
          <a:xfrm>
            <a:off x="342281" y="3144722"/>
            <a:ext cx="4023359" cy="2408551"/>
          </a:xfrm>
        </p:spPr>
        <p:txBody>
          <a:bodyPr vert="horz" lIns="91440" tIns="45720" rIns="91440" bIns="45720" rtlCol="0" anchor="t">
            <a:noAutofit/>
          </a:bodyPr>
          <a:lstStyle/>
          <a:p>
            <a:pPr>
              <a:lnSpc>
                <a:spcPct val="100000"/>
              </a:lnSpc>
            </a:pPr>
            <a:r>
              <a:rPr lang="pt-BR" sz="2400" dirty="0">
                <a:solidFill>
                  <a:schemeClr val="bg1"/>
                </a:solidFill>
              </a:rPr>
              <a:t>Realizado por:</a:t>
            </a:r>
            <a:endParaRPr lang="pt-BR"/>
          </a:p>
          <a:p>
            <a:pPr>
              <a:lnSpc>
                <a:spcPct val="100000"/>
              </a:lnSpc>
            </a:pPr>
            <a:r>
              <a:rPr lang="pt-BR" sz="2400" dirty="0">
                <a:solidFill>
                  <a:schemeClr val="bg1"/>
                </a:solidFill>
              </a:rPr>
              <a:t> Ian.     </a:t>
            </a:r>
          </a:p>
          <a:p>
            <a:pPr>
              <a:lnSpc>
                <a:spcPct val="100000"/>
              </a:lnSpc>
            </a:pPr>
            <a:r>
              <a:rPr lang="pt-BR" sz="2400" dirty="0">
                <a:solidFill>
                  <a:schemeClr val="bg1"/>
                </a:solidFill>
              </a:rPr>
              <a:t>Caio</a:t>
            </a:r>
          </a:p>
          <a:p>
            <a:pPr>
              <a:lnSpc>
                <a:spcPct val="100000"/>
              </a:lnSpc>
            </a:pPr>
            <a:r>
              <a:rPr lang="pt-BR" sz="2400" dirty="0">
                <a:solidFill>
                  <a:schemeClr val="bg1"/>
                </a:solidFill>
              </a:rPr>
              <a:t>Vinicius </a:t>
            </a:r>
          </a:p>
          <a:p>
            <a:pPr>
              <a:lnSpc>
                <a:spcPct val="100000"/>
              </a:lnSpc>
            </a:pPr>
            <a:r>
              <a:rPr lang="pt-BR" sz="2400" dirty="0">
                <a:solidFill>
                  <a:schemeClr val="bg1"/>
                </a:solidFill>
              </a:rPr>
              <a:t>William</a:t>
            </a:r>
          </a:p>
          <a:p>
            <a:pPr>
              <a:lnSpc>
                <a:spcPct val="100000"/>
              </a:lnSpc>
            </a:pPr>
            <a:r>
              <a:rPr lang="pt-BR" sz="2400" dirty="0" err="1">
                <a:solidFill>
                  <a:schemeClr val="bg1"/>
                </a:solidFill>
              </a:rPr>
              <a:t>Luis</a:t>
            </a:r>
            <a:endParaRPr lang="pt-BR" sz="2400" dirty="0">
              <a:solidFill>
                <a:schemeClr val="bg1"/>
              </a:solidFill>
            </a:endParaRPr>
          </a:p>
          <a:p>
            <a:pPr>
              <a:lnSpc>
                <a:spcPct val="100000"/>
              </a:lnSpc>
            </a:pPr>
            <a:r>
              <a:rPr lang="pt-BR" sz="2400" dirty="0">
                <a:solidFill>
                  <a:schemeClr val="bg1"/>
                </a:solidFill>
              </a:rPr>
              <a:t>Renato</a:t>
            </a:r>
          </a:p>
          <a:p>
            <a:pPr>
              <a:lnSpc>
                <a:spcPct val="100000"/>
              </a:lnSpc>
            </a:pPr>
            <a:endParaRPr lang="pt-BR" sz="2400" dirty="0">
              <a:solidFill>
                <a:schemeClr val="bg1"/>
              </a:solidFill>
            </a:endParaRPr>
          </a:p>
          <a:p>
            <a:endParaRPr lang="pt-BR" sz="2400"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82539-76F4-B1A5-9EF0-8584494E44BB}"/>
              </a:ext>
            </a:extLst>
          </p:cNvPr>
          <p:cNvSpPr>
            <a:spLocks noGrp="1"/>
          </p:cNvSpPr>
          <p:nvPr>
            <p:ph type="title"/>
          </p:nvPr>
        </p:nvSpPr>
        <p:spPr/>
        <p:txBody>
          <a:bodyPr vert="horz" lIns="91440" tIns="45720" rIns="91440" bIns="45720" rtlCol="0" anchor="ctr">
            <a:normAutofit/>
          </a:bodyPr>
          <a:lstStyle/>
          <a:p>
            <a:pPr algn="just"/>
            <a:r>
              <a:rPr lang="pt-BR" dirty="0"/>
              <a:t>                   </a:t>
            </a:r>
            <a:r>
              <a:rPr lang="pt-BR" dirty="0">
                <a:solidFill>
                  <a:srgbClr val="FF0000"/>
                </a:solidFill>
                <a:latin typeface="Rockwell"/>
              </a:rPr>
              <a:t>  TEMA</a:t>
            </a:r>
          </a:p>
        </p:txBody>
      </p:sp>
      <p:sp>
        <p:nvSpPr>
          <p:cNvPr id="3" name="Espaço Reservado para Conteúdo 2">
            <a:extLst>
              <a:ext uri="{FF2B5EF4-FFF2-40B4-BE49-F238E27FC236}">
                <a16:creationId xmlns:a16="http://schemas.microsoft.com/office/drawing/2014/main" id="{A885C16C-03D2-B1C5-46F8-C1AE7033F296}"/>
              </a:ext>
            </a:extLst>
          </p:cNvPr>
          <p:cNvSpPr>
            <a:spLocks noGrp="1"/>
          </p:cNvSpPr>
          <p:nvPr>
            <p:ph idx="1"/>
          </p:nvPr>
        </p:nvSpPr>
        <p:spPr>
          <a:xfrm>
            <a:off x="1542327" y="3356928"/>
            <a:ext cx="10515600" cy="2747252"/>
          </a:xfrm>
        </p:spPr>
        <p:txBody>
          <a:bodyPr vert="horz" lIns="91440" tIns="45720" rIns="91440" bIns="45720" rtlCol="0" anchor="t">
            <a:normAutofit/>
          </a:bodyPr>
          <a:lstStyle/>
          <a:p>
            <a:r>
              <a:rPr lang="pt-BR" dirty="0">
                <a:latin typeface="Rockwell Condensed"/>
              </a:rPr>
              <a:t>EDUCAÇÃO E TECNOLOGIAS EM TEMPOS DE PANDEMIA NO BRASIL</a:t>
            </a:r>
            <a:endParaRPr lang="pt-BR" dirty="0"/>
          </a:p>
        </p:txBody>
      </p:sp>
    </p:spTree>
    <p:extLst>
      <p:ext uri="{BB962C8B-B14F-4D97-AF65-F5344CB8AC3E}">
        <p14:creationId xmlns:p14="http://schemas.microsoft.com/office/powerpoint/2010/main" val="33406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66070-AACC-426D-4D74-48CC03EB7A95}"/>
              </a:ext>
            </a:extLst>
          </p:cNvPr>
          <p:cNvSpPr>
            <a:spLocks noGrp="1"/>
          </p:cNvSpPr>
          <p:nvPr>
            <p:ph type="title"/>
          </p:nvPr>
        </p:nvSpPr>
        <p:spPr/>
        <p:txBody>
          <a:bodyPr>
            <a:normAutofit fontScale="90000"/>
          </a:bodyPr>
          <a:lstStyle/>
          <a:p>
            <a:r>
              <a:rPr lang="pt-BR" dirty="0">
                <a:latin typeface="Rockwell"/>
              </a:rPr>
              <a:t>Objetivos da pesquisa desenvolvida </a:t>
            </a:r>
            <a:br>
              <a:rPr lang="pt-BR" dirty="0">
                <a:latin typeface="Rockwell"/>
              </a:rPr>
            </a:br>
            <a:r>
              <a:rPr lang="pt-BR" dirty="0">
                <a:latin typeface="Rockwell"/>
              </a:rPr>
              <a:t>pelos autores</a:t>
            </a:r>
            <a:endParaRPr lang="pt-BR" dirty="0"/>
          </a:p>
        </p:txBody>
      </p:sp>
      <p:sp>
        <p:nvSpPr>
          <p:cNvPr id="3" name="Espaço Reservado para Conteúdo 2">
            <a:extLst>
              <a:ext uri="{FF2B5EF4-FFF2-40B4-BE49-F238E27FC236}">
                <a16:creationId xmlns:a16="http://schemas.microsoft.com/office/drawing/2014/main" id="{077ADB80-8D33-DA2B-8F58-197A6BCDA2D7}"/>
              </a:ext>
            </a:extLst>
          </p:cNvPr>
          <p:cNvSpPr>
            <a:spLocks noGrp="1"/>
          </p:cNvSpPr>
          <p:nvPr>
            <p:ph idx="1"/>
          </p:nvPr>
        </p:nvSpPr>
        <p:spPr/>
        <p:txBody>
          <a:bodyPr vert="horz" lIns="91440" tIns="45720" rIns="91440" bIns="45720" rtlCol="0" anchor="t">
            <a:normAutofit/>
          </a:bodyPr>
          <a:lstStyle/>
          <a:p>
            <a:r>
              <a:rPr lang="pt-BR" dirty="0">
                <a:latin typeface="Calibri"/>
                <a:cs typeface="Calibri"/>
              </a:rPr>
              <a:t>Compreender a crise socioeducacional, resultante da pandemia no país e seus reflexos nas instituições de ensino, sistematizar as ações realizadas por tais instituições em tempos atuais, quanto a sua </a:t>
            </a:r>
            <a:r>
              <a:rPr lang="pt-BR" dirty="0" err="1">
                <a:latin typeface="Calibri"/>
                <a:cs typeface="Calibri"/>
              </a:rPr>
              <a:t>usuabilidade</a:t>
            </a:r>
            <a:r>
              <a:rPr lang="pt-BR" dirty="0">
                <a:latin typeface="Calibri"/>
                <a:cs typeface="Calibri"/>
              </a:rPr>
              <a:t> das tecnologias de informação e comunicação e descrever uma experiência real, envolvendo o uso de TICs, desenvolvida por um grupo de estudos e pesquisa de uma instituição de ensino superior localizada na Amazônia brasileira</a:t>
            </a:r>
            <a:endParaRPr lang="pt-BR" dirty="0"/>
          </a:p>
        </p:txBody>
      </p:sp>
    </p:spTree>
    <p:extLst>
      <p:ext uri="{BB962C8B-B14F-4D97-AF65-F5344CB8AC3E}">
        <p14:creationId xmlns:p14="http://schemas.microsoft.com/office/powerpoint/2010/main" val="199025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4BA6D-AD1A-3EAD-56CD-66929225994B}"/>
              </a:ext>
            </a:extLst>
          </p:cNvPr>
          <p:cNvSpPr>
            <a:spLocks noGrp="1"/>
          </p:cNvSpPr>
          <p:nvPr>
            <p:ph type="title"/>
          </p:nvPr>
        </p:nvSpPr>
        <p:spPr/>
        <p:txBody>
          <a:bodyPr/>
          <a:lstStyle/>
          <a:p>
            <a:r>
              <a:rPr lang="pt-BR" dirty="0">
                <a:solidFill>
                  <a:srgbClr val="FF0000"/>
                </a:solidFill>
                <a:latin typeface="Rockwell Condensed"/>
              </a:rPr>
              <a:t>                JUSTIFICATIVA</a:t>
            </a:r>
            <a:endParaRPr lang="pt-BR" dirty="0">
              <a:solidFill>
                <a:srgbClr val="FF0000"/>
              </a:solidFill>
            </a:endParaRPr>
          </a:p>
        </p:txBody>
      </p:sp>
      <p:sp>
        <p:nvSpPr>
          <p:cNvPr id="3" name="Espaço Reservado para Conteúdo 2">
            <a:extLst>
              <a:ext uri="{FF2B5EF4-FFF2-40B4-BE49-F238E27FC236}">
                <a16:creationId xmlns:a16="http://schemas.microsoft.com/office/drawing/2014/main" id="{8CBCFCF0-353B-E7F8-1D33-456E0340E0FC}"/>
              </a:ext>
            </a:extLst>
          </p:cNvPr>
          <p:cNvSpPr>
            <a:spLocks noGrp="1"/>
          </p:cNvSpPr>
          <p:nvPr>
            <p:ph idx="1"/>
          </p:nvPr>
        </p:nvSpPr>
        <p:spPr/>
        <p:txBody>
          <a:bodyPr vert="horz" lIns="91440" tIns="45720" rIns="91440" bIns="45720" rtlCol="0" anchor="t">
            <a:normAutofit/>
          </a:bodyPr>
          <a:lstStyle/>
          <a:p>
            <a:pPr>
              <a:lnSpc>
                <a:spcPct val="150000"/>
              </a:lnSpc>
            </a:pPr>
            <a:r>
              <a:rPr lang="pt-BR" dirty="0">
                <a:latin typeface="Calibri"/>
                <a:cs typeface="Calibri"/>
              </a:rPr>
              <a:t>Saber como as tecnologias de informação e comunicação (TICs), foram vivenciadas no Brasil em tempos de pandemia, especificamente, em ações desenvolvidas por instituições de ensino   superior.</a:t>
            </a:r>
            <a:endParaRPr lang="pt-BR" dirty="0">
              <a:latin typeface="The Hand"/>
              <a:cs typeface="Calibri"/>
            </a:endParaRPr>
          </a:p>
        </p:txBody>
      </p:sp>
    </p:spTree>
    <p:extLst>
      <p:ext uri="{BB962C8B-B14F-4D97-AF65-F5344CB8AC3E}">
        <p14:creationId xmlns:p14="http://schemas.microsoft.com/office/powerpoint/2010/main" val="33088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B686-9FC7-714F-1736-C2448E4B54F7}"/>
              </a:ext>
            </a:extLst>
          </p:cNvPr>
          <p:cNvSpPr>
            <a:spLocks noGrp="1"/>
          </p:cNvSpPr>
          <p:nvPr>
            <p:ph type="title"/>
          </p:nvPr>
        </p:nvSpPr>
        <p:spPr/>
        <p:txBody>
          <a:bodyPr/>
          <a:lstStyle/>
          <a:p>
            <a:r>
              <a:rPr lang="pt-BR" dirty="0">
                <a:latin typeface="Rockwell"/>
              </a:rPr>
              <a:t>               </a:t>
            </a:r>
            <a:r>
              <a:rPr lang="pt-BR" dirty="0">
                <a:solidFill>
                  <a:srgbClr val="FF0000"/>
                </a:solidFill>
                <a:latin typeface="Rockwell"/>
              </a:rPr>
              <a:t>METODOLOGIA</a:t>
            </a:r>
            <a:endParaRPr lang="pt-BR" dirty="0">
              <a:solidFill>
                <a:srgbClr val="FF0000"/>
              </a:solidFill>
            </a:endParaRPr>
          </a:p>
        </p:txBody>
      </p:sp>
      <p:sp>
        <p:nvSpPr>
          <p:cNvPr id="3" name="Espaço Reservado para Conteúdo 2">
            <a:extLst>
              <a:ext uri="{FF2B5EF4-FFF2-40B4-BE49-F238E27FC236}">
                <a16:creationId xmlns:a16="http://schemas.microsoft.com/office/drawing/2014/main" id="{3FBE5390-72E5-E4EB-9EE3-44BCBE86AE84}"/>
              </a:ext>
            </a:extLst>
          </p:cNvPr>
          <p:cNvSpPr>
            <a:spLocks noGrp="1"/>
          </p:cNvSpPr>
          <p:nvPr>
            <p:ph idx="1"/>
          </p:nvPr>
        </p:nvSpPr>
        <p:spPr/>
        <p:txBody>
          <a:bodyPr vert="horz" lIns="91440" tIns="45720" rIns="91440" bIns="45720" rtlCol="0" anchor="t">
            <a:normAutofit/>
          </a:bodyPr>
          <a:lstStyle/>
          <a:p>
            <a:r>
              <a:rPr lang="pt-BR" sz="2000" dirty="0">
                <a:latin typeface="Calibri"/>
                <a:cs typeface="Calibri"/>
              </a:rPr>
              <a:t>A metodologia usada foi dividir a pesquisa e 3 blocos de discussão e análise:</a:t>
            </a:r>
          </a:p>
          <a:p>
            <a:r>
              <a:rPr lang="pt-BR" sz="2000" dirty="0">
                <a:latin typeface="Calibri"/>
                <a:cs typeface="Calibri"/>
              </a:rPr>
              <a:t>Bloco 1: A crise da Covid-19 e seus efeitos no Brasil, discutindo a origem e expansão da doença, a atuação governamental e os </a:t>
            </a:r>
            <a:r>
              <a:rPr lang="pt-BR" sz="2000" dirty="0" err="1">
                <a:latin typeface="Calibri"/>
                <a:cs typeface="Calibri"/>
              </a:rPr>
              <a:t>impatos</a:t>
            </a:r>
            <a:r>
              <a:rPr lang="pt-BR" sz="2000" dirty="0">
                <a:latin typeface="Calibri"/>
                <a:cs typeface="Calibri"/>
              </a:rPr>
              <a:t> socioeducacionais consequentes da pandemia</a:t>
            </a:r>
          </a:p>
          <a:p>
            <a:r>
              <a:rPr lang="pt-BR" sz="2000" dirty="0">
                <a:latin typeface="Calibri"/>
                <a:cs typeface="Calibri"/>
              </a:rPr>
              <a:t>Bloco 2: Tecnologias a serviço da educação, a internet se torna a sala de aula, problematizando a relação entre educação e TICs no contexto da pandemia, sistematizando ações administradas por instituições de ensino no Brasil</a:t>
            </a:r>
          </a:p>
          <a:p>
            <a:r>
              <a:rPr lang="pt-BR" sz="2000" dirty="0">
                <a:latin typeface="Calibri"/>
                <a:cs typeface="Calibri"/>
              </a:rPr>
              <a:t>Bloco 3: </a:t>
            </a:r>
            <a:r>
              <a:rPr lang="pt-BR" sz="2000" dirty="0" err="1">
                <a:latin typeface="Calibri"/>
                <a:cs typeface="Calibri"/>
              </a:rPr>
              <a:t>Analizando</a:t>
            </a:r>
            <a:r>
              <a:rPr lang="pt-BR" sz="2000" dirty="0">
                <a:latin typeface="Calibri"/>
                <a:cs typeface="Calibri"/>
              </a:rPr>
              <a:t> a dinâmica utilizada pelo grupo de estudos e pesquisas "História, sociedade e educação do Brasil", vinculado a Universidade Federal do Oeste do Pará, trazendo uma experiência desenvolvida na região amazônica de readequação interventiva, com auxilio das tecnologias como possibilidade de continuidade dos trabalhos propostos, em tempos de pandemia.</a:t>
            </a:r>
          </a:p>
        </p:txBody>
      </p:sp>
    </p:spTree>
    <p:extLst>
      <p:ext uri="{BB962C8B-B14F-4D97-AF65-F5344CB8AC3E}">
        <p14:creationId xmlns:p14="http://schemas.microsoft.com/office/powerpoint/2010/main" val="521625282"/>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A3621"/>
      </a:dk2>
      <a:lt2>
        <a:srgbClr val="E3E8E2"/>
      </a:lt2>
      <a:accent1>
        <a:srgbClr val="E16EEE"/>
      </a:accent1>
      <a:accent2>
        <a:srgbClr val="EB4EBA"/>
      </a:accent2>
      <a:accent3>
        <a:srgbClr val="EE6E91"/>
      </a:accent3>
      <a:accent4>
        <a:srgbClr val="EB644E"/>
      </a:accent4>
      <a:accent5>
        <a:srgbClr val="E59126"/>
      </a:accent5>
      <a:accent6>
        <a:srgbClr val="AAA838"/>
      </a:accent6>
      <a:hlink>
        <a:srgbClr val="5C8E56"/>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TotalTime>
  <Words>286</Words>
  <Application>Microsoft Office PowerPoint</Application>
  <PresentationFormat>Widescreen</PresentationFormat>
  <Paragraphs>22</Paragraphs>
  <Slides>5</Slides>
  <Notes>1</Notes>
  <HiddenSlides>0</HiddenSlides>
  <MMClips>1</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vt:i4>
      </vt:variant>
    </vt:vector>
  </HeadingPairs>
  <TitlesOfParts>
    <vt:vector size="12" baseType="lpstr">
      <vt:lpstr>Arial</vt:lpstr>
      <vt:lpstr>Calibri</vt:lpstr>
      <vt:lpstr>Modern Love</vt:lpstr>
      <vt:lpstr>Rockwell</vt:lpstr>
      <vt:lpstr>Rockwell Condensed</vt:lpstr>
      <vt:lpstr>The Hand</vt:lpstr>
      <vt:lpstr>SketchyVTI</vt:lpstr>
      <vt:lpstr>Trabalho de pesquisa, tecnologia e Sociedade</vt:lpstr>
      <vt:lpstr>                     TEMA</vt:lpstr>
      <vt:lpstr>Objetivos da pesquisa desenvolvida  pelos autores</vt:lpstr>
      <vt:lpstr>                JUSTIFICATIVA</vt:lpstr>
      <vt:lpstr>               METODOLOGIA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CAIO TROIANO COLLINO</cp:lastModifiedBy>
  <cp:revision>227</cp:revision>
  <dcterms:created xsi:type="dcterms:W3CDTF">2022-05-21T23:05:30Z</dcterms:created>
  <dcterms:modified xsi:type="dcterms:W3CDTF">2022-05-22T19:20:15Z</dcterms:modified>
</cp:coreProperties>
</file>