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  <p:sldMasterId id="2147484046" r:id="rId2"/>
    <p:sldMasterId id="2147484049" r:id="rId3"/>
    <p:sldMasterId id="2147484082" r:id="rId4"/>
    <p:sldMasterId id="2147484117" r:id="rId5"/>
  </p:sldMasterIdLst>
  <p:notesMasterIdLst>
    <p:notesMasterId r:id="rId13"/>
  </p:notesMasterIdLst>
  <p:handoutMasterIdLst>
    <p:handoutMasterId r:id="rId14"/>
  </p:handoutMasterIdLst>
  <p:sldIdLst>
    <p:sldId id="262" r:id="rId6"/>
    <p:sldId id="257" r:id="rId7"/>
    <p:sldId id="258" r:id="rId8"/>
    <p:sldId id="259" r:id="rId9"/>
    <p:sldId id="260" r:id="rId10"/>
    <p:sldId id="261" r:id="rId11"/>
    <p:sldId id="26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64786-5C8D-4807-A689-FB42152DE016}" v="948" dt="2022-05-21T23:44:33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F6AAE61-605E-465D-834F-4790E8DD8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8CE172-3812-4BDF-8CF2-603C3B08E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9CCD0-351B-453D-9A1C-72C6B99B6929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78AA75-68F7-4D1A-8931-8CFF24F0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62225B-EA04-4726-AC00-C97952155B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698F1-9F7D-4A85-BC33-44E4D9C67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351F-CBF3-4BC4-9270-296E822FDF10}" type="datetimeFigureOut">
              <a:rPr lang="pt-BR" noProof="0" smtClean="0"/>
              <a:t>23/05/2022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A04F8-6E16-47A8-99E4-0F476081C4C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3125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slack-redir.net/link?url=https%3A%2F%2Fwww.freepik.com%2F" TargetMode="External"/><Relationship Id="rId4" Type="http://schemas.openxmlformats.org/officeDocument/2006/relationships/hyperlink" Target="http://bit.ly/2TyoMsr" TargetMode="Externa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942400" y="3165533"/>
            <a:ext cx="6307200" cy="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4183200" y="4692033"/>
            <a:ext cx="3825600" cy="9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942400" y="1631851"/>
            <a:ext cx="6307200" cy="10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76093" y="5476863"/>
            <a:ext cx="1175723" cy="1175797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6816" y="161324"/>
            <a:ext cx="1436240" cy="91768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3"/>
          <p:cNvSpPr/>
          <p:nvPr/>
        </p:nvSpPr>
        <p:spPr>
          <a:xfrm>
            <a:off x="883952" y="1425584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3"/>
          <p:cNvSpPr/>
          <p:nvPr/>
        </p:nvSpPr>
        <p:spPr>
          <a:xfrm>
            <a:off x="482768" y="-3625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3"/>
          <p:cNvSpPr/>
          <p:nvPr/>
        </p:nvSpPr>
        <p:spPr>
          <a:xfrm>
            <a:off x="790352" y="5108681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3"/>
          <p:cNvSpPr/>
          <p:nvPr/>
        </p:nvSpPr>
        <p:spPr>
          <a:xfrm rot="-5400000">
            <a:off x="1504283" y="4571986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3"/>
          <p:cNvSpPr/>
          <p:nvPr/>
        </p:nvSpPr>
        <p:spPr>
          <a:xfrm rot="-5400000">
            <a:off x="1504283" y="5375020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3"/>
          <p:cNvSpPr/>
          <p:nvPr/>
        </p:nvSpPr>
        <p:spPr>
          <a:xfrm rot="-5400000">
            <a:off x="1504283" y="5107342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3"/>
          <p:cNvSpPr/>
          <p:nvPr/>
        </p:nvSpPr>
        <p:spPr>
          <a:xfrm rot="-5400000">
            <a:off x="1504283" y="4839664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" name="Google Shape;76;p3"/>
          <p:cNvGrpSpPr/>
          <p:nvPr/>
        </p:nvGrpSpPr>
        <p:grpSpPr>
          <a:xfrm>
            <a:off x="-2166495" y="-6122"/>
            <a:ext cx="6905123" cy="6904604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76077" y="5476863"/>
            <a:ext cx="1175723" cy="1175797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6816" y="161324"/>
            <a:ext cx="1436240" cy="91768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1" name="Google Shape;81;p3"/>
          <p:cNvGrpSpPr/>
          <p:nvPr/>
        </p:nvGrpSpPr>
        <p:grpSpPr>
          <a:xfrm>
            <a:off x="-1418687" y="3075464"/>
            <a:ext cx="4028963" cy="4195035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883952" y="1425584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3"/>
          <p:cNvSpPr/>
          <p:nvPr/>
        </p:nvSpPr>
        <p:spPr>
          <a:xfrm>
            <a:off x="482768" y="-3625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3"/>
          <p:cNvGrpSpPr/>
          <p:nvPr/>
        </p:nvGrpSpPr>
        <p:grpSpPr>
          <a:xfrm>
            <a:off x="1010750" y="3655050"/>
            <a:ext cx="1662757" cy="1787405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790335" y="5108681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3"/>
          <p:cNvSpPr/>
          <p:nvPr/>
        </p:nvSpPr>
        <p:spPr>
          <a:xfrm rot="-5400000">
            <a:off x="1504283" y="4571986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3"/>
          <p:cNvSpPr/>
          <p:nvPr/>
        </p:nvSpPr>
        <p:spPr>
          <a:xfrm rot="-5400000">
            <a:off x="1504283" y="5375020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3"/>
          <p:cNvSpPr/>
          <p:nvPr/>
        </p:nvSpPr>
        <p:spPr>
          <a:xfrm rot="-5400000">
            <a:off x="1504283" y="5107342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3"/>
          <p:cNvSpPr/>
          <p:nvPr/>
        </p:nvSpPr>
        <p:spPr>
          <a:xfrm rot="-5400000">
            <a:off x="1504283" y="4839664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3"/>
          <p:cNvSpPr/>
          <p:nvPr/>
        </p:nvSpPr>
        <p:spPr>
          <a:xfrm rot="8083927">
            <a:off x="9761974" y="1684061"/>
            <a:ext cx="1175797" cy="1175723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3"/>
          <p:cNvSpPr/>
          <p:nvPr/>
        </p:nvSpPr>
        <p:spPr>
          <a:xfrm rot="8083927">
            <a:off x="10740184" y="230340"/>
            <a:ext cx="1175723" cy="1175797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10738945" y="5803994"/>
            <a:ext cx="1436240" cy="91768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3"/>
          <p:cNvSpPr/>
          <p:nvPr/>
        </p:nvSpPr>
        <p:spPr>
          <a:xfrm rot="10800000">
            <a:off x="11160848" y="5310215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3"/>
          <p:cNvSpPr/>
          <p:nvPr/>
        </p:nvSpPr>
        <p:spPr>
          <a:xfrm rot="10800000">
            <a:off x="11562032" y="7098299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3"/>
          <p:cNvSpPr/>
          <p:nvPr/>
        </p:nvSpPr>
        <p:spPr>
          <a:xfrm rot="10800000">
            <a:off x="10278799" y="3080749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3"/>
          <p:cNvSpPr/>
          <p:nvPr/>
        </p:nvSpPr>
        <p:spPr>
          <a:xfrm rot="10800000">
            <a:off x="11254448" y="1627117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3"/>
          <p:cNvSpPr/>
          <p:nvPr/>
        </p:nvSpPr>
        <p:spPr>
          <a:xfrm rot="5400000">
            <a:off x="10531021" y="2154317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3"/>
          <p:cNvSpPr/>
          <p:nvPr/>
        </p:nvSpPr>
        <p:spPr>
          <a:xfrm rot="5400000">
            <a:off x="10531021" y="1351284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3"/>
          <p:cNvSpPr/>
          <p:nvPr/>
        </p:nvSpPr>
        <p:spPr>
          <a:xfrm rot="5400000">
            <a:off x="10531021" y="1618961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3"/>
          <p:cNvSpPr/>
          <p:nvPr/>
        </p:nvSpPr>
        <p:spPr>
          <a:xfrm rot="5400000">
            <a:off x="10531021" y="1886640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" name="Google Shape;109;p3"/>
          <p:cNvGrpSpPr/>
          <p:nvPr/>
        </p:nvGrpSpPr>
        <p:grpSpPr>
          <a:xfrm>
            <a:off x="7453372" y="-15482"/>
            <a:ext cx="6905123" cy="6904604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9761974" y="1684061"/>
            <a:ext cx="1175797" cy="1175723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3"/>
          <p:cNvSpPr/>
          <p:nvPr/>
        </p:nvSpPr>
        <p:spPr>
          <a:xfrm rot="8083927">
            <a:off x="10740200" y="230340"/>
            <a:ext cx="1175723" cy="1175797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10738945" y="5803994"/>
            <a:ext cx="1436240" cy="91768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" name="Google Shape;115;p3"/>
          <p:cNvGrpSpPr/>
          <p:nvPr/>
        </p:nvGrpSpPr>
        <p:grpSpPr>
          <a:xfrm>
            <a:off x="9581724" y="-387500"/>
            <a:ext cx="4028963" cy="4195035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11160848" y="5310215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3"/>
          <p:cNvSpPr/>
          <p:nvPr/>
        </p:nvSpPr>
        <p:spPr>
          <a:xfrm rot="10800000">
            <a:off x="11562032" y="7098299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3"/>
          <p:cNvSpPr/>
          <p:nvPr/>
        </p:nvSpPr>
        <p:spPr>
          <a:xfrm rot="10800000">
            <a:off x="10278799" y="3080749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3"/>
          <p:cNvSpPr/>
          <p:nvPr/>
        </p:nvSpPr>
        <p:spPr>
          <a:xfrm rot="10800000">
            <a:off x="11254465" y="1627117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3"/>
          <p:cNvSpPr/>
          <p:nvPr/>
        </p:nvSpPr>
        <p:spPr>
          <a:xfrm rot="5400000">
            <a:off x="10531021" y="2154317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3"/>
          <p:cNvSpPr/>
          <p:nvPr/>
        </p:nvSpPr>
        <p:spPr>
          <a:xfrm rot="5400000">
            <a:off x="10531021" y="1351284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3"/>
          <p:cNvSpPr/>
          <p:nvPr/>
        </p:nvSpPr>
        <p:spPr>
          <a:xfrm rot="5400000">
            <a:off x="10531021" y="1618961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3"/>
          <p:cNvSpPr/>
          <p:nvPr/>
        </p:nvSpPr>
        <p:spPr>
          <a:xfrm rot="5400000">
            <a:off x="10531021" y="1886640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6018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2634133" y="4565300"/>
            <a:ext cx="3212800" cy="62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2634133" y="4084237"/>
            <a:ext cx="3212800" cy="40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399015" y="4256067"/>
            <a:ext cx="1072000" cy="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6539648" y="4256067"/>
            <a:ext cx="1072000" cy="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399015" y="2482317"/>
            <a:ext cx="1072000" cy="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6539648" y="2482317"/>
            <a:ext cx="1072000" cy="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2634133" y="2791567"/>
            <a:ext cx="3212800" cy="62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2634133" y="2310504"/>
            <a:ext cx="3212800" cy="40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7774767" y="4565300"/>
            <a:ext cx="3212800" cy="62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7774767" y="4084237"/>
            <a:ext cx="3212800" cy="40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7774767" y="2791567"/>
            <a:ext cx="3212800" cy="62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7774767" y="2310504"/>
            <a:ext cx="3212800" cy="40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4174649" y="-6532205"/>
            <a:ext cx="4962601" cy="16181231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8412258" y="5865662"/>
            <a:ext cx="5026084" cy="15144076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11501834" y="-2849513"/>
            <a:ext cx="824701" cy="7775348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1134904" y="4290020"/>
            <a:ext cx="4195035" cy="4028963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0593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749000" y="5315867"/>
            <a:ext cx="8694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749000" y="2579433"/>
            <a:ext cx="8694000" cy="205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10890585" y="-6532205"/>
            <a:ext cx="4962601" cy="16181231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3804615" y="-3257838"/>
            <a:ext cx="4962601" cy="16181231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11515453" y="4172817"/>
            <a:ext cx="348081" cy="5217688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86692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>
            <a:spLocks noGrp="1"/>
          </p:cNvSpPr>
          <p:nvPr>
            <p:ph type="title"/>
          </p:nvPr>
        </p:nvSpPr>
        <p:spPr>
          <a:xfrm>
            <a:off x="4052533" y="2416733"/>
            <a:ext cx="6307200" cy="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23" name="Google Shape;923;p15"/>
          <p:cNvSpPr txBox="1">
            <a:spLocks noGrp="1"/>
          </p:cNvSpPr>
          <p:nvPr>
            <p:ph type="subTitle" idx="1"/>
          </p:nvPr>
        </p:nvSpPr>
        <p:spPr>
          <a:xfrm>
            <a:off x="4052533" y="3805800"/>
            <a:ext cx="5511200" cy="5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24" name="Google Shape;924;p15"/>
          <p:cNvSpPr txBox="1">
            <a:spLocks noGrp="1"/>
          </p:cNvSpPr>
          <p:nvPr>
            <p:ph type="title" idx="2" hasCustomPrompt="1"/>
          </p:nvPr>
        </p:nvSpPr>
        <p:spPr>
          <a:xfrm>
            <a:off x="2165467" y="2879169"/>
            <a:ext cx="1435200" cy="10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rot="5400000" flipH="1">
            <a:off x="4326834" y="-8888705"/>
            <a:ext cx="4962601" cy="16181231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3343210" y="5346842"/>
            <a:ext cx="18241961" cy="496260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5"/>
            <p:cNvSpPr/>
            <p:nvPr/>
          </p:nvSpPr>
          <p:spPr>
            <a:xfrm rot="10800000" flipH="1">
              <a:off x="5481164" y="74639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9550" fill="none" extrusionOk="0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28588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584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035" name="Google Shape;1035;p16"/>
          <p:cNvGrpSpPr/>
          <p:nvPr/>
        </p:nvGrpSpPr>
        <p:grpSpPr>
          <a:xfrm rot="-5400000" flipH="1">
            <a:off x="7313100" y="6008375"/>
            <a:ext cx="5630517" cy="5451748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800769" y="511467"/>
            <a:ext cx="2571693" cy="3768795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11421001" y="-392816"/>
            <a:ext cx="317252" cy="4297983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985899" y="860015"/>
            <a:ext cx="5026084" cy="15144076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3" name="Google Shape;1073;p16"/>
          <p:cNvSpPr txBox="1">
            <a:spLocks noGrp="1"/>
          </p:cNvSpPr>
          <p:nvPr>
            <p:ph type="subTitle" idx="1"/>
          </p:nvPr>
        </p:nvSpPr>
        <p:spPr>
          <a:xfrm>
            <a:off x="1154200" y="2519325"/>
            <a:ext cx="29504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74" name="Google Shape;1074;p16"/>
          <p:cNvSpPr txBox="1">
            <a:spLocks noGrp="1"/>
          </p:cNvSpPr>
          <p:nvPr>
            <p:ph type="subTitle" idx="2"/>
          </p:nvPr>
        </p:nvSpPr>
        <p:spPr>
          <a:xfrm>
            <a:off x="1154200" y="2011000"/>
            <a:ext cx="2950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75" name="Google Shape;1075;p16"/>
          <p:cNvSpPr txBox="1">
            <a:spLocks noGrp="1"/>
          </p:cNvSpPr>
          <p:nvPr>
            <p:ph type="subTitle" idx="3"/>
          </p:nvPr>
        </p:nvSpPr>
        <p:spPr>
          <a:xfrm>
            <a:off x="1154200" y="4247859"/>
            <a:ext cx="29504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76" name="Google Shape;1076;p16"/>
          <p:cNvSpPr txBox="1">
            <a:spLocks noGrp="1"/>
          </p:cNvSpPr>
          <p:nvPr>
            <p:ph type="subTitle" idx="4"/>
          </p:nvPr>
        </p:nvSpPr>
        <p:spPr>
          <a:xfrm>
            <a:off x="1154200" y="3739533"/>
            <a:ext cx="2950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77" name="Google Shape;1077;p16"/>
          <p:cNvSpPr txBox="1">
            <a:spLocks noGrp="1"/>
          </p:cNvSpPr>
          <p:nvPr>
            <p:ph type="title" idx="5" hasCustomPrompt="1"/>
          </p:nvPr>
        </p:nvSpPr>
        <p:spPr>
          <a:xfrm>
            <a:off x="9499400" y="2308133"/>
            <a:ext cx="1538400" cy="8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>
            <a:spLocks noGrp="1"/>
          </p:cNvSpPr>
          <p:nvPr>
            <p:ph type="title" idx="6" hasCustomPrompt="1"/>
          </p:nvPr>
        </p:nvSpPr>
        <p:spPr>
          <a:xfrm>
            <a:off x="9499400" y="4037500"/>
            <a:ext cx="1538400" cy="8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44842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11033985" y="-7742572"/>
            <a:ext cx="4962601" cy="16181231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3804615" y="-3508438"/>
            <a:ext cx="4962601" cy="16181231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3224200" y="665633"/>
            <a:ext cx="5743600" cy="10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3224195" y="1772233"/>
            <a:ext cx="5743600" cy="4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3224200" y="4559067"/>
            <a:ext cx="5743600" cy="10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3224195" y="5665667"/>
            <a:ext cx="5743600" cy="4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3224200" y="2612351"/>
            <a:ext cx="5743600" cy="10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3224195" y="3718951"/>
            <a:ext cx="5743600" cy="4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526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8312239" y="-15482"/>
            <a:ext cx="6905123" cy="6904604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4075133" y="-9387951"/>
            <a:ext cx="5026084" cy="15144076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4816763" y="2913902"/>
            <a:ext cx="5451748" cy="5451748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83139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5601849" y="1619600"/>
            <a:ext cx="562960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5601849" y="3786767"/>
            <a:ext cx="5629600" cy="13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900900" y="-2563498"/>
            <a:ext cx="5630517" cy="5451748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93033" y="5132249"/>
            <a:ext cx="5026084" cy="15144076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2087399" y="3968200"/>
            <a:ext cx="3339401" cy="61004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858599" y="-13626085"/>
            <a:ext cx="5026084" cy="15144076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711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>
            <a:spLocks noGrp="1"/>
          </p:cNvSpPr>
          <p:nvPr>
            <p:ph type="title"/>
          </p:nvPr>
        </p:nvSpPr>
        <p:spPr>
          <a:xfrm>
            <a:off x="1154167" y="1046300"/>
            <a:ext cx="4649600" cy="2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274" name="Google Shape;1274;p20"/>
          <p:cNvGrpSpPr/>
          <p:nvPr/>
        </p:nvGrpSpPr>
        <p:grpSpPr>
          <a:xfrm>
            <a:off x="-1286227" y="-1575484"/>
            <a:ext cx="4028963" cy="4195035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3633681" y="6111970"/>
            <a:ext cx="9169311" cy="404797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8" name="Google Shape;1288;p20"/>
          <p:cNvSpPr txBox="1">
            <a:spLocks noGrp="1"/>
          </p:cNvSpPr>
          <p:nvPr>
            <p:ph type="subTitle" idx="1"/>
          </p:nvPr>
        </p:nvSpPr>
        <p:spPr>
          <a:xfrm>
            <a:off x="1154167" y="4136333"/>
            <a:ext cx="4649600" cy="14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4217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"/>
          <p:cNvSpPr txBox="1">
            <a:spLocks noGrp="1"/>
          </p:cNvSpPr>
          <p:nvPr>
            <p:ph type="title"/>
          </p:nvPr>
        </p:nvSpPr>
        <p:spPr>
          <a:xfrm>
            <a:off x="5212433" y="1777000"/>
            <a:ext cx="51528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291" name="Google Shape;1291;p21"/>
          <p:cNvGrpSpPr/>
          <p:nvPr/>
        </p:nvGrpSpPr>
        <p:grpSpPr>
          <a:xfrm rot="10800000">
            <a:off x="-268658" y="-13905455"/>
            <a:ext cx="5026084" cy="15144076"/>
            <a:chOff x="-2722250" y="-1079764"/>
            <a:chExt cx="3769563" cy="11358057"/>
          </a:xfrm>
        </p:grpSpPr>
        <p:sp>
          <p:nvSpPr>
            <p:cNvPr id="1292" name="Google Shape;1292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6" name="Google Shape;1306;p21"/>
          <p:cNvGrpSpPr/>
          <p:nvPr/>
        </p:nvGrpSpPr>
        <p:grpSpPr>
          <a:xfrm>
            <a:off x="-4555048" y="5585242"/>
            <a:ext cx="16102855" cy="4962601"/>
            <a:chOff x="-3343111" y="4188931"/>
            <a:chExt cx="12077141" cy="3721951"/>
          </a:xfrm>
        </p:grpSpPr>
        <p:sp>
          <p:nvSpPr>
            <p:cNvPr id="1307" name="Google Shape;1307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5" name="Google Shape;1355;p21"/>
          <p:cNvGrpSpPr/>
          <p:nvPr/>
        </p:nvGrpSpPr>
        <p:grpSpPr>
          <a:xfrm>
            <a:off x="9927026" y="719331"/>
            <a:ext cx="1718357" cy="2518237"/>
            <a:chOff x="7504044" y="4265398"/>
            <a:chExt cx="1288768" cy="1888678"/>
          </a:xfrm>
        </p:grpSpPr>
        <p:sp>
          <p:nvSpPr>
            <p:cNvPr id="1356" name="Google Shape;1356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4" name="Google Shape;1364;p21"/>
          <p:cNvGrpSpPr/>
          <p:nvPr/>
        </p:nvGrpSpPr>
        <p:grpSpPr>
          <a:xfrm flipH="1">
            <a:off x="17304" y="2356587"/>
            <a:ext cx="4195035" cy="4028963"/>
            <a:chOff x="851178" y="3217515"/>
            <a:chExt cx="3146276" cy="3021722"/>
          </a:xfrm>
        </p:grpSpPr>
        <p:sp>
          <p:nvSpPr>
            <p:cNvPr id="1365" name="Google Shape;1365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21"/>
          <p:cNvGrpSpPr/>
          <p:nvPr/>
        </p:nvGrpSpPr>
        <p:grpSpPr>
          <a:xfrm rot="-5400000">
            <a:off x="-214366" y="876748"/>
            <a:ext cx="1544233" cy="3758819"/>
            <a:chOff x="-444950" y="2746461"/>
            <a:chExt cx="1158175" cy="2819114"/>
          </a:xfrm>
        </p:grpSpPr>
        <p:sp>
          <p:nvSpPr>
            <p:cNvPr id="1370" name="Google Shape;1370;p21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8" name="Google Shape;1378;p21"/>
          <p:cNvGrpSpPr/>
          <p:nvPr/>
        </p:nvGrpSpPr>
        <p:grpSpPr>
          <a:xfrm>
            <a:off x="3461768" y="-3113067"/>
            <a:ext cx="3339401" cy="6100401"/>
            <a:chOff x="8430775" y="-2181926"/>
            <a:chExt cx="2504551" cy="4575301"/>
          </a:xfrm>
        </p:grpSpPr>
        <p:sp>
          <p:nvSpPr>
            <p:cNvPr id="1379" name="Google Shape;1379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3" name="Google Shape;1383;p21"/>
          <p:cNvSpPr txBox="1">
            <a:spLocks noGrp="1"/>
          </p:cNvSpPr>
          <p:nvPr>
            <p:ph type="subTitle" idx="1"/>
          </p:nvPr>
        </p:nvSpPr>
        <p:spPr>
          <a:xfrm>
            <a:off x="5543433" y="3097733"/>
            <a:ext cx="4490800" cy="157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508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2"/>
          <p:cNvGrpSpPr/>
          <p:nvPr/>
        </p:nvGrpSpPr>
        <p:grpSpPr>
          <a:xfrm>
            <a:off x="-2962697" y="-7978405"/>
            <a:ext cx="5026084" cy="14964919"/>
            <a:chOff x="-2316848" y="-5983804"/>
            <a:chExt cx="3769563" cy="11223689"/>
          </a:xfrm>
        </p:grpSpPr>
        <p:sp>
          <p:nvSpPr>
            <p:cNvPr id="1386" name="Google Shape;1386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98" name="Google Shape;1398;p22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399" name="Google Shape;1399;p22"/>
          <p:cNvGrpSpPr/>
          <p:nvPr/>
        </p:nvGrpSpPr>
        <p:grpSpPr>
          <a:xfrm rot="10800000" flipH="1">
            <a:off x="11455700" y="-1603781"/>
            <a:ext cx="5630517" cy="5451748"/>
            <a:chOff x="8129425" y="2555026"/>
            <a:chExt cx="4222888" cy="4088811"/>
          </a:xfrm>
        </p:grpSpPr>
        <p:sp>
          <p:nvSpPr>
            <p:cNvPr id="1400" name="Google Shape;140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408" name="Google Shape;1408;p22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09" name="Google Shape;1409;p22"/>
          <p:cNvGrpSpPr/>
          <p:nvPr/>
        </p:nvGrpSpPr>
        <p:grpSpPr>
          <a:xfrm>
            <a:off x="10937267" y="2644285"/>
            <a:ext cx="317252" cy="4297983"/>
            <a:chOff x="8202950" y="1983213"/>
            <a:chExt cx="237939" cy="3223487"/>
          </a:xfrm>
        </p:grpSpPr>
        <p:sp>
          <p:nvSpPr>
            <p:cNvPr id="1410" name="Google Shape;1410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1" name="Google Shape;1411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3" name="Google Shape;1413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4" name="Google Shape;1414;p22"/>
          <p:cNvGrpSpPr/>
          <p:nvPr/>
        </p:nvGrpSpPr>
        <p:grpSpPr>
          <a:xfrm>
            <a:off x="10272153" y="-129483"/>
            <a:ext cx="348081" cy="5217688"/>
            <a:chOff x="7704114" y="-97112"/>
            <a:chExt cx="261061" cy="3913266"/>
          </a:xfrm>
        </p:grpSpPr>
        <p:sp>
          <p:nvSpPr>
            <p:cNvPr id="1415" name="Google Shape;1415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6" name="Google Shape;1416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8" name="Google Shape;1418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9" name="Google Shape;1419;p22"/>
          <p:cNvGrpSpPr/>
          <p:nvPr/>
        </p:nvGrpSpPr>
        <p:grpSpPr>
          <a:xfrm rot="-5400000" flipH="1">
            <a:off x="-1300967" y="6005169"/>
            <a:ext cx="5630517" cy="5451748"/>
            <a:chOff x="8129425" y="2555026"/>
            <a:chExt cx="4222888" cy="4088811"/>
          </a:xfrm>
        </p:grpSpPr>
        <p:sp>
          <p:nvSpPr>
            <p:cNvPr id="1420" name="Google Shape;142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28" name="Google Shape;1428;p22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29" name="Google Shape;1429;p22"/>
          <p:cNvSpPr txBox="1">
            <a:spLocks noGrp="1"/>
          </p:cNvSpPr>
          <p:nvPr>
            <p:ph type="body" idx="1"/>
          </p:nvPr>
        </p:nvSpPr>
        <p:spPr>
          <a:xfrm>
            <a:off x="3158200" y="2173233"/>
            <a:ext cx="5493600" cy="2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09514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950967" y="1598667"/>
            <a:ext cx="10290000" cy="4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grpSp>
        <p:nvGrpSpPr>
          <p:cNvPr id="131" name="Google Shape;131;p4"/>
          <p:cNvGrpSpPr/>
          <p:nvPr/>
        </p:nvGrpSpPr>
        <p:grpSpPr>
          <a:xfrm>
            <a:off x="-4227015" y="4602903"/>
            <a:ext cx="4962601" cy="16181231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11574885" y="-2682597"/>
            <a:ext cx="4962601" cy="16181231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441394" y="-1430418"/>
            <a:ext cx="4028963" cy="4195035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08916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3"/>
          <p:cNvSpPr txBox="1">
            <a:spLocks noGrp="1"/>
          </p:cNvSpPr>
          <p:nvPr>
            <p:ph type="title"/>
          </p:nvPr>
        </p:nvSpPr>
        <p:spPr>
          <a:xfrm>
            <a:off x="6424100" y="1734351"/>
            <a:ext cx="4215600" cy="15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32" name="Google Shape;1432;p23"/>
          <p:cNvSpPr txBox="1">
            <a:spLocks noGrp="1"/>
          </p:cNvSpPr>
          <p:nvPr>
            <p:ph type="subTitle" idx="1"/>
          </p:nvPr>
        </p:nvSpPr>
        <p:spPr>
          <a:xfrm>
            <a:off x="6424100" y="3397400"/>
            <a:ext cx="42156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433" name="Google Shape;1433;p23"/>
          <p:cNvGrpSpPr/>
          <p:nvPr/>
        </p:nvGrpSpPr>
        <p:grpSpPr>
          <a:xfrm flipH="1">
            <a:off x="11429167" y="-3131469"/>
            <a:ext cx="5026084" cy="15144076"/>
            <a:chOff x="-2722250" y="-1079764"/>
            <a:chExt cx="3769563" cy="11358057"/>
          </a:xfrm>
        </p:grpSpPr>
        <p:sp>
          <p:nvSpPr>
            <p:cNvPr id="1434" name="Google Shape;1434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 rot="5400000">
            <a:off x="-1864293" y="5981902"/>
            <a:ext cx="5630517" cy="5451748"/>
            <a:chOff x="8129425" y="2555026"/>
            <a:chExt cx="4222888" cy="4088811"/>
          </a:xfrm>
        </p:grpSpPr>
        <p:sp>
          <p:nvSpPr>
            <p:cNvPr id="1449" name="Google Shape;1449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7" name="Google Shape;1457;p23"/>
          <p:cNvGrpSpPr/>
          <p:nvPr/>
        </p:nvGrpSpPr>
        <p:grpSpPr>
          <a:xfrm rot="-5400000" flipH="1">
            <a:off x="-1691863" y="-1170318"/>
            <a:ext cx="4028963" cy="4195035"/>
            <a:chOff x="7186293" y="-290625"/>
            <a:chExt cx="3021722" cy="3146276"/>
          </a:xfrm>
        </p:grpSpPr>
        <p:sp>
          <p:nvSpPr>
            <p:cNvPr id="1458" name="Google Shape;1458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42820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"/>
          <p:cNvSpPr txBox="1">
            <a:spLocks noGrp="1"/>
          </p:cNvSpPr>
          <p:nvPr>
            <p:ph type="title"/>
          </p:nvPr>
        </p:nvSpPr>
        <p:spPr>
          <a:xfrm>
            <a:off x="6424100" y="1734351"/>
            <a:ext cx="4215600" cy="15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64" name="Google Shape;1464;p24"/>
          <p:cNvSpPr txBox="1">
            <a:spLocks noGrp="1"/>
          </p:cNvSpPr>
          <p:nvPr>
            <p:ph type="subTitle" idx="1"/>
          </p:nvPr>
        </p:nvSpPr>
        <p:spPr>
          <a:xfrm>
            <a:off x="6424100" y="3397400"/>
            <a:ext cx="42156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465" name="Google Shape;1465;p24"/>
          <p:cNvGrpSpPr/>
          <p:nvPr/>
        </p:nvGrpSpPr>
        <p:grpSpPr>
          <a:xfrm>
            <a:off x="-4090349" y="-4035397"/>
            <a:ext cx="4962601" cy="16181231"/>
            <a:chOff x="-3170262" y="3452177"/>
            <a:chExt cx="3721951" cy="12135923"/>
          </a:xfrm>
        </p:grpSpPr>
        <p:sp>
          <p:nvSpPr>
            <p:cNvPr id="1466" name="Google Shape;1466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0" name="Google Shape;1520;p24"/>
          <p:cNvGrpSpPr/>
          <p:nvPr/>
        </p:nvGrpSpPr>
        <p:grpSpPr>
          <a:xfrm>
            <a:off x="11429418" y="-3380130"/>
            <a:ext cx="4962601" cy="16181231"/>
            <a:chOff x="-3170262" y="3452177"/>
            <a:chExt cx="3721951" cy="12135923"/>
          </a:xfrm>
        </p:grpSpPr>
        <p:sp>
          <p:nvSpPr>
            <p:cNvPr id="1521" name="Google Shape;1521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52619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5"/>
          <p:cNvSpPr txBox="1">
            <a:spLocks noGrp="1"/>
          </p:cNvSpPr>
          <p:nvPr>
            <p:ph type="title"/>
          </p:nvPr>
        </p:nvSpPr>
        <p:spPr>
          <a:xfrm>
            <a:off x="1816533" y="1734351"/>
            <a:ext cx="4215600" cy="15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77" name="Google Shape;1577;p25"/>
          <p:cNvSpPr txBox="1">
            <a:spLocks noGrp="1"/>
          </p:cNvSpPr>
          <p:nvPr>
            <p:ph type="subTitle" idx="1"/>
          </p:nvPr>
        </p:nvSpPr>
        <p:spPr>
          <a:xfrm>
            <a:off x="1816533" y="3397400"/>
            <a:ext cx="42156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578" name="Google Shape;1578;p25"/>
          <p:cNvGrpSpPr/>
          <p:nvPr/>
        </p:nvGrpSpPr>
        <p:grpSpPr>
          <a:xfrm rot="5400000">
            <a:off x="1689019" y="6083502"/>
            <a:ext cx="5630517" cy="5451748"/>
            <a:chOff x="8129425" y="2555026"/>
            <a:chExt cx="4222888" cy="4088811"/>
          </a:xfrm>
        </p:grpSpPr>
        <p:sp>
          <p:nvSpPr>
            <p:cNvPr id="1579" name="Google Shape;1579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7" name="Google Shape;1587;p25"/>
          <p:cNvGrpSpPr/>
          <p:nvPr/>
        </p:nvGrpSpPr>
        <p:grpSpPr>
          <a:xfrm flipH="1">
            <a:off x="10867152" y="-6532205"/>
            <a:ext cx="4962601" cy="16181231"/>
            <a:chOff x="-3170262" y="3452177"/>
            <a:chExt cx="3721951" cy="12135923"/>
          </a:xfrm>
        </p:grpSpPr>
        <p:sp>
          <p:nvSpPr>
            <p:cNvPr id="1588" name="Google Shape;1588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4" name="Google Shape;1644;p25"/>
          <p:cNvGrpSpPr/>
          <p:nvPr/>
        </p:nvGrpSpPr>
        <p:grpSpPr>
          <a:xfrm flipH="1">
            <a:off x="-4075109" y="-2220135"/>
            <a:ext cx="5026084" cy="15144076"/>
            <a:chOff x="-2722250" y="-1079764"/>
            <a:chExt cx="3769563" cy="11358057"/>
          </a:xfrm>
        </p:grpSpPr>
        <p:sp>
          <p:nvSpPr>
            <p:cNvPr id="1645" name="Google Shape;1645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313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6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61" name="Google Shape;1661;p26"/>
          <p:cNvSpPr txBox="1">
            <a:spLocks noGrp="1"/>
          </p:cNvSpPr>
          <p:nvPr>
            <p:ph type="body" idx="1"/>
          </p:nvPr>
        </p:nvSpPr>
        <p:spPr>
          <a:xfrm>
            <a:off x="950967" y="2406400"/>
            <a:ext cx="5115200" cy="3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62" name="Google Shape;1662;p26"/>
          <p:cNvSpPr txBox="1">
            <a:spLocks noGrp="1"/>
          </p:cNvSpPr>
          <p:nvPr>
            <p:ph type="body" idx="2"/>
          </p:nvPr>
        </p:nvSpPr>
        <p:spPr>
          <a:xfrm>
            <a:off x="6127767" y="2406400"/>
            <a:ext cx="5115200" cy="3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63" name="Google Shape;1663;p26"/>
          <p:cNvSpPr txBox="1">
            <a:spLocks noGrp="1"/>
          </p:cNvSpPr>
          <p:nvPr>
            <p:ph type="subTitle" idx="3"/>
          </p:nvPr>
        </p:nvSpPr>
        <p:spPr>
          <a:xfrm>
            <a:off x="951000" y="1739100"/>
            <a:ext cx="10290000" cy="4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64" name="Google Shape;1664;p26"/>
          <p:cNvGrpSpPr/>
          <p:nvPr/>
        </p:nvGrpSpPr>
        <p:grpSpPr>
          <a:xfrm rot="5400000">
            <a:off x="-1804754" y="-1259536"/>
            <a:ext cx="4028963" cy="4195035"/>
            <a:chOff x="-1064015" y="2306598"/>
            <a:chExt cx="3021722" cy="3146276"/>
          </a:xfrm>
        </p:grpSpPr>
        <p:sp>
          <p:nvSpPr>
            <p:cNvPr id="1665" name="Google Shape;1665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9" name="Google Shape;1669;p26"/>
          <p:cNvGrpSpPr/>
          <p:nvPr/>
        </p:nvGrpSpPr>
        <p:grpSpPr>
          <a:xfrm rot="10800000">
            <a:off x="10930168" y="-841235"/>
            <a:ext cx="1544233" cy="3758819"/>
            <a:chOff x="-444950" y="2746461"/>
            <a:chExt cx="1158175" cy="2819114"/>
          </a:xfrm>
        </p:grpSpPr>
        <p:sp>
          <p:nvSpPr>
            <p:cNvPr id="1670" name="Google Shape;1670;p2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1" name="Google Shape;1671;p2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4" name="Google Shape;1674;p2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8" name="Google Shape;1678;p26"/>
          <p:cNvGrpSpPr/>
          <p:nvPr/>
        </p:nvGrpSpPr>
        <p:grpSpPr>
          <a:xfrm rot="-5400000" flipH="1">
            <a:off x="7313100" y="6008375"/>
            <a:ext cx="5630517" cy="5451748"/>
            <a:chOff x="8129425" y="2555026"/>
            <a:chExt cx="4222888" cy="4088811"/>
          </a:xfrm>
        </p:grpSpPr>
        <p:sp>
          <p:nvSpPr>
            <p:cNvPr id="1679" name="Google Shape;1679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7" name="Google Shape;1687;p26"/>
          <p:cNvGrpSpPr/>
          <p:nvPr/>
        </p:nvGrpSpPr>
        <p:grpSpPr>
          <a:xfrm>
            <a:off x="-3140010" y="6132565"/>
            <a:ext cx="9169311" cy="400384"/>
            <a:chOff x="-2355008" y="4599424"/>
            <a:chExt cx="6876983" cy="300288"/>
          </a:xfrm>
        </p:grpSpPr>
        <p:sp>
          <p:nvSpPr>
            <p:cNvPr id="1688" name="Google Shape;1688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98933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1154163" y="42875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1154163" y="3739087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7951829" y="42875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7951829" y="3739087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4552996" y="42875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4552996" y="3739087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11350670" y="2913902"/>
            <a:ext cx="5451748" cy="5451748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8727985" y="-13905451"/>
            <a:ext cx="5026084" cy="15144076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1300967" y="6221935"/>
            <a:ext cx="5630517" cy="5451748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489808" y="-1446130"/>
            <a:ext cx="2643967" cy="2684767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  <p:extLst>
      <p:ext uri="{BB962C8B-B14F-4D97-AF65-F5344CB8AC3E}">
        <p14:creationId xmlns:p14="http://schemas.microsoft.com/office/powerpoint/2010/main" val="3348585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8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34" name="Google Shape;1734;p28"/>
          <p:cNvSpPr txBox="1">
            <a:spLocks noGrp="1"/>
          </p:cNvSpPr>
          <p:nvPr>
            <p:ph type="subTitle" idx="1"/>
          </p:nvPr>
        </p:nvSpPr>
        <p:spPr>
          <a:xfrm>
            <a:off x="1645584" y="4341628"/>
            <a:ext cx="27124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35" name="Google Shape;1735;p28"/>
          <p:cNvSpPr txBox="1">
            <a:spLocks noGrp="1"/>
          </p:cNvSpPr>
          <p:nvPr>
            <p:ph type="subTitle" idx="2"/>
          </p:nvPr>
        </p:nvSpPr>
        <p:spPr>
          <a:xfrm>
            <a:off x="1645584" y="3833300"/>
            <a:ext cx="2712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36" name="Google Shape;1736;p28"/>
          <p:cNvSpPr txBox="1">
            <a:spLocks noGrp="1"/>
          </p:cNvSpPr>
          <p:nvPr>
            <p:ph type="subTitle" idx="3"/>
          </p:nvPr>
        </p:nvSpPr>
        <p:spPr>
          <a:xfrm>
            <a:off x="7833984" y="4341628"/>
            <a:ext cx="27124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37" name="Google Shape;1737;p28"/>
          <p:cNvSpPr txBox="1">
            <a:spLocks noGrp="1"/>
          </p:cNvSpPr>
          <p:nvPr>
            <p:ph type="subTitle" idx="4"/>
          </p:nvPr>
        </p:nvSpPr>
        <p:spPr>
          <a:xfrm>
            <a:off x="7833984" y="3833300"/>
            <a:ext cx="2712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38" name="Google Shape;1738;p28"/>
          <p:cNvSpPr txBox="1">
            <a:spLocks noGrp="1"/>
          </p:cNvSpPr>
          <p:nvPr>
            <p:ph type="subTitle" idx="5"/>
          </p:nvPr>
        </p:nvSpPr>
        <p:spPr>
          <a:xfrm>
            <a:off x="4739784" y="4341628"/>
            <a:ext cx="27124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39" name="Google Shape;1739;p28"/>
          <p:cNvSpPr txBox="1">
            <a:spLocks noGrp="1"/>
          </p:cNvSpPr>
          <p:nvPr>
            <p:ph type="subTitle" idx="6"/>
          </p:nvPr>
        </p:nvSpPr>
        <p:spPr>
          <a:xfrm>
            <a:off x="4739784" y="3833300"/>
            <a:ext cx="2712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740" name="Google Shape;1740;p28"/>
          <p:cNvGrpSpPr/>
          <p:nvPr/>
        </p:nvGrpSpPr>
        <p:grpSpPr>
          <a:xfrm>
            <a:off x="11266085" y="-8211072"/>
            <a:ext cx="4962601" cy="16102855"/>
            <a:chOff x="13964588" y="-8700304"/>
            <a:chExt cx="3721951" cy="12077141"/>
          </a:xfrm>
        </p:grpSpPr>
        <p:sp>
          <p:nvSpPr>
            <p:cNvPr id="1741" name="Google Shape;1741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7342239" y="6081233"/>
            <a:ext cx="9279260" cy="501964"/>
            <a:chOff x="5506679" y="4560924"/>
            <a:chExt cx="6959445" cy="376473"/>
          </a:xfrm>
        </p:grpSpPr>
        <p:sp>
          <p:nvSpPr>
            <p:cNvPr id="1790" name="Google Shape;1790;p28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28"/>
            <p:cNvSpPr/>
            <p:nvPr/>
          </p:nvSpPr>
          <p:spPr>
            <a:xfrm rot="-5400000" flipH="1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94" name="Google Shape;1794;p28"/>
          <p:cNvSpPr/>
          <p:nvPr/>
        </p:nvSpPr>
        <p:spPr>
          <a:xfrm>
            <a:off x="-14264" y="540567"/>
            <a:ext cx="1280141" cy="357535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5" name="Google Shape;1795;p28"/>
          <p:cNvSpPr/>
          <p:nvPr/>
        </p:nvSpPr>
        <p:spPr>
          <a:xfrm>
            <a:off x="-14264" y="540567"/>
            <a:ext cx="1280141" cy="357535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96" name="Google Shape;1796;p28"/>
          <p:cNvGrpSpPr/>
          <p:nvPr/>
        </p:nvGrpSpPr>
        <p:grpSpPr>
          <a:xfrm>
            <a:off x="693584" y="1291785"/>
            <a:ext cx="156697" cy="959731"/>
            <a:chOff x="824987" y="359239"/>
            <a:chExt cx="117523" cy="719798"/>
          </a:xfrm>
        </p:grpSpPr>
        <p:sp>
          <p:nvSpPr>
            <p:cNvPr id="1797" name="Google Shape;1797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-22885238" y="613186"/>
            <a:ext cx="24216831" cy="7427028"/>
            <a:chOff x="-17163929" y="459889"/>
            <a:chExt cx="18162623" cy="5570271"/>
          </a:xfrm>
        </p:grpSpPr>
        <p:sp>
          <p:nvSpPr>
            <p:cNvPr id="1806" name="Google Shape;1806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84697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843700" y="2602989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843700" y="2094667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843700" y="4534723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843700" y="4026400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7882467" y="2602989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7882467" y="2094667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7882467" y="4534723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7882467" y="4026400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441394" y="3868083"/>
            <a:ext cx="4028963" cy="4195035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10930168" y="-841235"/>
            <a:ext cx="1544233" cy="3758819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7544034" y="6221935"/>
            <a:ext cx="5630517" cy="5451748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4091349" y="-13263630"/>
            <a:ext cx="5003385" cy="16181231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485438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0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959" name="Google Shape;1959;p30"/>
          <p:cNvGrpSpPr/>
          <p:nvPr/>
        </p:nvGrpSpPr>
        <p:grpSpPr>
          <a:xfrm>
            <a:off x="-4816763" y="4728635"/>
            <a:ext cx="5451748" cy="5451748"/>
            <a:chOff x="-3640848" y="2185426"/>
            <a:chExt cx="4088811" cy="4088811"/>
          </a:xfrm>
        </p:grpSpPr>
        <p:sp>
          <p:nvSpPr>
            <p:cNvPr id="1960" name="Google Shape;1960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2" name="Google Shape;1962;p30"/>
          <p:cNvGrpSpPr/>
          <p:nvPr/>
        </p:nvGrpSpPr>
        <p:grpSpPr>
          <a:xfrm>
            <a:off x="-1800769" y="511467"/>
            <a:ext cx="2571693" cy="3768795"/>
            <a:chOff x="-1350577" y="383600"/>
            <a:chExt cx="1928770" cy="2826596"/>
          </a:xfrm>
        </p:grpSpPr>
        <p:sp>
          <p:nvSpPr>
            <p:cNvPr id="1963" name="Google Shape;1963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1" name="Google Shape;1971;p30"/>
          <p:cNvSpPr txBox="1">
            <a:spLocks noGrp="1"/>
          </p:cNvSpPr>
          <p:nvPr>
            <p:ph type="subTitle" idx="1"/>
          </p:nvPr>
        </p:nvSpPr>
        <p:spPr>
          <a:xfrm>
            <a:off x="950967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72" name="Google Shape;1972;p30"/>
          <p:cNvSpPr txBox="1">
            <a:spLocks noGrp="1"/>
          </p:cNvSpPr>
          <p:nvPr>
            <p:ph type="subTitle" idx="2"/>
          </p:nvPr>
        </p:nvSpPr>
        <p:spPr>
          <a:xfrm>
            <a:off x="950967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73" name="Google Shape;1973;p30"/>
          <p:cNvSpPr txBox="1">
            <a:spLocks noGrp="1"/>
          </p:cNvSpPr>
          <p:nvPr>
            <p:ph type="subTitle" idx="3"/>
          </p:nvPr>
        </p:nvSpPr>
        <p:spPr>
          <a:xfrm>
            <a:off x="8772967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74" name="Google Shape;1974;p30"/>
          <p:cNvSpPr txBox="1">
            <a:spLocks noGrp="1"/>
          </p:cNvSpPr>
          <p:nvPr>
            <p:ph type="subTitle" idx="4"/>
          </p:nvPr>
        </p:nvSpPr>
        <p:spPr>
          <a:xfrm>
            <a:off x="8772967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975" name="Google Shape;1975;p30"/>
          <p:cNvGrpSpPr/>
          <p:nvPr/>
        </p:nvGrpSpPr>
        <p:grpSpPr>
          <a:xfrm>
            <a:off x="8390572" y="-6122"/>
            <a:ext cx="6905123" cy="6904604"/>
            <a:chOff x="6292929" y="-4592"/>
            <a:chExt cx="5178842" cy="5178453"/>
          </a:xfrm>
        </p:grpSpPr>
        <p:sp>
          <p:nvSpPr>
            <p:cNvPr id="1976" name="Google Shape;1976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80" name="Google Shape;1980;p30"/>
          <p:cNvSpPr txBox="1">
            <a:spLocks noGrp="1"/>
          </p:cNvSpPr>
          <p:nvPr>
            <p:ph type="subTitle" idx="5"/>
          </p:nvPr>
        </p:nvSpPr>
        <p:spPr>
          <a:xfrm>
            <a:off x="6165633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81" name="Google Shape;1981;p30"/>
          <p:cNvSpPr txBox="1">
            <a:spLocks noGrp="1"/>
          </p:cNvSpPr>
          <p:nvPr>
            <p:ph type="subTitle" idx="6"/>
          </p:nvPr>
        </p:nvSpPr>
        <p:spPr>
          <a:xfrm>
            <a:off x="6165633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82" name="Google Shape;1982;p30"/>
          <p:cNvSpPr txBox="1">
            <a:spLocks noGrp="1"/>
          </p:cNvSpPr>
          <p:nvPr>
            <p:ph type="subTitle" idx="7"/>
          </p:nvPr>
        </p:nvSpPr>
        <p:spPr>
          <a:xfrm>
            <a:off x="3558300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83" name="Google Shape;1983;p30"/>
          <p:cNvSpPr txBox="1">
            <a:spLocks noGrp="1"/>
          </p:cNvSpPr>
          <p:nvPr>
            <p:ph type="subTitle" idx="8"/>
          </p:nvPr>
        </p:nvSpPr>
        <p:spPr>
          <a:xfrm>
            <a:off x="3558300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17140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1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986" name="Google Shape;1986;p31"/>
          <p:cNvGrpSpPr/>
          <p:nvPr/>
        </p:nvGrpSpPr>
        <p:grpSpPr>
          <a:xfrm rot="10800000" flipH="1">
            <a:off x="11040934" y="-1448425"/>
            <a:ext cx="5630517" cy="5451748"/>
            <a:chOff x="8129425" y="2555026"/>
            <a:chExt cx="4222888" cy="4088811"/>
          </a:xfrm>
        </p:grpSpPr>
        <p:sp>
          <p:nvSpPr>
            <p:cNvPr id="1987" name="Google Shape;1987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95" name="Google Shape;1995;p31"/>
          <p:cNvGrpSpPr/>
          <p:nvPr/>
        </p:nvGrpSpPr>
        <p:grpSpPr>
          <a:xfrm>
            <a:off x="-4011649" y="-6523822"/>
            <a:ext cx="4962601" cy="16181231"/>
            <a:chOff x="-3170262" y="3452177"/>
            <a:chExt cx="3721951" cy="12135923"/>
          </a:xfrm>
        </p:grpSpPr>
        <p:sp>
          <p:nvSpPr>
            <p:cNvPr id="1996" name="Google Shape;1996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>
            <a:off x="4433101" y="6081232"/>
            <a:ext cx="9289199" cy="400384"/>
            <a:chOff x="3324825" y="4560924"/>
            <a:chExt cx="6966899" cy="300288"/>
          </a:xfrm>
        </p:grpSpPr>
        <p:sp>
          <p:nvSpPr>
            <p:cNvPr id="2053" name="Google Shape;2053;p31"/>
            <p:cNvSpPr/>
            <p:nvPr/>
          </p:nvSpPr>
          <p:spPr>
            <a:xfrm rot="5400000" flipH="1">
              <a:off x="67684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57" name="Google Shape;2057;p31"/>
          <p:cNvSpPr txBox="1">
            <a:spLocks noGrp="1"/>
          </p:cNvSpPr>
          <p:nvPr>
            <p:ph type="subTitle" idx="1"/>
          </p:nvPr>
        </p:nvSpPr>
        <p:spPr>
          <a:xfrm>
            <a:off x="6236116" y="2474859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58" name="Google Shape;2058;p31"/>
          <p:cNvSpPr txBox="1">
            <a:spLocks noGrp="1"/>
          </p:cNvSpPr>
          <p:nvPr>
            <p:ph type="subTitle" idx="2"/>
          </p:nvPr>
        </p:nvSpPr>
        <p:spPr>
          <a:xfrm>
            <a:off x="6236116" y="1966533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59" name="Google Shape;2059;p31"/>
          <p:cNvSpPr txBox="1">
            <a:spLocks noGrp="1"/>
          </p:cNvSpPr>
          <p:nvPr>
            <p:ph type="subTitle" idx="3"/>
          </p:nvPr>
        </p:nvSpPr>
        <p:spPr>
          <a:xfrm>
            <a:off x="1103367" y="4406592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60" name="Google Shape;2060;p31"/>
          <p:cNvSpPr txBox="1">
            <a:spLocks noGrp="1"/>
          </p:cNvSpPr>
          <p:nvPr>
            <p:ph type="subTitle" idx="4"/>
          </p:nvPr>
        </p:nvSpPr>
        <p:spPr>
          <a:xfrm>
            <a:off x="1103367" y="3898267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61" name="Google Shape;2061;p31"/>
          <p:cNvSpPr txBox="1">
            <a:spLocks noGrp="1"/>
          </p:cNvSpPr>
          <p:nvPr>
            <p:ph type="subTitle" idx="5"/>
          </p:nvPr>
        </p:nvSpPr>
        <p:spPr>
          <a:xfrm>
            <a:off x="7947033" y="4406592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62" name="Google Shape;2062;p31"/>
          <p:cNvSpPr txBox="1">
            <a:spLocks noGrp="1"/>
          </p:cNvSpPr>
          <p:nvPr>
            <p:ph type="subTitle" idx="6"/>
          </p:nvPr>
        </p:nvSpPr>
        <p:spPr>
          <a:xfrm>
            <a:off x="7947033" y="3898267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63" name="Google Shape;2063;p31"/>
          <p:cNvSpPr txBox="1">
            <a:spLocks noGrp="1"/>
          </p:cNvSpPr>
          <p:nvPr>
            <p:ph type="subTitle" idx="7"/>
          </p:nvPr>
        </p:nvSpPr>
        <p:spPr>
          <a:xfrm>
            <a:off x="4525200" y="4406592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64" name="Google Shape;2064;p31"/>
          <p:cNvSpPr txBox="1">
            <a:spLocks noGrp="1"/>
          </p:cNvSpPr>
          <p:nvPr>
            <p:ph type="subTitle" idx="8"/>
          </p:nvPr>
        </p:nvSpPr>
        <p:spPr>
          <a:xfrm>
            <a:off x="4525200" y="3898267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65" name="Google Shape;2065;p31"/>
          <p:cNvSpPr txBox="1">
            <a:spLocks noGrp="1"/>
          </p:cNvSpPr>
          <p:nvPr>
            <p:ph type="subTitle" idx="9"/>
          </p:nvPr>
        </p:nvSpPr>
        <p:spPr>
          <a:xfrm>
            <a:off x="2814284" y="2474859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66" name="Google Shape;2066;p31"/>
          <p:cNvSpPr txBox="1">
            <a:spLocks noGrp="1"/>
          </p:cNvSpPr>
          <p:nvPr>
            <p:ph type="subTitle" idx="13"/>
          </p:nvPr>
        </p:nvSpPr>
        <p:spPr>
          <a:xfrm>
            <a:off x="2814284" y="1966533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5596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69" name="Google Shape;2069;p32"/>
          <p:cNvSpPr txBox="1">
            <a:spLocks noGrp="1"/>
          </p:cNvSpPr>
          <p:nvPr>
            <p:ph type="subTitle" idx="1"/>
          </p:nvPr>
        </p:nvSpPr>
        <p:spPr>
          <a:xfrm>
            <a:off x="2407833" y="2280600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0" name="Google Shape;2070;p32"/>
          <p:cNvSpPr txBox="1">
            <a:spLocks noGrp="1"/>
          </p:cNvSpPr>
          <p:nvPr>
            <p:ph type="subTitle" idx="2"/>
          </p:nvPr>
        </p:nvSpPr>
        <p:spPr>
          <a:xfrm>
            <a:off x="2407833" y="1772267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1" name="Google Shape;2071;p32"/>
          <p:cNvSpPr txBox="1">
            <a:spLocks noGrp="1"/>
          </p:cNvSpPr>
          <p:nvPr>
            <p:ph type="subTitle" idx="3"/>
          </p:nvPr>
        </p:nvSpPr>
        <p:spPr>
          <a:xfrm>
            <a:off x="2407833" y="5436967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2" name="Google Shape;2072;p32"/>
          <p:cNvSpPr txBox="1">
            <a:spLocks noGrp="1"/>
          </p:cNvSpPr>
          <p:nvPr>
            <p:ph type="subTitle" idx="4"/>
          </p:nvPr>
        </p:nvSpPr>
        <p:spPr>
          <a:xfrm>
            <a:off x="2407833" y="4928633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3" name="Google Shape;2073;p32"/>
          <p:cNvSpPr txBox="1">
            <a:spLocks noGrp="1"/>
          </p:cNvSpPr>
          <p:nvPr>
            <p:ph type="subTitle" idx="5"/>
          </p:nvPr>
        </p:nvSpPr>
        <p:spPr>
          <a:xfrm>
            <a:off x="2407833" y="3858784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4" name="Google Shape;2074;p32"/>
          <p:cNvSpPr txBox="1">
            <a:spLocks noGrp="1"/>
          </p:cNvSpPr>
          <p:nvPr>
            <p:ph type="subTitle" idx="6"/>
          </p:nvPr>
        </p:nvSpPr>
        <p:spPr>
          <a:xfrm>
            <a:off x="2407833" y="3350451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5" name="Google Shape;2075;p32"/>
          <p:cNvSpPr txBox="1">
            <a:spLocks noGrp="1"/>
          </p:cNvSpPr>
          <p:nvPr>
            <p:ph type="subTitle" idx="7"/>
          </p:nvPr>
        </p:nvSpPr>
        <p:spPr>
          <a:xfrm>
            <a:off x="7547667" y="2280600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6" name="Google Shape;2076;p32"/>
          <p:cNvSpPr txBox="1">
            <a:spLocks noGrp="1"/>
          </p:cNvSpPr>
          <p:nvPr>
            <p:ph type="subTitle" idx="8"/>
          </p:nvPr>
        </p:nvSpPr>
        <p:spPr>
          <a:xfrm>
            <a:off x="7547667" y="1772267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7" name="Google Shape;2077;p32"/>
          <p:cNvSpPr txBox="1">
            <a:spLocks noGrp="1"/>
          </p:cNvSpPr>
          <p:nvPr>
            <p:ph type="subTitle" idx="9"/>
          </p:nvPr>
        </p:nvSpPr>
        <p:spPr>
          <a:xfrm>
            <a:off x="7547667" y="5436967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8" name="Google Shape;2078;p32"/>
          <p:cNvSpPr txBox="1">
            <a:spLocks noGrp="1"/>
          </p:cNvSpPr>
          <p:nvPr>
            <p:ph type="subTitle" idx="13"/>
          </p:nvPr>
        </p:nvSpPr>
        <p:spPr>
          <a:xfrm>
            <a:off x="7547667" y="4928633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9" name="Google Shape;2079;p32"/>
          <p:cNvSpPr txBox="1">
            <a:spLocks noGrp="1"/>
          </p:cNvSpPr>
          <p:nvPr>
            <p:ph type="subTitle" idx="14"/>
          </p:nvPr>
        </p:nvSpPr>
        <p:spPr>
          <a:xfrm>
            <a:off x="7547667" y="3858784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80" name="Google Shape;2080;p32"/>
          <p:cNvSpPr txBox="1">
            <a:spLocks noGrp="1"/>
          </p:cNvSpPr>
          <p:nvPr>
            <p:ph type="subTitle" idx="15"/>
          </p:nvPr>
        </p:nvSpPr>
        <p:spPr>
          <a:xfrm>
            <a:off x="7547667" y="3350451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2081" name="Google Shape;2081;p32"/>
          <p:cNvGrpSpPr/>
          <p:nvPr/>
        </p:nvGrpSpPr>
        <p:grpSpPr>
          <a:xfrm rot="10800000">
            <a:off x="9625080" y="-2330536"/>
            <a:ext cx="4028963" cy="4195035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88300" y="2733987"/>
            <a:ext cx="824701" cy="7775348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11665684" y="719380"/>
            <a:ext cx="156697" cy="692053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804754" y="-1259536"/>
            <a:ext cx="4028963" cy="4195035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6865503" y="6507702"/>
            <a:ext cx="5451748" cy="5451748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3522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2570900" y="45487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2570900" y="3938871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6535100" y="45487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6535100" y="3938871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3279482" y="851949"/>
            <a:ext cx="5026084" cy="15144076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593266" y="3661948"/>
            <a:ext cx="1544233" cy="3758819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10824018" y="2253615"/>
            <a:ext cx="5026084" cy="15144076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9102328" y="-10873565"/>
            <a:ext cx="7427029" cy="24216829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11123481" y="-1676679"/>
            <a:ext cx="2177020" cy="6002313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5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438682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3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08" name="Google Shape;2108;p33"/>
          <p:cNvSpPr txBox="1">
            <a:spLocks noGrp="1"/>
          </p:cNvSpPr>
          <p:nvPr>
            <p:ph type="subTitle" idx="1"/>
          </p:nvPr>
        </p:nvSpPr>
        <p:spPr>
          <a:xfrm>
            <a:off x="1357367" y="2842324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09" name="Google Shape;2109;p33"/>
          <p:cNvSpPr txBox="1">
            <a:spLocks noGrp="1"/>
          </p:cNvSpPr>
          <p:nvPr>
            <p:ph type="subTitle" idx="2"/>
          </p:nvPr>
        </p:nvSpPr>
        <p:spPr>
          <a:xfrm>
            <a:off x="1357367" y="1925591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0" name="Google Shape;2110;p33"/>
          <p:cNvSpPr txBox="1">
            <a:spLocks noGrp="1"/>
          </p:cNvSpPr>
          <p:nvPr>
            <p:ph type="subTitle" idx="3"/>
          </p:nvPr>
        </p:nvSpPr>
        <p:spPr>
          <a:xfrm>
            <a:off x="1357367" y="4800591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1" name="Google Shape;2111;p33"/>
          <p:cNvSpPr txBox="1">
            <a:spLocks noGrp="1"/>
          </p:cNvSpPr>
          <p:nvPr>
            <p:ph type="subTitle" idx="4"/>
          </p:nvPr>
        </p:nvSpPr>
        <p:spPr>
          <a:xfrm>
            <a:off x="1357367" y="3883857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2" name="Google Shape;2112;p33"/>
          <p:cNvSpPr txBox="1">
            <a:spLocks noGrp="1"/>
          </p:cNvSpPr>
          <p:nvPr>
            <p:ph type="subTitle" idx="5"/>
          </p:nvPr>
        </p:nvSpPr>
        <p:spPr>
          <a:xfrm>
            <a:off x="7947467" y="2842324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3" name="Google Shape;2113;p33"/>
          <p:cNvSpPr txBox="1">
            <a:spLocks noGrp="1"/>
          </p:cNvSpPr>
          <p:nvPr>
            <p:ph type="subTitle" idx="6"/>
          </p:nvPr>
        </p:nvSpPr>
        <p:spPr>
          <a:xfrm>
            <a:off x="7947467" y="1925591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4" name="Google Shape;2114;p33"/>
          <p:cNvSpPr txBox="1">
            <a:spLocks noGrp="1"/>
          </p:cNvSpPr>
          <p:nvPr>
            <p:ph type="subTitle" idx="7"/>
          </p:nvPr>
        </p:nvSpPr>
        <p:spPr>
          <a:xfrm>
            <a:off x="7947467" y="4800591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5" name="Google Shape;2115;p33"/>
          <p:cNvSpPr txBox="1">
            <a:spLocks noGrp="1"/>
          </p:cNvSpPr>
          <p:nvPr>
            <p:ph type="subTitle" idx="8"/>
          </p:nvPr>
        </p:nvSpPr>
        <p:spPr>
          <a:xfrm>
            <a:off x="7947467" y="3883857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6" name="Google Shape;2116;p33"/>
          <p:cNvSpPr txBox="1">
            <a:spLocks noGrp="1"/>
          </p:cNvSpPr>
          <p:nvPr>
            <p:ph type="subTitle" idx="9"/>
          </p:nvPr>
        </p:nvSpPr>
        <p:spPr>
          <a:xfrm>
            <a:off x="4652417" y="2842324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7" name="Google Shape;2117;p33"/>
          <p:cNvSpPr txBox="1">
            <a:spLocks noGrp="1"/>
          </p:cNvSpPr>
          <p:nvPr>
            <p:ph type="subTitle" idx="13"/>
          </p:nvPr>
        </p:nvSpPr>
        <p:spPr>
          <a:xfrm>
            <a:off x="4652417" y="1925591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8" name="Google Shape;2118;p33"/>
          <p:cNvSpPr txBox="1">
            <a:spLocks noGrp="1"/>
          </p:cNvSpPr>
          <p:nvPr>
            <p:ph type="subTitle" idx="14"/>
          </p:nvPr>
        </p:nvSpPr>
        <p:spPr>
          <a:xfrm>
            <a:off x="4652417" y="4800591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9" name="Google Shape;2119;p33"/>
          <p:cNvSpPr txBox="1">
            <a:spLocks noGrp="1"/>
          </p:cNvSpPr>
          <p:nvPr>
            <p:ph type="subTitle" idx="15"/>
          </p:nvPr>
        </p:nvSpPr>
        <p:spPr>
          <a:xfrm>
            <a:off x="4652417" y="3883857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2120" name="Google Shape;2120;p33"/>
          <p:cNvGrpSpPr/>
          <p:nvPr/>
        </p:nvGrpSpPr>
        <p:grpSpPr>
          <a:xfrm rot="5400000">
            <a:off x="1554734" y="4109351"/>
            <a:ext cx="317252" cy="4297983"/>
            <a:chOff x="8202950" y="1983213"/>
            <a:chExt cx="237939" cy="3223487"/>
          </a:xfrm>
        </p:grpSpPr>
        <p:sp>
          <p:nvSpPr>
            <p:cNvPr id="2121" name="Google Shape;2121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2" name="Google Shape;2122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4" name="Google Shape;2124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5" name="Google Shape;2125;p33"/>
          <p:cNvGrpSpPr/>
          <p:nvPr/>
        </p:nvGrpSpPr>
        <p:grpSpPr>
          <a:xfrm flipH="1">
            <a:off x="11241018" y="-6532205"/>
            <a:ext cx="4962601" cy="16181231"/>
            <a:chOff x="-3170262" y="3452177"/>
            <a:chExt cx="3721951" cy="12135923"/>
          </a:xfrm>
        </p:grpSpPr>
        <p:sp>
          <p:nvSpPr>
            <p:cNvPr id="2126" name="Google Shape;2126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82" name="Google Shape;2182;p33"/>
          <p:cNvGrpSpPr/>
          <p:nvPr/>
        </p:nvGrpSpPr>
        <p:grpSpPr>
          <a:xfrm>
            <a:off x="-4091982" y="-4110389"/>
            <a:ext cx="4962601" cy="12537460"/>
            <a:chOff x="-7394687" y="-2183642"/>
            <a:chExt cx="3721951" cy="9403095"/>
          </a:xfrm>
        </p:grpSpPr>
        <p:sp>
          <p:nvSpPr>
            <p:cNvPr id="2183" name="Google Shape;2183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5" name="Google Shape;2225;p33"/>
          <p:cNvGrpSpPr/>
          <p:nvPr/>
        </p:nvGrpSpPr>
        <p:grpSpPr>
          <a:xfrm>
            <a:off x="5878576" y="6132575"/>
            <a:ext cx="2853649" cy="357552"/>
            <a:chOff x="5768381" y="4599431"/>
            <a:chExt cx="2140237" cy="268164"/>
          </a:xfrm>
        </p:grpSpPr>
        <p:sp>
          <p:nvSpPr>
            <p:cNvPr id="2226" name="Google Shape;2226;p33"/>
            <p:cNvSpPr/>
            <p:nvPr/>
          </p:nvSpPr>
          <p:spPr>
            <a:xfrm rot="-5400000">
              <a:off x="6838442" y="36633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33"/>
            <p:cNvSpPr/>
            <p:nvPr/>
          </p:nvSpPr>
          <p:spPr>
            <a:xfrm rot="10800000" flipH="1">
              <a:off x="6482702" y="45994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33"/>
            <p:cNvSpPr/>
            <p:nvPr/>
          </p:nvSpPr>
          <p:spPr>
            <a:xfrm rot="-5400000">
              <a:off x="6838442" y="3663402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33"/>
            <p:cNvSpPr/>
            <p:nvPr/>
          </p:nvSpPr>
          <p:spPr>
            <a:xfrm rot="10800000" flipH="1">
              <a:off x="6482702" y="45994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78545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3777000" y="828300"/>
            <a:ext cx="46380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2596334" y="-2752056"/>
            <a:ext cx="4962601" cy="16181231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3554534" y="-1958056"/>
            <a:ext cx="4962601" cy="16181231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9825733" y="-6346905"/>
            <a:ext cx="4962601" cy="16181231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10783933" y="-7140905"/>
            <a:ext cx="4962601" cy="16181231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3777000" y="4642500"/>
            <a:ext cx="46380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3777000" y="3627543"/>
            <a:ext cx="4638000" cy="1170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3777000" y="5636800"/>
            <a:ext cx="4638000" cy="36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26712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3710700" y="3406702"/>
            <a:ext cx="5630517" cy="5451748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3982326" y="1209829"/>
            <a:ext cx="5026084" cy="15144076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11455700" y="-1603781"/>
            <a:ext cx="5630517" cy="5451748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1099984" y="478985"/>
            <a:ext cx="156697" cy="959731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10937267" y="2644285"/>
            <a:ext cx="317252" cy="4297983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10272153" y="-129483"/>
            <a:ext cx="348081" cy="5217688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755417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3279482" y="851949"/>
            <a:ext cx="5026084" cy="15144076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593266" y="3661948"/>
            <a:ext cx="1544233" cy="3758819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10824018" y="2253615"/>
            <a:ext cx="5026084" cy="15144076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9102328" y="-10873565"/>
            <a:ext cx="7427029" cy="24216829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11123481" y="-1676679"/>
            <a:ext cx="2177020" cy="6002313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522020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523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9421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3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4247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50800" y="1887337"/>
            <a:ext cx="7090400" cy="2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6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56967" y="4391259"/>
            <a:ext cx="7677600" cy="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33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4366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15533" y="3427725"/>
            <a:ext cx="4760800" cy="1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6667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062800" y="1756253"/>
            <a:ext cx="2066400" cy="21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3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612300" y="4564145"/>
            <a:ext cx="4967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40542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34400" y="1708967"/>
            <a:ext cx="9098400" cy="43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533" b="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-394500" y="4073100"/>
            <a:ext cx="2879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1555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11574885" y="-2682597"/>
            <a:ext cx="4962601" cy="16181231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4433999" y="-93451"/>
            <a:ext cx="5026084" cy="15144076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819359" y="-1674464"/>
            <a:ext cx="2643967" cy="2684767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  <p:extLst>
      <p:ext uri="{BB962C8B-B14F-4D97-AF65-F5344CB8AC3E}">
        <p14:creationId xmlns:p14="http://schemas.microsoft.com/office/powerpoint/2010/main" val="6104589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128933" y="4074163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67" b="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6406329" y="4074163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67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6564329" y="4724329"/>
            <a:ext cx="3340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2287167" y="4724329"/>
            <a:ext cx="3340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4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75606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4829"/>
            <a:ext cx="12192000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12329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725600" y="1554533"/>
            <a:ext cx="3912400" cy="8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725600" y="2421200"/>
            <a:ext cx="3912400" cy="28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912586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498933" y="1695800"/>
            <a:ext cx="7194000" cy="346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87035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l="89" r="99"/>
          <a:stretch/>
        </p:blipFill>
        <p:spPr>
          <a:xfrm>
            <a:off x="0" y="763"/>
            <a:ext cx="12192000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934400" y="1469533"/>
            <a:ext cx="5161600" cy="10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934400" y="2499233"/>
            <a:ext cx="5161600" cy="19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64705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934400" y="928127"/>
            <a:ext cx="2952000" cy="248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45" name="Google Shape;45;p10"/>
          <p:cNvGrpSpPr/>
          <p:nvPr/>
        </p:nvGrpSpPr>
        <p:grpSpPr>
          <a:xfrm rot="-314594">
            <a:off x="930539" y="4851798"/>
            <a:ext cx="7223903" cy="6002217"/>
            <a:chOff x="-3" y="3778988"/>
            <a:chExt cx="4902105" cy="4073075"/>
          </a:xfrm>
        </p:grpSpPr>
        <p:sp>
          <p:nvSpPr>
            <p:cNvPr id="46" name="Google Shape;46;p10"/>
            <p:cNvSpPr/>
            <p:nvPr/>
          </p:nvSpPr>
          <p:spPr>
            <a:xfrm rot="10800000" flipH="1">
              <a:off x="-3" y="3778988"/>
              <a:ext cx="4902105" cy="4073075"/>
            </a:xfrm>
            <a:custGeom>
              <a:avLst/>
              <a:gdLst/>
              <a:ahLst/>
              <a:cxnLst/>
              <a:rect l="l" t="t" r="r" b="b"/>
              <a:pathLst>
                <a:path w="175624" h="162923" extrusionOk="0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Google Shape;47;p10"/>
            <p:cNvSpPr/>
            <p:nvPr/>
          </p:nvSpPr>
          <p:spPr>
            <a:xfrm rot="-1634205" flipH="1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" name="Google Shape;48;p10"/>
          <p:cNvGrpSpPr/>
          <p:nvPr/>
        </p:nvGrpSpPr>
        <p:grpSpPr>
          <a:xfrm rot="899893">
            <a:off x="-1684718" y="-1017825"/>
            <a:ext cx="7666879" cy="8530820"/>
            <a:chOff x="-2725550" y="-834739"/>
            <a:chExt cx="5203067" cy="5789374"/>
          </a:xfrm>
        </p:grpSpPr>
        <p:sp>
          <p:nvSpPr>
            <p:cNvPr id="49" name="Google Shape;49;p10"/>
            <p:cNvSpPr/>
            <p:nvPr/>
          </p:nvSpPr>
          <p:spPr>
            <a:xfrm rot="-6300050" flipH="1">
              <a:off x="-2575178" y="23471"/>
              <a:ext cx="4902323" cy="4072953"/>
            </a:xfrm>
            <a:custGeom>
              <a:avLst/>
              <a:gdLst/>
              <a:ahLst/>
              <a:cxnLst/>
              <a:rect l="l" t="t" r="r" b="b"/>
              <a:pathLst>
                <a:path w="175624" h="162923" extrusionOk="0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" name="Google Shape;50;p10"/>
            <p:cNvSpPr/>
            <p:nvPr/>
          </p:nvSpPr>
          <p:spPr>
            <a:xfrm rot="7938030" flipH="1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10"/>
            <p:cNvSpPr/>
            <p:nvPr/>
          </p:nvSpPr>
          <p:spPr>
            <a:xfrm rot="2876940" flipH="1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607885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1694203" y="1993584"/>
            <a:ext cx="8803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1742177" y="4326820"/>
            <a:ext cx="8707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7632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3318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178192" y="5565208"/>
            <a:ext cx="2570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6443843" y="5565208"/>
            <a:ext cx="2570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3354299" y="2192609"/>
            <a:ext cx="22176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 hasCustomPrompt="1"/>
          </p:nvPr>
        </p:nvSpPr>
        <p:spPr>
          <a:xfrm>
            <a:off x="6619945" y="2192609"/>
            <a:ext cx="22176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3354299" y="4407180"/>
            <a:ext cx="22176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6619945" y="4407189"/>
            <a:ext cx="22176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3053951" y="2931141"/>
            <a:ext cx="2818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7"/>
          </p:nvPr>
        </p:nvSpPr>
        <p:spPr>
          <a:xfrm>
            <a:off x="6319651" y="2931175"/>
            <a:ext cx="2818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6319651" y="5099808"/>
            <a:ext cx="2818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3178192" y="3393368"/>
            <a:ext cx="2570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6443843" y="3391041"/>
            <a:ext cx="2570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3053951" y="5099807"/>
            <a:ext cx="2818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70723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715533" y="3427725"/>
            <a:ext cx="4760800" cy="1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6667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 hasCustomPrompt="1"/>
          </p:nvPr>
        </p:nvSpPr>
        <p:spPr>
          <a:xfrm>
            <a:off x="5062800" y="1756253"/>
            <a:ext cx="2066400" cy="21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3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612300" y="4564145"/>
            <a:ext cx="4967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85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669200" y="1712900"/>
            <a:ext cx="8853600" cy="28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7313100" y="6008375"/>
            <a:ext cx="5630517" cy="5451748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11029737" y="-7392405"/>
            <a:ext cx="5026084" cy="15144076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743075" y="-4602122"/>
            <a:ext cx="5630517" cy="5451748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8922825" y="-1811455"/>
            <a:ext cx="5026084" cy="15144076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426020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8325567" y="4251800"/>
            <a:ext cx="2921600" cy="10628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4654995" y="4251800"/>
            <a:ext cx="2921600" cy="10628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944467" y="4251800"/>
            <a:ext cx="2921600" cy="10628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1139800" y="3645780"/>
            <a:ext cx="2532000" cy="6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>
            <a:off x="4839853" y="3645780"/>
            <a:ext cx="2532000" cy="6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6"/>
          </p:nvPr>
        </p:nvSpPr>
        <p:spPr>
          <a:xfrm>
            <a:off x="8520200" y="3645780"/>
            <a:ext cx="2532000" cy="6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943033" y="656367"/>
            <a:ext cx="10306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85094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940567" y="2794363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2"/>
          </p:nvPr>
        </p:nvSpPr>
        <p:spPr>
          <a:xfrm>
            <a:off x="3025349" y="2801796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3"/>
          </p:nvPr>
        </p:nvSpPr>
        <p:spPr>
          <a:xfrm>
            <a:off x="5110132" y="2790797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4"/>
          </p:nvPr>
        </p:nvSpPr>
        <p:spPr>
          <a:xfrm>
            <a:off x="7199531" y="2791129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5"/>
          </p:nvPr>
        </p:nvSpPr>
        <p:spPr>
          <a:xfrm>
            <a:off x="940400" y="2274496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6"/>
          </p:nvPr>
        </p:nvSpPr>
        <p:spPr>
          <a:xfrm>
            <a:off x="3025343" y="2274484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7"/>
          </p:nvPr>
        </p:nvSpPr>
        <p:spPr>
          <a:xfrm>
            <a:off x="5110121" y="2274484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8"/>
          </p:nvPr>
        </p:nvSpPr>
        <p:spPr>
          <a:xfrm>
            <a:off x="7194903" y="2274135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913801" y="652200"/>
            <a:ext cx="10358400" cy="9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9"/>
          </p:nvPr>
        </p:nvSpPr>
        <p:spPr>
          <a:xfrm>
            <a:off x="9293533" y="2791129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3"/>
          </p:nvPr>
        </p:nvSpPr>
        <p:spPr>
          <a:xfrm>
            <a:off x="9288903" y="2274135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69250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0" y="4830"/>
            <a:ext cx="12192000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7782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42762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4829"/>
            <a:ext cx="12192000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5346300" y="2000917"/>
            <a:ext cx="6035200" cy="217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67" b="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8719733" y="4123217"/>
            <a:ext cx="2661600" cy="5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067" b="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3067" b="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3067" b="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3067" b="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3067" b="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3067" b="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3067" b="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3067" b="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3067" b="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0876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928433" y="1920667"/>
            <a:ext cx="5167600" cy="3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928433" y="655700"/>
            <a:ext cx="5167600" cy="9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3935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28433" y="658000"/>
            <a:ext cx="103352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/>
          </p:nvPr>
        </p:nvSpPr>
        <p:spPr>
          <a:xfrm>
            <a:off x="2811136" y="2141227"/>
            <a:ext cx="2729600" cy="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067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811100" y="2676345"/>
            <a:ext cx="272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idx="3"/>
          </p:nvPr>
        </p:nvSpPr>
        <p:spPr>
          <a:xfrm>
            <a:off x="6651383" y="2141216"/>
            <a:ext cx="2729600" cy="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067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4"/>
          </p:nvPr>
        </p:nvSpPr>
        <p:spPr>
          <a:xfrm>
            <a:off x="6651383" y="2676345"/>
            <a:ext cx="272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5"/>
          </p:nvPr>
        </p:nvSpPr>
        <p:spPr>
          <a:xfrm>
            <a:off x="2811136" y="4198237"/>
            <a:ext cx="2729600" cy="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3067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6"/>
          </p:nvPr>
        </p:nvSpPr>
        <p:spPr>
          <a:xfrm>
            <a:off x="2811100" y="4745481"/>
            <a:ext cx="272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7"/>
          </p:nvPr>
        </p:nvSpPr>
        <p:spPr>
          <a:xfrm>
            <a:off x="6651383" y="4194579"/>
            <a:ext cx="2729600" cy="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067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8"/>
          </p:nvPr>
        </p:nvSpPr>
        <p:spPr>
          <a:xfrm>
            <a:off x="6651383" y="4745481"/>
            <a:ext cx="272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7355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>
            <a:spLocks noGrp="1"/>
          </p:cNvSpPr>
          <p:nvPr>
            <p:ph type="subTitle" idx="1"/>
          </p:nvPr>
        </p:nvSpPr>
        <p:spPr>
          <a:xfrm>
            <a:off x="1614200" y="4375387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4866625" y="4375399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3"/>
          </p:nvPr>
        </p:nvSpPr>
        <p:spPr>
          <a:xfrm>
            <a:off x="8119051" y="4375387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4"/>
          </p:nvPr>
        </p:nvSpPr>
        <p:spPr>
          <a:xfrm>
            <a:off x="1614200" y="2179700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5"/>
          </p:nvPr>
        </p:nvSpPr>
        <p:spPr>
          <a:xfrm>
            <a:off x="4866625" y="2179700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6"/>
          </p:nvPr>
        </p:nvSpPr>
        <p:spPr>
          <a:xfrm>
            <a:off x="8119051" y="2179700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928433" y="655700"/>
            <a:ext cx="10335200" cy="9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7"/>
          </p:nvPr>
        </p:nvSpPr>
        <p:spPr>
          <a:xfrm>
            <a:off x="1680057" y="2693688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8"/>
          </p:nvPr>
        </p:nvSpPr>
        <p:spPr>
          <a:xfrm>
            <a:off x="4935175" y="2693700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9"/>
          </p:nvPr>
        </p:nvSpPr>
        <p:spPr>
          <a:xfrm>
            <a:off x="8190293" y="2693688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3"/>
          </p:nvPr>
        </p:nvSpPr>
        <p:spPr>
          <a:xfrm>
            <a:off x="1680057" y="4897592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4"/>
          </p:nvPr>
        </p:nvSpPr>
        <p:spPr>
          <a:xfrm>
            <a:off x="4935175" y="4897600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5"/>
          </p:nvPr>
        </p:nvSpPr>
        <p:spPr>
          <a:xfrm>
            <a:off x="8190293" y="4897592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22411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6466400" y="2210200"/>
            <a:ext cx="4791200" cy="8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"/>
          </p:nvPr>
        </p:nvSpPr>
        <p:spPr>
          <a:xfrm>
            <a:off x="6466400" y="3081000"/>
            <a:ext cx="4255200" cy="1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0869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934400" y="2210200"/>
            <a:ext cx="4785600" cy="8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1464800" y="3081000"/>
            <a:ext cx="4255200" cy="1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084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3126000" y="1838492"/>
            <a:ext cx="59400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3399200" y="3393308"/>
            <a:ext cx="5393600" cy="1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3710700" y="3406702"/>
            <a:ext cx="5630517" cy="5451748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3982326" y="1209829"/>
            <a:ext cx="5026084" cy="15144076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11455700" y="-1603781"/>
            <a:ext cx="5630517" cy="5451748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3" name="Google Shape;573;p9"/>
          <p:cNvGrpSpPr/>
          <p:nvPr/>
        </p:nvGrpSpPr>
        <p:grpSpPr>
          <a:xfrm>
            <a:off x="1099984" y="478985"/>
            <a:ext cx="156697" cy="959731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10937267" y="2644285"/>
            <a:ext cx="317252" cy="4297983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10272153" y="-129483"/>
            <a:ext cx="348081" cy="5217688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57284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2954400" y="1874732"/>
            <a:ext cx="6283200" cy="42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marR="67732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sz="1600" b="0">
                <a:solidFill>
                  <a:schemeClr val="dk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0" y="648800"/>
            <a:ext cx="112520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23981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4829"/>
            <a:ext cx="12192000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>
            <a:spLocks noGrp="1"/>
          </p:cNvSpPr>
          <p:nvPr>
            <p:ph type="title" hasCustomPrompt="1"/>
          </p:nvPr>
        </p:nvSpPr>
        <p:spPr>
          <a:xfrm>
            <a:off x="1145467" y="2771617"/>
            <a:ext cx="4779200" cy="13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0666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1554197" y="3955184"/>
            <a:ext cx="3961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279900" y="2771617"/>
            <a:ext cx="4779200" cy="13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0666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3"/>
          </p:nvPr>
        </p:nvSpPr>
        <p:spPr>
          <a:xfrm flipH="1">
            <a:off x="6688769" y="3955184"/>
            <a:ext cx="3961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3834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marR="243834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marR="243834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marR="243834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marR="243834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marR="243834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marR="243834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marR="243834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marR="243834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 idx="4"/>
          </p:nvPr>
        </p:nvSpPr>
        <p:spPr>
          <a:xfrm>
            <a:off x="920533" y="656367"/>
            <a:ext cx="103512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33166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1023367" y="5289117"/>
            <a:ext cx="24176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2"/>
          </p:nvPr>
        </p:nvSpPr>
        <p:spPr>
          <a:xfrm>
            <a:off x="3597416" y="5298833"/>
            <a:ext cx="24176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3"/>
          </p:nvPr>
        </p:nvSpPr>
        <p:spPr>
          <a:xfrm>
            <a:off x="6171467" y="5284455"/>
            <a:ext cx="24176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4"/>
          </p:nvPr>
        </p:nvSpPr>
        <p:spPr>
          <a:xfrm>
            <a:off x="8751216" y="5284889"/>
            <a:ext cx="24176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5"/>
          </p:nvPr>
        </p:nvSpPr>
        <p:spPr>
          <a:xfrm>
            <a:off x="1023167" y="4742215"/>
            <a:ext cx="2417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6"/>
          </p:nvPr>
        </p:nvSpPr>
        <p:spPr>
          <a:xfrm>
            <a:off x="3597416" y="4742200"/>
            <a:ext cx="2417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7"/>
          </p:nvPr>
        </p:nvSpPr>
        <p:spPr>
          <a:xfrm>
            <a:off x="6171467" y="4742200"/>
            <a:ext cx="2417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8"/>
          </p:nvPr>
        </p:nvSpPr>
        <p:spPr>
          <a:xfrm>
            <a:off x="8745516" y="4741767"/>
            <a:ext cx="2417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913801" y="652200"/>
            <a:ext cx="10358400" cy="9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 idx="9" hasCustomPrompt="1"/>
          </p:nvPr>
        </p:nvSpPr>
        <p:spPr>
          <a:xfrm>
            <a:off x="1525167" y="3905233"/>
            <a:ext cx="14136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 idx="13" hasCustomPrompt="1"/>
          </p:nvPr>
        </p:nvSpPr>
        <p:spPr>
          <a:xfrm>
            <a:off x="4099400" y="3905233"/>
            <a:ext cx="14136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idx="14" hasCustomPrompt="1"/>
          </p:nvPr>
        </p:nvSpPr>
        <p:spPr>
          <a:xfrm>
            <a:off x="6673633" y="3905233"/>
            <a:ext cx="14136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15" hasCustomPrompt="1"/>
          </p:nvPr>
        </p:nvSpPr>
        <p:spPr>
          <a:xfrm>
            <a:off x="9247867" y="3905233"/>
            <a:ext cx="14136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68601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518000" y="1532400"/>
            <a:ext cx="5156000" cy="10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73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1"/>
          </p:nvPr>
        </p:nvSpPr>
        <p:spPr>
          <a:xfrm>
            <a:off x="3518000" y="2751001"/>
            <a:ext cx="5156000" cy="1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3541667" y="5002433"/>
            <a:ext cx="5108400" cy="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333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613252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9235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9639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328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05060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881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51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8989600" cy="68580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743075" y="-4602122"/>
            <a:ext cx="5630517" cy="5451748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7911918" y="5254649"/>
            <a:ext cx="5026084" cy="15144076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950967" y="3063567"/>
            <a:ext cx="5068000" cy="32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78749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8631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4992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367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883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3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282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491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447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8370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1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>
            <a:spLocks noGrp="1"/>
          </p:cNvSpPr>
          <p:nvPr>
            <p:ph type="title" hasCustomPrompt="1"/>
          </p:nvPr>
        </p:nvSpPr>
        <p:spPr>
          <a:xfrm>
            <a:off x="1619000" y="1686433"/>
            <a:ext cx="8954000" cy="17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8810197" y="3825988"/>
            <a:ext cx="2177020" cy="6002313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3869849" y="-6532205"/>
            <a:ext cx="4962601" cy="16181231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11241018" y="-2464969"/>
            <a:ext cx="5026084" cy="15144076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1" name="Google Shape;701;p11"/>
          <p:cNvSpPr txBox="1">
            <a:spLocks noGrp="1"/>
          </p:cNvSpPr>
          <p:nvPr>
            <p:ph type="subTitle" idx="1"/>
          </p:nvPr>
        </p:nvSpPr>
        <p:spPr>
          <a:xfrm>
            <a:off x="3274600" y="3939000"/>
            <a:ext cx="5642800" cy="72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39705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498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645092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7919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949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165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2444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2954400" y="1874732"/>
            <a:ext cx="6283200" cy="42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marR="67732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sz="1600" b="0">
                <a:solidFill>
                  <a:schemeClr val="dk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0" y="648800"/>
            <a:ext cx="112520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895532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928433" y="1920667"/>
            <a:ext cx="5167600" cy="3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928433" y="655700"/>
            <a:ext cx="5167600" cy="9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840056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34400" y="1708967"/>
            <a:ext cx="9098400" cy="43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533" b="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909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3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8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image" Target="../media/image2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729867"/>
            <a:ext cx="10290000" cy="4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38803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  <p:sldLayoutId id="2147484029" r:id="rId18"/>
    <p:sldLayoutId id="2147484030" r:id="rId19"/>
    <p:sldLayoutId id="2147484031" r:id="rId20"/>
    <p:sldLayoutId id="2147484032" r:id="rId21"/>
    <p:sldLayoutId id="2147484033" r:id="rId22"/>
    <p:sldLayoutId id="2147484034" r:id="rId23"/>
    <p:sldLayoutId id="2147484035" r:id="rId24"/>
    <p:sldLayoutId id="2147484036" r:id="rId25"/>
    <p:sldLayoutId id="2147484037" r:id="rId26"/>
    <p:sldLayoutId id="2147484038" r:id="rId27"/>
    <p:sldLayoutId id="2147484039" r:id="rId28"/>
    <p:sldLayoutId id="2147484040" r:id="rId29"/>
    <p:sldLayoutId id="2147484041" r:id="rId30"/>
    <p:sldLayoutId id="2147484042" r:id="rId31"/>
    <p:sldLayoutId id="2147484043" r:id="rId32"/>
    <p:sldLayoutId id="2147484044" r:id="rId33"/>
    <p:sldLayoutId id="2147484045" r:id="rId3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30" name="Google Shape;2630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73944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47" r:id="rId1"/>
    <p:sldLayoutId id="214748404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825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78468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  <p:sldLayoutId id="2147484067" r:id="rId18"/>
    <p:sldLayoutId id="2147484068" r:id="rId19"/>
    <p:sldLayoutId id="2147484069" r:id="rId20"/>
    <p:sldLayoutId id="2147484070" r:id="rId21"/>
    <p:sldLayoutId id="2147484071" r:id="rId22"/>
    <p:sldLayoutId id="2147484072" r:id="rId23"/>
    <p:sldLayoutId id="2147484073" r:id="rId24"/>
    <p:sldLayoutId id="2147484074" r:id="rId25"/>
    <p:sldLayoutId id="2147484075" r:id="rId26"/>
    <p:sldLayoutId id="2147484076" r:id="rId27"/>
    <p:sldLayoutId id="2147484077" r:id="rId28"/>
    <p:sldLayoutId id="2147484078" r:id="rId29"/>
    <p:sldLayoutId id="2147484079" r:id="rId30"/>
    <p:sldLayoutId id="2147484080" r:id="rId31"/>
    <p:sldLayoutId id="2147484081" r:id="rId3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7576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25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  <p:sldLayoutId id="2147484130" r:id="rId13"/>
    <p:sldLayoutId id="2147484131" r:id="rId14"/>
    <p:sldLayoutId id="2147484132" r:id="rId15"/>
    <p:sldLayoutId id="2147484133" r:id="rId16"/>
    <p:sldLayoutId id="2147484134" r:id="rId17"/>
    <p:sldLayoutId id="2147484135" r:id="rId18"/>
    <p:sldLayoutId id="2147484136" r:id="rId19"/>
    <p:sldLayoutId id="2147484137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178D0-6080-21BD-FA05-82E26DECD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697" y="618518"/>
            <a:ext cx="6050713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Trabalho de pesquisa, tecnologia e Sociedade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58CFC6-F3B9-413F-47E5-E5911D1D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8958" y="2249487"/>
            <a:ext cx="607845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Realizado por: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 Yan Ferreira Damascena   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Caio Troiano Collino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Whitney"/>
              </a:rPr>
              <a:t>Vinícius Vianna Egydio de Carvalho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William Souza Santos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Luis Henrique Martins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Renato Jorge Correia Alpalhão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Lupa em tela de fundo clara">
            <a:extLst>
              <a:ext uri="{FF2B5EF4-FFF2-40B4-BE49-F238E27FC236}">
                <a16:creationId xmlns:a16="http://schemas.microsoft.com/office/drawing/2014/main" id="{1D01D28D-C50A-B822-0C93-6E6380B61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53" r="14827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2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5C16C-03D2-B1C5-46F8-C1AE7033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6164" y="2766855"/>
            <a:ext cx="537633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SzPct val="125000"/>
              <a:buNone/>
            </a:pPr>
            <a:r>
              <a:rPr lang="en-US" sz="1800" cap="all" dirty="0">
                <a:solidFill>
                  <a:schemeClr val="tx2"/>
                </a:solidFill>
              </a:rPr>
              <a:t>EDUCAÇÃO E TECNOLOGIAS EM TEMPOS DE PANDEMIA NO BRASIL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82539-76F4-B1A5-9EF0-8584494E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548" y="1509978"/>
            <a:ext cx="1405223" cy="894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/>
              <a:t> </a:t>
            </a:r>
            <a:r>
              <a:rPr lang="en-US" dirty="0"/>
              <a:t>TEMA</a:t>
            </a:r>
          </a:p>
        </p:txBody>
      </p:sp>
      <p:pic>
        <p:nvPicPr>
          <p:cNvPr id="417" name="Graphic 199" descr="Livros">
            <a:extLst>
              <a:ext uri="{FF2B5EF4-FFF2-40B4-BE49-F238E27FC236}">
                <a16:creationId xmlns:a16="http://schemas.microsoft.com/office/drawing/2014/main" id="{6048399C-5516-30F0-F87E-68E6E681D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63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ADB80-8D33-DA2B-8F58-197A6BCDA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8416" y="2978943"/>
            <a:ext cx="4082297" cy="310834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SzPct val="125000"/>
              <a:buNone/>
            </a:pPr>
            <a:r>
              <a:rPr lang="en-US" sz="1800" cap="all" dirty="0">
                <a:solidFill>
                  <a:schemeClr val="tx2"/>
                </a:solidFill>
              </a:rPr>
              <a:t>Analisar relação entre Educação e Tecnologias de Informação e Comunicação (TICs) no Brasil em tempos de pandemia, ocasionada pela doença Covid-19, destacando uma série de iniciativas relativas à usuabilidade destas ferramentas tecnológicas no campo educacional.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466070-AACC-426D-4D74-48CC03EB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619" y="256381"/>
            <a:ext cx="486886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dirty="0"/>
              <a:t>Objetivos da pesquisa desenvolvida </a:t>
            </a:r>
            <a:br>
              <a:rPr lang="en-US" dirty="0"/>
            </a:br>
            <a:r>
              <a:rPr lang="en-US" dirty="0"/>
              <a:t>pelos autores</a:t>
            </a:r>
          </a:p>
        </p:txBody>
      </p:sp>
      <p:pic>
        <p:nvPicPr>
          <p:cNvPr id="5" name="Picture 4" descr="Pessoas trabalhando em novas ideias">
            <a:extLst>
              <a:ext uri="{FF2B5EF4-FFF2-40B4-BE49-F238E27FC236}">
                <a16:creationId xmlns:a16="http://schemas.microsoft.com/office/drawing/2014/main" id="{0308CFCE-3D28-612F-A2F4-1DAC8039E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76" r="24849" b="2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5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BCFCF0-353B-E7F8-1D33-456E0340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9104" y="1537734"/>
            <a:ext cx="8825948" cy="15433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SzPct val="125000"/>
              <a:buNone/>
            </a:pPr>
            <a:r>
              <a:rPr lang="en-US" sz="1800" b="0" i="0" cap="all" dirty="0">
                <a:solidFill>
                  <a:schemeClr val="tx2"/>
                </a:solidFill>
                <a:effectLst/>
              </a:rPr>
              <a:t>As tecnologias têm ocupado um espaço importante na Educação, possibilitando o desenvolvimento de atividades favoráveis à comunicação e transmissão/aquisição de conhecimentos.</a:t>
            </a:r>
            <a:endParaRPr lang="en-US" sz="1800" cap="all" dirty="0">
              <a:solidFill>
                <a:schemeClr val="tx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04BA6D-AD1A-3EAD-56CD-66929225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792" y="0"/>
            <a:ext cx="9710530" cy="1093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5100" dirty="0"/>
              <a:t>                JUSTIFICATIVA</a:t>
            </a:r>
          </a:p>
        </p:txBody>
      </p:sp>
    </p:spTree>
    <p:extLst>
      <p:ext uri="{BB962C8B-B14F-4D97-AF65-F5344CB8AC3E}">
        <p14:creationId xmlns:p14="http://schemas.microsoft.com/office/powerpoint/2010/main" val="33088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E5390-72E5-E4EB-9EE3-44BCBE86A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2" y="1744663"/>
            <a:ext cx="5026860" cy="35131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SzPct val="125000"/>
              <a:buNone/>
            </a:pPr>
            <a:r>
              <a:rPr lang="en-US" sz="1800" cap="all" dirty="0">
                <a:solidFill>
                  <a:schemeClr val="tx2"/>
                </a:solidFill>
              </a:rPr>
              <a:t>Metodologia: As análises são fruto de pesquisas bibliográfica e documental, somadas as observações e experiências no uso das Tecnologias de Informação e Comunicação em tempos de pandemia no país, especificamente, em ações desenvolvidas por instituições de ensino superior.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70B686-9FC7-714F-1736-C2448E4B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789" y="209867"/>
            <a:ext cx="4052887" cy="7058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dirty="0"/>
              <a:t>METODOLOGIA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D95D7-7444-C934-E2FF-9155735B73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90" r="23083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2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FCA592-08D1-75D5-7D16-CC2BE8094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200" y="1822633"/>
            <a:ext cx="9098400" cy="4379600"/>
          </a:xfrm>
        </p:spPr>
        <p:txBody>
          <a:bodyPr wrap="square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	</a:t>
            </a:r>
            <a:r>
              <a:rPr lang="pt-BR" sz="1800" dirty="0"/>
              <a:t>Os autores Lucas Vasconcelos Soares e Maria Lília I. S. Colares, constroem a discussão do artigo intitulado “Educação e tecnologias em tempos de pandemia no Brasil”, em três partes: A primeira contextualiza sobre a crise da Covid-19 e seus impactos no país; em seguida evidenciam a relação e a necessidade da incorporação entre TICs e a educação, além de exibir os desafios a serem combatidos; por fim apresentam um exemplo prático da utilização das TICs no auxilio do exercício das atividades educacionais.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pt-BR" sz="1800" dirty="0"/>
              <a:t>	O artigo aborda a relação entre a educação e as Tecnologias de Informação e Comunicação (TICs), como elas contribuem para as instituições de ensino, desde a parte administrativa até a pedagógica, permitindo a interação aluno-professor independente da distância, como no ocorrido na pandemia da Covid-19, momento de isolamento social. Contudo, ainda há problemas envolvendo sua utilização, pois existe carência de capacitação dos sujeitos educacionais, para acompanhar as ferramentas tecnológicas usadas na criação e </a:t>
            </a:r>
            <a:r>
              <a:rPr lang="pt-BR" sz="1800" dirty="0" err="1"/>
              <a:t>dissiminação</a:t>
            </a:r>
            <a:r>
              <a:rPr lang="pt-BR" sz="1800" dirty="0"/>
              <a:t> de informação.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pt-BR" dirty="0"/>
              <a:t>	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70B686-9FC7-714F-1736-C2448E4B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300" dirty="0"/>
              <a:t>             </a:t>
            </a:r>
            <a:r>
              <a:rPr lang="pt-BR" sz="2300" b="0" i="0" dirty="0">
                <a:effectLst/>
              </a:rPr>
              <a:t>Síntese do que foi discutido pelos autores no texto</a:t>
            </a:r>
            <a:br>
              <a:rPr lang="pt-BR" sz="2300" b="0" i="0" dirty="0">
                <a:effectLst/>
              </a:rPr>
            </a:b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307336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6F523B1-2E49-0B2F-BD8B-E6DA98B4F497}"/>
              </a:ext>
            </a:extLst>
          </p:cNvPr>
          <p:cNvSpPr txBox="1"/>
          <p:nvPr/>
        </p:nvSpPr>
        <p:spPr>
          <a:xfrm>
            <a:off x="2011681" y="775064"/>
            <a:ext cx="8741211" cy="3857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/>
          <a:p>
            <a:pPr marL="203195" marR="67732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200"/>
            </a:pPr>
            <a:r>
              <a:rPr lang="pt-BR" sz="1800" b="0" i="0" u="none" strike="noStrike" cap="none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	No contexto pandêmico, com a paralização das atividades presenciais das instituições de ensino básico e superior, houve o crescimento da demanda por ferramentas que propiciem o acontecimento das práticas educacionais remotamente, ressaltando assim a importância das TICs no auxilio à educação, haja vista que esta foi uma ação assertiva para a continuação dos serviços educacionais.</a:t>
            </a:r>
          </a:p>
          <a:p>
            <a:pPr marL="203195" marR="67732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200"/>
            </a:pPr>
            <a:r>
              <a:rPr lang="pt-BR" sz="1800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r>
              <a:rPr lang="pt-BR" sz="1800" b="0" i="0" u="none" strike="noStrike" cap="none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As TICs já eram usadas anteriormente, porém, o isolamento social permitiu que elas atingissem local de destaque na educação. Suscitando na integração entre tecnologia e escola, que por sua vez possibilita o encurtamento das barreiras geográficas da comunicação e a mudança no modelo de produção e divulgação do conhecimento.</a:t>
            </a:r>
          </a:p>
          <a:p>
            <a:pPr marL="203195" marR="67732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200"/>
            </a:pPr>
            <a:r>
              <a:rPr lang="pt-BR" sz="1800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r>
              <a:rPr lang="pt-BR" sz="1800" b="0" i="0" u="none" strike="noStrike" cap="none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Portanto, diante do exposto, não é concebível pensar em educação sem considerar a presença das TICs, já que as mesmas, permitem o aperfeiçoamento da prática do ensino, e segundo os autores “viabilizam o diálogo do campo educacional com a sociedade, relação que vem caminhando no sentido do fortalecimento social”.</a:t>
            </a:r>
          </a:p>
        </p:txBody>
      </p:sp>
    </p:spTree>
    <p:extLst>
      <p:ext uri="{BB962C8B-B14F-4D97-AF65-F5344CB8AC3E}">
        <p14:creationId xmlns:p14="http://schemas.microsoft.com/office/powerpoint/2010/main" val="2208031711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theme/theme1.xml><?xml version="1.0" encoding="utf-8"?>
<a:theme xmlns:a="http://schemas.openxmlformats.org/drawingml/2006/main" name="Tema1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0E3D496-3102-4051-A9A7-B51EAEAFAA47}" vid="{C41B6E47-6E41-4399-AB48-2AF98F1EE312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2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629DD38E-A39B-4999-9A38-652835D68767}" vid="{0AA68EF0-FA3D-4642-8A24-6FE1707501CF}"/>
    </a:ext>
  </a:extLst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78</TotalTime>
  <Words>528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7</vt:i4>
      </vt:variant>
    </vt:vector>
  </HeadingPairs>
  <TitlesOfParts>
    <vt:vector size="25" baseType="lpstr">
      <vt:lpstr>Arial</vt:lpstr>
      <vt:lpstr>Calibri</vt:lpstr>
      <vt:lpstr>Didact Gothic</vt:lpstr>
      <vt:lpstr>DM Serif Display</vt:lpstr>
      <vt:lpstr>Muli</vt:lpstr>
      <vt:lpstr>Play</vt:lpstr>
      <vt:lpstr>Proxima Nova</vt:lpstr>
      <vt:lpstr>Proxima Nova Semibold</vt:lpstr>
      <vt:lpstr>Roboto</vt:lpstr>
      <vt:lpstr>Source Sans Pro</vt:lpstr>
      <vt:lpstr>Source Sans Pro SemiBold</vt:lpstr>
      <vt:lpstr>Tw Cen MT</vt:lpstr>
      <vt:lpstr>Whitney</vt:lpstr>
      <vt:lpstr>Tema1</vt:lpstr>
      <vt:lpstr>Slidesgo Final Pages</vt:lpstr>
      <vt:lpstr>Tema2</vt:lpstr>
      <vt:lpstr>1_Slidesgo Final Pages</vt:lpstr>
      <vt:lpstr>Circuito</vt:lpstr>
      <vt:lpstr>Trabalho de pesquisa, tecnologia e Sociedade</vt:lpstr>
      <vt:lpstr> TEMA</vt:lpstr>
      <vt:lpstr>Objetivos da pesquisa desenvolvida  pelos autores</vt:lpstr>
      <vt:lpstr>                JUSTIFICATIVA</vt:lpstr>
      <vt:lpstr>METODOLOGIA</vt:lpstr>
      <vt:lpstr>             Síntese do que foi discutido pelos autores no texto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CAIO TROIANO COLLINO</cp:lastModifiedBy>
  <cp:revision>233</cp:revision>
  <dcterms:created xsi:type="dcterms:W3CDTF">2022-05-21T23:05:30Z</dcterms:created>
  <dcterms:modified xsi:type="dcterms:W3CDTF">2022-05-23T16:23:41Z</dcterms:modified>
</cp:coreProperties>
</file>