
<file path=[Content_Types].xml><?xml version="1.0" encoding="utf-8"?>
<Types xmlns="http://schemas.openxmlformats.org/package/2006/content-types"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64786-5C8D-4807-A689-FB42152DE016}" v="948" dt="2022-05-21T23:44:3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04F8-6E16-47A8-99E4-0F476081C4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6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2" r:id="rId2"/>
    <p:sldLayoutId id="2147483861" r:id="rId3"/>
    <p:sldLayoutId id="2147483860" r:id="rId4"/>
    <p:sldLayoutId id="2147483859" r:id="rId5"/>
    <p:sldLayoutId id="2147483858" r:id="rId6"/>
    <p:sldLayoutId id="2147483857" r:id="rId7"/>
    <p:sldLayoutId id="2147483856" r:id="rId8"/>
    <p:sldLayoutId id="2147483855" r:id="rId9"/>
    <p:sldLayoutId id="2147483854" r:id="rId10"/>
    <p:sldLayoutId id="214748385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90686-0215-913E-A8B7-C090BC9AFA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776" y="266417"/>
            <a:ext cx="4023360" cy="2802219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800" dirty="0">
                <a:solidFill>
                  <a:schemeClr val="bg1"/>
                </a:solidFill>
              </a:rPr>
              <a:t>Trabalho de pesquisa, tecnologia e Sociedade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281" y="3144722"/>
            <a:ext cx="4023359" cy="24085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Realizado por: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 Ian.     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Caio troiano Collino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Vinicius 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William</a:t>
            </a: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bg1"/>
                </a:solidFill>
              </a:rPr>
              <a:t>Luis</a:t>
            </a:r>
            <a:endParaRPr lang="pt-BR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Renato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82539-76F4-B1A5-9EF0-8584494E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dirty="0"/>
              <a:t>                   </a:t>
            </a:r>
            <a:r>
              <a:rPr lang="pt-BR" dirty="0">
                <a:solidFill>
                  <a:srgbClr val="FF0000"/>
                </a:solidFill>
                <a:latin typeface="Rockwell"/>
              </a:rPr>
              <a:t>  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5C16C-03D2-B1C5-46F8-C1AE7033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327" y="3356928"/>
            <a:ext cx="10515600" cy="2747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Rockwell Condensed"/>
              </a:rPr>
              <a:t>EDUCAÇÃO E TECNOLOGIAS EM TEMPOS DE PANDEMIA NO BRASIL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6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66070-AACC-426D-4D74-48CC03EB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Rockwell"/>
              </a:rPr>
              <a:t>Objetivos da pesquisa desenvolvida </a:t>
            </a:r>
            <a:br>
              <a:rPr lang="pt-BR" dirty="0">
                <a:latin typeface="Rockwell"/>
              </a:rPr>
            </a:br>
            <a:r>
              <a:rPr lang="pt-BR" dirty="0">
                <a:latin typeface="Rockwell"/>
              </a:rPr>
              <a:t>pelos autores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ADB80-8D33-DA2B-8F58-197A6BCD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Calibri"/>
                <a:cs typeface="Calibri"/>
              </a:rPr>
              <a:t>Analisar relação entre Educação e Tecnologias de Informação e Comunicação (TICs) no Brasil em tempos de pandemia, ocasionada pela doença Covid-19, destacando uma série de iniciativas relativas à </a:t>
            </a:r>
            <a:r>
              <a:rPr lang="pt-BR" dirty="0" err="1">
                <a:latin typeface="Calibri"/>
                <a:cs typeface="Calibri"/>
              </a:rPr>
              <a:t>usuabilidade</a:t>
            </a:r>
            <a:r>
              <a:rPr lang="pt-BR" dirty="0">
                <a:latin typeface="Calibri"/>
                <a:cs typeface="Calibri"/>
              </a:rPr>
              <a:t> destas ferramentas tecnológicas no campo educacional.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2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4BA6D-AD1A-3EAD-56CD-66929225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Rockwell Condensed"/>
              </a:rPr>
              <a:t>                JUSTIFICATIVA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CFCF0-353B-E7F8-1D33-456E0340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alibri"/>
                <a:cs typeface="Calibri"/>
              </a:rPr>
              <a:t>Saber como as tecnologias de informação e comunicação (TICs), foram vivenciadas no Brasil em tempos de pandemia, especificamente, em ações desenvolvidas por instituições de ensino   superior.</a:t>
            </a:r>
            <a:endParaRPr lang="pt-BR" dirty="0">
              <a:latin typeface="The Han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Rockwell"/>
              </a:rPr>
              <a:t>               </a:t>
            </a:r>
            <a:r>
              <a:rPr lang="pt-BR" dirty="0">
                <a:solidFill>
                  <a:srgbClr val="FF0000"/>
                </a:solidFill>
                <a:latin typeface="Rockwell"/>
              </a:rPr>
              <a:t>METODOLOGIA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E5390-72E5-E4EB-9EE3-44BCBE86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Calibri"/>
                <a:cs typeface="Calibri"/>
              </a:rPr>
              <a:t>Metodologia: As análises são fruto de pesquisas bibliográfica e documental, somadas as observações e experiências no uso das Tecnologias de Informação e Comunicação em tempos de pandemia no país, especificamente, em ações desenvolvidas por instituições de ensino superior. </a:t>
            </a:r>
          </a:p>
        </p:txBody>
      </p:sp>
    </p:spTree>
    <p:extLst>
      <p:ext uri="{BB962C8B-B14F-4D97-AF65-F5344CB8AC3E}">
        <p14:creationId xmlns:p14="http://schemas.microsoft.com/office/powerpoint/2010/main" val="5216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Rockwell"/>
              </a:rPr>
              <a:t>             </a:t>
            </a:r>
            <a:r>
              <a:rPr lang="pt-BR" sz="3100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B0604020202020204" pitchFamily="2" charset="0"/>
              </a:rPr>
              <a:t>Síntese do que foi discutido pelos autores no texto</a:t>
            </a:r>
            <a:br>
              <a:rPr lang="pt-BR" b="0" i="0" dirty="0">
                <a:solidFill>
                  <a:srgbClr val="6D6E70"/>
                </a:solidFill>
                <a:effectLst/>
                <a:latin typeface="Roboto" panose="020B0604020202020204" pitchFamily="2" charset="0"/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FCA592-08D1-75D5-7D16-CC2BE809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Os autores Lucas Vasconcelos Soares e Maria Lília I. S. Colares, constroem a discussão do artigo intitulado “Educação e tecnologias em tempos de pandemia no Brasil”, em três partes: A primeira contextualiza sobre a crise da Covid-19 e seus impactos no país; em seguida evidenciam a relação e a necessidade da incorporação entre TICs e a educação, além de exibir os desafios a serem combatidos; por fim apresentam um exemplo prático da utilização das TICs no auxilio do exercício das atividades educacionais.</a:t>
            </a:r>
          </a:p>
          <a:p>
            <a:pPr marL="0" indent="0">
              <a:buNone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	O artigo aborda a relação entre a educação e as Tecnologias de Informação e Comunicação (TICs), como elas contribuem para as instituições de ensino, desde a parte administrativa até a pedagógica, permitindo a interação aluno-professor independente da distância, como no ocorrido na pandemia da Covid-19, momento de isolamento social. Contudo, ainda há problemas envolvendo sua utilização, pois existe carência de capacitação dos sujeitos educacionais, para acompanhar as ferramentas tecnológicas usadas na criação e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dissiminação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de informação.</a:t>
            </a:r>
          </a:p>
          <a:p>
            <a:pPr marL="0" indent="0">
              <a:buNone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	No contexto pandêmico, com a paralização das atividades presenciais das instituições de ensino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basico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e superior, houve o crescimento da demanda por ferramentas que propiciem o acontecimento das práticas educacionais remotamente, ressaltando assim a importância das TICs no auxilio à educação, haja vista que esta foi uma ação assertiva para a continuação dos serviços educacionais.</a:t>
            </a:r>
          </a:p>
          <a:p>
            <a:pPr marL="0" indent="0">
              <a:buNone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	As TICs já eram usadas anteriormente, porém, o isolamento social permitiu que elas atingissem local de destaque na educação. Suscitando na integração entre tecnologia e escola, que por sua vez possibilita o encurtamento das barreiras geográficas da comunicação e a mudança no modelo de produção e divulgação do conhecimento.</a:t>
            </a:r>
          </a:p>
          <a:p>
            <a:pPr marL="0" indent="0">
              <a:buNone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	Portanto, diante do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esposto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não é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consebível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pensar em educação sem considerar a presença das TICs, já que as mesmas, permitem o aperfeiçoamento da prática do ensino, e segundo os autores “viabilizam o diálogo do campo educacional com a sociedade, relação que vem caminhando no sentido do fortalecimento social”.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7336901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3E8E2"/>
      </a:lt2>
      <a:accent1>
        <a:srgbClr val="E16EEE"/>
      </a:accent1>
      <a:accent2>
        <a:srgbClr val="EB4EBA"/>
      </a:accent2>
      <a:accent3>
        <a:srgbClr val="EE6E91"/>
      </a:accent3>
      <a:accent4>
        <a:srgbClr val="EB644E"/>
      </a:accent4>
      <a:accent5>
        <a:srgbClr val="E59126"/>
      </a:accent5>
      <a:accent6>
        <a:srgbClr val="AAA838"/>
      </a:accent6>
      <a:hlink>
        <a:srgbClr val="5C8E5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</TotalTime>
  <Words>523</Words>
  <Application>Microsoft Office PowerPoint</Application>
  <PresentationFormat>Widescreen</PresentationFormat>
  <Paragraphs>25</Paragraphs>
  <Slides>6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Modern Love</vt:lpstr>
      <vt:lpstr>Roboto</vt:lpstr>
      <vt:lpstr>Rockwell</vt:lpstr>
      <vt:lpstr>Rockwell Condensed</vt:lpstr>
      <vt:lpstr>The Hand</vt:lpstr>
      <vt:lpstr>SketchyVTI</vt:lpstr>
      <vt:lpstr>Trabalho de pesquisa, tecnologia e Sociedade</vt:lpstr>
      <vt:lpstr>                     TEMA</vt:lpstr>
      <vt:lpstr>Objetivos da pesquisa desenvolvida  pelos autores</vt:lpstr>
      <vt:lpstr>                JUSTIFICATIVA</vt:lpstr>
      <vt:lpstr>               METODOLOGIA</vt:lpstr>
      <vt:lpstr>             Síntese do que foi discutido pelos autores no texto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CAIO TROIANO COLLINO</cp:lastModifiedBy>
  <cp:revision>230</cp:revision>
  <dcterms:created xsi:type="dcterms:W3CDTF">2022-05-21T23:05:30Z</dcterms:created>
  <dcterms:modified xsi:type="dcterms:W3CDTF">2022-05-22T22:00:41Z</dcterms:modified>
</cp:coreProperties>
</file>