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64b0ec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64b0ec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64b0ec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64b0ec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64b0ec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64b0ec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64b0ece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64b0ece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64b0ec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64b0ec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64b0ece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64b0ece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6508b239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6508b239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64b0ece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64b0ece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/>
              <a:t>	 	 	</a:t>
            </a:r>
            <a:endParaRPr sz="30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/>
              <a:t>Impactos Ambientais do Lixo Espacial Sob a Metodologia P.E.I.R.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9" name="Google Shape;129;p13"/>
          <p:cNvSpPr txBox="1"/>
          <p:nvPr/>
        </p:nvSpPr>
        <p:spPr>
          <a:xfrm>
            <a:off x="5455675" y="3070900"/>
            <a:ext cx="32259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Giuseppe Almeida Lanna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Barbosa de Figueiredo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Ieks Minicz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Luis Guilherme Aparecido de Melo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José Luiz Borin Júnior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Pressão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Causas do aumento de detritos: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Satélites que não são removidos de órbita;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Combustível remanescente em propulsores;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Armas antissatélite.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Pressão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Indicadores de pressão: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Demanda por conectividade;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Demonstrações de força;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Pesquisas espaciais.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Estado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Número de detritos espaciais segundo a ESA (01/2019):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34.000 objetos maiores que 10 cm;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900.000 objetos entre 1cm e 10cm;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128.000.000 de objetos entre 1mm e 1cm.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Algumas das colisões envolvendo satélites: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Satélite russo Express AM11, atingido em 26/03/2006;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Geração em 10/02/2009 de 1800 novos detritos por colisão entre satélite não-funcional Kosmos 2251 e satélite operacional Iridium 33;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Desestabilização do satélite russo BLITS em 22/01/2013 devido a micro detrito resultante de teste antissatélite Chinês, realizado em 2007.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386700" y="951400"/>
            <a:ext cx="84456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Síndrome de Kessler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937" y="951400"/>
            <a:ext cx="5182364" cy="37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Manobras evasivas;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Esvaziamento de combustível remanescente em propulsores;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Auto-remoção de satélites.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// TODO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ctrTitle"/>
          </p:nvPr>
        </p:nvSpPr>
        <p:spPr>
          <a:xfrm>
            <a:off x="311700" y="148675"/>
            <a:ext cx="85206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386700" y="1278450"/>
            <a:ext cx="84456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https://www.esa.int/Our_Activities/Space_Safety/Space_Debris/Space_debris_by_the_numbers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“Orbital Debris from Upper-Stage Breakup” por Joseph P. Loftus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https://www.npr.org/templates/story/story.php?storyId=19227400	 	 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https://ntrs.nasa.gov/archive/nasa/casi.ntrs.nasa.gov/20100002023.pdf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https://earth.esa.int/web/eoportal/satellite-missions/b/blits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https://ui.adsabs.harvard.edu/abs/1978JGR....83.2637K/abstract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https://ntrs.nasa.gov/archive/nasa/casi.ntrs.nasa.gov/20100017146.pdf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https://www.nasa.gov/news/debris_faq.html5</a:t>
            </a:r>
            <a:endParaRPr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https://www.esa.int/Safety_Security/Space_Debris/Mitigating_space_debris_generation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