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F2159-9F92-577C-0E8E-20383BB3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DD3CC-8BD5-B0BA-05AE-D6446CC18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C572E-5D61-DADC-56F5-87D6634F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255FE7-EC92-A8FA-6133-5402EABE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0583F-AB1B-BCC0-FFA2-90FD5035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5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EEDF-27D4-6010-D869-49672488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74066-2554-3EB7-DCC3-0D5727D3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2380A-1279-FA33-DC90-81778E17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0FCF8-FD18-1159-C9A4-D5EF8CBA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831B2-3B06-4F70-3927-A026CA0E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77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AB048-B91E-66C6-C033-F861C54B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8495D-E444-5740-5947-3A6B17BE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B6FEA-3CB9-046E-7801-2D70ECEA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BE5ACC-3611-879C-32A5-DE902067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1AF6C-351D-9D2B-CEDD-E872828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54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ECFB3-821A-C443-2112-AF0EA030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3BEC-0115-BFA9-F5C0-2CA7007F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9AEC8-04C6-F940-C562-1412FDC3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8B16A-9E4C-7DD1-8E2B-D28C8D22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8F067-04C4-0890-CF37-A5410C8D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4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75EA-DDA2-65E6-811F-D57B0CAC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ED7652-448B-8FB5-8B4F-FAEEDAF9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E43CD-6791-D81C-CF2D-9B6BDD71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CD71E-7B9D-2CB0-292B-7EC30F01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E569B-3333-DC42-3B4C-F1F471C7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5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2992B-E315-4254-E3F0-56793BC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ED892-2EF9-0E17-33BC-5A7ADABA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85AB78-6E4C-5CF1-2862-28504AC0A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40BE44-D579-71E7-6377-628111BA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E9D63-BF1A-176A-6A7E-50692AEC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C7CBCF-FD34-39E3-5301-D4BE90CD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94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454D4-14AD-8389-83A0-4162EFCE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02A377-79A3-7DE3-3038-391E2C9F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FA785-EE5E-C8AF-6348-1E8E6445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F6E35B-273B-3E38-826E-1514A6DA0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E11307-DB1B-D2F0-8A8C-47384FBB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6051D0-FB26-7172-0D6A-6AA5367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E06C6-1E77-DB1D-ADD0-1F94F233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C01185-24EA-F787-A7CD-C34A140B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3488E-48F2-7C70-7229-DC31592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F2ED1E-5D03-382E-481E-EB846F8C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65C52-1556-64FD-28AC-BC627215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BF9A2-A59F-1F2D-B075-DC9CE833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95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CE6B3B-A964-6B8F-0B8B-0B9E1C81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A1FC28-31B5-237F-2C61-D95AD85B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39354-7013-D170-24FC-559C7454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42E9-ED43-3C23-1C36-1E45E9D7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251B0-2F18-AF0B-62A8-7CEBFA74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2551AF-0DEA-098A-6119-53EF672A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32DA0-FA31-E8AE-120C-E1682042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8EA31-FDDB-7213-2333-5C1E20A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4BC0B-9B98-747F-9CB7-F7201225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7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FA-2F31-10E6-8DA9-86FB6484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A0F172-4CFB-CEED-015E-677E7DACF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24DD4B-2C27-D56C-77D3-0FA72C6B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3941E-8715-7F30-BF6B-B5235887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F0458-7250-D2C9-E96C-43256BE9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2B3D6-4489-41E6-6133-80D9689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17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C7FE7F-289B-78F4-8642-BAA4A52D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64515-2ADF-39EA-0AB6-FD54DB11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18F3D-64EB-918A-B0A4-1F2A29A2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1F2F-23B2-49F7-A2F0-F182CA998AD0}" type="datetimeFigureOut">
              <a:rPr lang="es-ES" smtClean="0"/>
              <a:t>07/09/2022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454694-E04F-57A7-59A4-63EFC8BBD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5915F-0F0B-7372-908D-B7A7FBE36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949F-24BB-4FE9-9AF1-F1B28851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CEBF753-85F0-C4DB-659B-119B0212E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18612"/>
              </p:ext>
            </p:extLst>
          </p:nvPr>
        </p:nvGraphicFramePr>
        <p:xfrm>
          <a:off x="1009257" y="852710"/>
          <a:ext cx="5118268" cy="182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903">
                  <a:extLst>
                    <a:ext uri="{9D8B030D-6E8A-4147-A177-3AD203B41FA5}">
                      <a16:colId xmlns:a16="http://schemas.microsoft.com/office/drawing/2014/main" val="2084762936"/>
                    </a:ext>
                  </a:extLst>
                </a:gridCol>
                <a:gridCol w="2001903">
                  <a:extLst>
                    <a:ext uri="{9D8B030D-6E8A-4147-A177-3AD203B41FA5}">
                      <a16:colId xmlns:a16="http://schemas.microsoft.com/office/drawing/2014/main" val="3620227631"/>
                    </a:ext>
                  </a:extLst>
                </a:gridCol>
                <a:gridCol w="1114462">
                  <a:extLst>
                    <a:ext uri="{9D8B030D-6E8A-4147-A177-3AD203B41FA5}">
                      <a16:colId xmlns:a16="http://schemas.microsoft.com/office/drawing/2014/main" val="1796104807"/>
                    </a:ext>
                  </a:extLst>
                </a:gridCol>
              </a:tblGrid>
              <a:tr h="25410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SOCIOS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0309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r>
                        <a:rPr lang="es-ES" sz="1400" dirty="0"/>
                        <a:t>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CARACTER VARING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11829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r>
                        <a:rPr lang="es-ES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63694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r>
                        <a:rPr lang="es-ES" sz="14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0473"/>
                  </a:ext>
                </a:extLst>
              </a:tr>
              <a:tr h="305612">
                <a:tc>
                  <a:txBody>
                    <a:bodyPr/>
                    <a:lstStyle/>
                    <a:p>
                      <a:r>
                        <a:rPr lang="es-ES" sz="1400" dirty="0"/>
                        <a:t>DIRECCION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2666"/>
                  </a:ext>
                </a:extLst>
              </a:tr>
              <a:tr h="254102">
                <a:tc>
                  <a:txBody>
                    <a:bodyPr/>
                    <a:lstStyle/>
                    <a:p>
                      <a:r>
                        <a:rPr lang="es-ES" sz="1400" dirty="0"/>
                        <a:t>TELEFONO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2371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DD36C4A-8BBF-92B4-684F-EADE8912C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64455"/>
              </p:ext>
            </p:extLst>
          </p:nvPr>
        </p:nvGraphicFramePr>
        <p:xfrm>
          <a:off x="855252" y="3786810"/>
          <a:ext cx="542627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06">
                  <a:extLst>
                    <a:ext uri="{9D8B030D-6E8A-4147-A177-3AD203B41FA5}">
                      <a16:colId xmlns:a16="http://schemas.microsoft.com/office/drawing/2014/main" val="2084762936"/>
                    </a:ext>
                  </a:extLst>
                </a:gridCol>
                <a:gridCol w="2038557">
                  <a:extLst>
                    <a:ext uri="{9D8B030D-6E8A-4147-A177-3AD203B41FA5}">
                      <a16:colId xmlns:a16="http://schemas.microsoft.com/office/drawing/2014/main" val="1265911103"/>
                    </a:ext>
                  </a:extLst>
                </a:gridCol>
                <a:gridCol w="554115">
                  <a:extLst>
                    <a:ext uri="{9D8B030D-6E8A-4147-A177-3AD203B41FA5}">
                      <a16:colId xmlns:a16="http://schemas.microsoft.com/office/drawing/2014/main" val="1796104807"/>
                    </a:ext>
                  </a:extLst>
                </a:gridCol>
              </a:tblGrid>
              <a:tr h="247793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PRESTAMOS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0309"/>
                  </a:ext>
                </a:extLst>
              </a:tr>
              <a:tr h="247793">
                <a:tc>
                  <a:txBody>
                    <a:bodyPr/>
                    <a:lstStyle/>
                    <a:p>
                      <a:r>
                        <a:rPr lang="es-E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11829"/>
                  </a:ext>
                </a:extLst>
              </a:tr>
              <a:tr h="279480">
                <a:tc>
                  <a:txBody>
                    <a:bodyPr/>
                    <a:lstStyle/>
                    <a:p>
                      <a:r>
                        <a:rPr lang="es-ES" sz="1400" dirty="0"/>
                        <a:t>RUT_SOCIO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63694"/>
                  </a:ext>
                </a:extLst>
              </a:tr>
              <a:tr h="279480">
                <a:tc>
                  <a:txBody>
                    <a:bodyPr/>
                    <a:lstStyle/>
                    <a:p>
                      <a:r>
                        <a:rPr lang="es-ES" sz="1400" dirty="0"/>
                        <a:t>ISBN_LIBROS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0473"/>
                  </a:ext>
                </a:extLst>
              </a:tr>
              <a:tr h="247793">
                <a:tc>
                  <a:txBody>
                    <a:bodyPr/>
                    <a:lstStyle/>
                    <a:p>
                      <a:r>
                        <a:rPr lang="es-ES" sz="1400" dirty="0"/>
                        <a:t>FECHA_PRESTAMO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2666"/>
                  </a:ext>
                </a:extLst>
              </a:tr>
              <a:tr h="279480">
                <a:tc>
                  <a:txBody>
                    <a:bodyPr/>
                    <a:lstStyle/>
                    <a:p>
                      <a:r>
                        <a:rPr lang="es-ES" sz="1400" dirty="0"/>
                        <a:t>FECHA_ESTIMADA_DEVOLUCION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23710"/>
                  </a:ext>
                </a:extLst>
              </a:tr>
              <a:tr h="247793">
                <a:tc>
                  <a:txBody>
                    <a:bodyPr/>
                    <a:lstStyle/>
                    <a:p>
                      <a:r>
                        <a:rPr lang="es-ES" sz="1400" dirty="0"/>
                        <a:t>FECHA_ENTREGA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5154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32ABF5D-8978-4381-2272-48C9345A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4254"/>
              </p:ext>
            </p:extLst>
          </p:nvPr>
        </p:nvGraphicFramePr>
        <p:xfrm>
          <a:off x="7612880" y="3890441"/>
          <a:ext cx="3942731" cy="192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91">
                  <a:extLst>
                    <a:ext uri="{9D8B030D-6E8A-4147-A177-3AD203B41FA5}">
                      <a16:colId xmlns:a16="http://schemas.microsoft.com/office/drawing/2014/main" val="2084762936"/>
                    </a:ext>
                  </a:extLst>
                </a:gridCol>
                <a:gridCol w="2120348">
                  <a:extLst>
                    <a:ext uri="{9D8B030D-6E8A-4147-A177-3AD203B41FA5}">
                      <a16:colId xmlns:a16="http://schemas.microsoft.com/office/drawing/2014/main" val="1265911103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79610480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LIBROS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0309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r>
                        <a:rPr lang="es-ES" sz="1400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11829"/>
                  </a:ext>
                </a:extLst>
              </a:tr>
              <a:tr h="268160">
                <a:tc>
                  <a:txBody>
                    <a:bodyPr/>
                    <a:lstStyle/>
                    <a:p>
                      <a:r>
                        <a:rPr lang="es-ES" sz="1400" dirty="0"/>
                        <a:t>ID_AUTOR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63694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r>
                        <a:rPr lang="es-ES" sz="1400" dirty="0"/>
                        <a:t>ID_COAUTOR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0473"/>
                  </a:ext>
                </a:extLst>
              </a:tr>
              <a:tr h="292672">
                <a:tc>
                  <a:txBody>
                    <a:bodyPr/>
                    <a:lstStyle/>
                    <a:p>
                      <a:r>
                        <a:rPr lang="es-ES" sz="140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2666"/>
                  </a:ext>
                </a:extLst>
              </a:tr>
              <a:tr h="239544">
                <a:tc>
                  <a:txBody>
                    <a:bodyPr/>
                    <a:lstStyle/>
                    <a:p>
                      <a:r>
                        <a:rPr lang="es-ES" sz="1400" dirty="0"/>
                        <a:t>PAGINAS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2371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6E0D4D2-DEF7-9967-9B74-E808DEE7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42324"/>
              </p:ext>
            </p:extLst>
          </p:nvPr>
        </p:nvGraphicFramePr>
        <p:xfrm>
          <a:off x="7626418" y="567471"/>
          <a:ext cx="3929193" cy="240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20">
                  <a:extLst>
                    <a:ext uri="{9D8B030D-6E8A-4147-A177-3AD203B41FA5}">
                      <a16:colId xmlns:a16="http://schemas.microsoft.com/office/drawing/2014/main" val="2084762936"/>
                    </a:ext>
                  </a:extLst>
                </a:gridCol>
                <a:gridCol w="1943065">
                  <a:extLst>
                    <a:ext uri="{9D8B030D-6E8A-4147-A177-3AD203B41FA5}">
                      <a16:colId xmlns:a16="http://schemas.microsoft.com/office/drawing/2014/main" val="1265911103"/>
                    </a:ext>
                  </a:extLst>
                </a:gridCol>
                <a:gridCol w="492808">
                  <a:extLst>
                    <a:ext uri="{9D8B030D-6E8A-4147-A177-3AD203B41FA5}">
                      <a16:colId xmlns:a16="http://schemas.microsoft.com/office/drawing/2014/main" val="1796104807"/>
                    </a:ext>
                  </a:extLst>
                </a:gridCol>
              </a:tblGrid>
              <a:tr h="246038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AUTOR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0309"/>
                  </a:ext>
                </a:extLst>
              </a:tr>
              <a:tr h="246038">
                <a:tc>
                  <a:txBody>
                    <a:bodyPr/>
                    <a:lstStyle/>
                    <a:p>
                      <a:r>
                        <a:rPr lang="es-E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11829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r>
                        <a:rPr lang="es-ES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63694"/>
                  </a:ext>
                </a:extLst>
              </a:tr>
              <a:tr h="422678">
                <a:tc>
                  <a:txBody>
                    <a:bodyPr/>
                    <a:lstStyle/>
                    <a:p>
                      <a:r>
                        <a:rPr lang="es-ES" sz="14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0473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s-ES" sz="1400" dirty="0"/>
                        <a:t>FECHA_NACIMIENTO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2666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r>
                        <a:rPr lang="es-ES" sz="1400" dirty="0"/>
                        <a:t>FECHA_MUERTE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CARACTER VARING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23710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23CD0D5-21A3-D883-E0D0-9A664EFDD16A}"/>
              </a:ext>
            </a:extLst>
          </p:cNvPr>
          <p:cNvCxnSpPr/>
          <p:nvPr/>
        </p:nvCxnSpPr>
        <p:spPr>
          <a:xfrm>
            <a:off x="3568391" y="2782957"/>
            <a:ext cx="0" cy="887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E2682E7-FDE3-E1C1-E25C-B05660BE8286}"/>
              </a:ext>
            </a:extLst>
          </p:cNvPr>
          <p:cNvCxnSpPr/>
          <p:nvPr/>
        </p:nvCxnSpPr>
        <p:spPr>
          <a:xfrm>
            <a:off x="6414052" y="5102087"/>
            <a:ext cx="10204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7AB96E7-B1A3-BBAB-B454-C7139C08AD54}"/>
              </a:ext>
            </a:extLst>
          </p:cNvPr>
          <p:cNvCxnSpPr/>
          <p:nvPr/>
        </p:nvCxnSpPr>
        <p:spPr>
          <a:xfrm>
            <a:off x="9604265" y="3019375"/>
            <a:ext cx="0" cy="819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56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Panorámica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YGOR</dc:creator>
  <cp:lastModifiedBy>YGOR</cp:lastModifiedBy>
  <cp:revision>1</cp:revision>
  <dcterms:created xsi:type="dcterms:W3CDTF">2022-09-07T22:54:10Z</dcterms:created>
  <dcterms:modified xsi:type="dcterms:W3CDTF">2022-09-07T22:54:37Z</dcterms:modified>
</cp:coreProperties>
</file>