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72" r:id="rId4"/>
    <p:sldId id="265" r:id="rId5"/>
    <p:sldId id="268" r:id="rId6"/>
    <p:sldId id="269" r:id="rId7"/>
    <p:sldId id="270" r:id="rId8"/>
    <p:sldId id="271" r:id="rId9"/>
    <p:sldId id="273" r:id="rId10"/>
    <p:sldId id="261" r:id="rId11"/>
    <p:sldId id="274" r:id="rId12"/>
    <p:sldId id="259" r:id="rId13"/>
    <p:sldId id="260" r:id="rId14"/>
    <p:sldId id="361" r:id="rId15"/>
    <p:sldId id="358" r:id="rId16"/>
    <p:sldId id="359" r:id="rId17"/>
    <p:sldId id="360" r:id="rId18"/>
    <p:sldId id="364" r:id="rId19"/>
    <p:sldId id="356" r:id="rId20"/>
    <p:sldId id="355" r:id="rId21"/>
    <p:sldId id="266" r:id="rId22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52" autoAdjust="0"/>
  </p:normalViewPr>
  <p:slideViewPr>
    <p:cSldViewPr snapToGrid="0" showGuides="1">
      <p:cViewPr varScale="1">
        <p:scale>
          <a:sx n="71" d="100"/>
          <a:sy n="71" d="100"/>
        </p:scale>
        <p:origin x="696" y="5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B1A11-B683-41C2-A555-EC46CD61BB94}" type="doc">
      <dgm:prSet loTypeId="urn:microsoft.com/office/officeart/2005/8/layout/pyramid1" loCatId="pyramid" qsTypeId="urn:microsoft.com/office/officeart/2005/8/quickstyle/simple5" qsCatId="simple" csTypeId="urn:microsoft.com/office/officeart/2005/8/colors/colorful4" csCatId="colorful" phldr="1"/>
      <dgm:spPr/>
    </dgm:pt>
    <dgm:pt modelId="{E677605A-77D1-4B62-A290-E6027AF6D35C}">
      <dgm:prSet phldrT="[Texto]"/>
      <dgm:spPr>
        <a:solidFill>
          <a:srgbClr val="FF0000"/>
        </a:solidFill>
      </dgm:spPr>
      <dgm:t>
        <a:bodyPr/>
        <a:lstStyle/>
        <a:p>
          <a:r>
            <a:rPr lang="es-MX" dirty="0"/>
            <a:t>Código</a:t>
          </a:r>
          <a:endParaRPr lang="es-HN" dirty="0"/>
        </a:p>
      </dgm:t>
    </dgm:pt>
    <dgm:pt modelId="{072632DC-6899-474C-94D8-A4D6CA28A372}" type="parTrans" cxnId="{77D5E303-DBB9-4556-8BF9-14C4182C3AA5}">
      <dgm:prSet/>
      <dgm:spPr/>
      <dgm:t>
        <a:bodyPr/>
        <a:lstStyle/>
        <a:p>
          <a:endParaRPr lang="es-HN"/>
        </a:p>
      </dgm:t>
    </dgm:pt>
    <dgm:pt modelId="{2DDFCCDE-A46D-424D-B738-320E2C0EF732}" type="sibTrans" cxnId="{77D5E303-DBB9-4556-8BF9-14C4182C3AA5}">
      <dgm:prSet/>
      <dgm:spPr/>
      <dgm:t>
        <a:bodyPr/>
        <a:lstStyle/>
        <a:p>
          <a:endParaRPr lang="es-HN"/>
        </a:p>
      </dgm:t>
    </dgm:pt>
    <dgm:pt modelId="{EF2DCBC1-047C-46F5-B52B-57045D9CACBF}">
      <dgm:prSet phldrT="[Texto]"/>
      <dgm:spPr/>
      <dgm:t>
        <a:bodyPr/>
        <a:lstStyle/>
        <a:p>
          <a:r>
            <a:rPr lang="es-MX" dirty="0"/>
            <a:t>Diagramas de Flujo</a:t>
          </a:r>
          <a:endParaRPr lang="es-HN" dirty="0"/>
        </a:p>
      </dgm:t>
    </dgm:pt>
    <dgm:pt modelId="{2A80D7E3-FC4E-410D-9DE7-3B872F37D9DC}" type="parTrans" cxnId="{C4CCFDC4-3C19-4961-A573-4CA7C0DC6916}">
      <dgm:prSet/>
      <dgm:spPr/>
      <dgm:t>
        <a:bodyPr/>
        <a:lstStyle/>
        <a:p>
          <a:endParaRPr lang="es-HN"/>
        </a:p>
      </dgm:t>
    </dgm:pt>
    <dgm:pt modelId="{0BFDFDC9-C0DF-4661-BF0A-6A7B7D4C5FE4}" type="sibTrans" cxnId="{C4CCFDC4-3C19-4961-A573-4CA7C0DC6916}">
      <dgm:prSet/>
      <dgm:spPr/>
      <dgm:t>
        <a:bodyPr/>
        <a:lstStyle/>
        <a:p>
          <a:endParaRPr lang="es-HN"/>
        </a:p>
      </dgm:t>
    </dgm:pt>
    <dgm:pt modelId="{051492FE-C08C-4F2E-BE1A-8AC96A4D63D3}">
      <dgm:prSet phldrT="[Texto]"/>
      <dgm:spPr/>
      <dgm:t>
        <a:bodyPr/>
        <a:lstStyle/>
        <a:p>
          <a:r>
            <a:rPr lang="es-MX" dirty="0"/>
            <a:t>Pseudocódigo</a:t>
          </a:r>
          <a:endParaRPr lang="es-HN" dirty="0"/>
        </a:p>
      </dgm:t>
    </dgm:pt>
    <dgm:pt modelId="{7533B1C2-383F-4F1E-B0C6-554E6D8D4BA4}" type="parTrans" cxnId="{3A7B0A73-0FA5-4AC0-AE08-6B0FA486B523}">
      <dgm:prSet/>
      <dgm:spPr/>
      <dgm:t>
        <a:bodyPr/>
        <a:lstStyle/>
        <a:p>
          <a:endParaRPr lang="es-HN"/>
        </a:p>
      </dgm:t>
    </dgm:pt>
    <dgm:pt modelId="{3063D5A7-0992-4977-B432-0C503A132619}" type="sibTrans" cxnId="{3A7B0A73-0FA5-4AC0-AE08-6B0FA486B523}">
      <dgm:prSet/>
      <dgm:spPr/>
      <dgm:t>
        <a:bodyPr/>
        <a:lstStyle/>
        <a:p>
          <a:endParaRPr lang="es-HN"/>
        </a:p>
      </dgm:t>
    </dgm:pt>
    <dgm:pt modelId="{99D750E8-A9D2-4D04-AF06-BC3BB8F3883F}">
      <dgm:prSet phldrT="[Texto]"/>
      <dgm:spPr/>
      <dgm:t>
        <a:bodyPr/>
        <a:lstStyle/>
        <a:p>
          <a:r>
            <a:rPr lang="es-MX" dirty="0"/>
            <a:t>Lenguaje Natural</a:t>
          </a:r>
          <a:endParaRPr lang="es-HN" dirty="0"/>
        </a:p>
      </dgm:t>
    </dgm:pt>
    <dgm:pt modelId="{30E5DED4-B852-4065-9BD4-DEF99DD3D839}" type="parTrans" cxnId="{762116FE-6E7D-410A-A52B-08D532F68431}">
      <dgm:prSet/>
      <dgm:spPr/>
      <dgm:t>
        <a:bodyPr/>
        <a:lstStyle/>
        <a:p>
          <a:endParaRPr lang="es-HN"/>
        </a:p>
      </dgm:t>
    </dgm:pt>
    <dgm:pt modelId="{AC345F80-DC34-45B3-8015-1830F316DB0C}" type="sibTrans" cxnId="{762116FE-6E7D-410A-A52B-08D532F68431}">
      <dgm:prSet/>
      <dgm:spPr/>
      <dgm:t>
        <a:bodyPr/>
        <a:lstStyle/>
        <a:p>
          <a:endParaRPr lang="es-HN"/>
        </a:p>
      </dgm:t>
    </dgm:pt>
    <dgm:pt modelId="{CF1D383A-D5B8-497C-9388-CBFAAB648A50}" type="pres">
      <dgm:prSet presAssocID="{556B1A11-B683-41C2-A555-EC46CD61BB94}" presName="Name0" presStyleCnt="0">
        <dgm:presLayoutVars>
          <dgm:dir/>
          <dgm:animLvl val="lvl"/>
          <dgm:resizeHandles val="exact"/>
        </dgm:presLayoutVars>
      </dgm:prSet>
      <dgm:spPr/>
    </dgm:pt>
    <dgm:pt modelId="{7AA1CDFE-B180-4A59-B0F3-F096E96D49C8}" type="pres">
      <dgm:prSet presAssocID="{E677605A-77D1-4B62-A290-E6027AF6D35C}" presName="Name8" presStyleCnt="0"/>
      <dgm:spPr/>
    </dgm:pt>
    <dgm:pt modelId="{3AB677FB-B446-447E-BD3F-73C190E1FF0E}" type="pres">
      <dgm:prSet presAssocID="{E677605A-77D1-4B62-A290-E6027AF6D35C}" presName="level" presStyleLbl="node1" presStyleIdx="0" presStyleCnt="4" custLinFactNeighborX="0">
        <dgm:presLayoutVars>
          <dgm:chMax val="1"/>
          <dgm:bulletEnabled val="1"/>
        </dgm:presLayoutVars>
      </dgm:prSet>
      <dgm:spPr/>
    </dgm:pt>
    <dgm:pt modelId="{43AA0260-53E3-42F1-8CA6-27898E81FD0B}" type="pres">
      <dgm:prSet presAssocID="{E677605A-77D1-4B62-A290-E6027AF6D35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A8C6956-207D-4823-B895-48C7CF1D2CE1}" type="pres">
      <dgm:prSet presAssocID="{EF2DCBC1-047C-46F5-B52B-57045D9CACBF}" presName="Name8" presStyleCnt="0"/>
      <dgm:spPr/>
    </dgm:pt>
    <dgm:pt modelId="{8E9D62E6-B9CD-48CD-8476-691E44CDEC01}" type="pres">
      <dgm:prSet presAssocID="{EF2DCBC1-047C-46F5-B52B-57045D9CACBF}" presName="level" presStyleLbl="node1" presStyleIdx="1" presStyleCnt="4">
        <dgm:presLayoutVars>
          <dgm:chMax val="1"/>
          <dgm:bulletEnabled val="1"/>
        </dgm:presLayoutVars>
      </dgm:prSet>
      <dgm:spPr/>
    </dgm:pt>
    <dgm:pt modelId="{B967523F-83C7-4B50-83C7-68E0EED306C0}" type="pres">
      <dgm:prSet presAssocID="{EF2DCBC1-047C-46F5-B52B-57045D9CACB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BF4CDFC-40A4-4C5D-853B-CFE221E40515}" type="pres">
      <dgm:prSet presAssocID="{051492FE-C08C-4F2E-BE1A-8AC96A4D63D3}" presName="Name8" presStyleCnt="0"/>
      <dgm:spPr/>
    </dgm:pt>
    <dgm:pt modelId="{488D7533-3260-430C-A0AF-281F65F4F78A}" type="pres">
      <dgm:prSet presAssocID="{051492FE-C08C-4F2E-BE1A-8AC96A4D63D3}" presName="level" presStyleLbl="node1" presStyleIdx="2" presStyleCnt="4">
        <dgm:presLayoutVars>
          <dgm:chMax val="1"/>
          <dgm:bulletEnabled val="1"/>
        </dgm:presLayoutVars>
      </dgm:prSet>
      <dgm:spPr/>
    </dgm:pt>
    <dgm:pt modelId="{D9AA41BE-AC22-4F48-88C3-110E149698B5}" type="pres">
      <dgm:prSet presAssocID="{051492FE-C08C-4F2E-BE1A-8AC96A4D63D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F57344F-7664-4B9D-952C-04F597226626}" type="pres">
      <dgm:prSet presAssocID="{99D750E8-A9D2-4D04-AF06-BC3BB8F3883F}" presName="Name8" presStyleCnt="0"/>
      <dgm:spPr/>
    </dgm:pt>
    <dgm:pt modelId="{327B0C81-61EF-48AF-84A6-BE26679EDD6A}" type="pres">
      <dgm:prSet presAssocID="{99D750E8-A9D2-4D04-AF06-BC3BB8F3883F}" presName="level" presStyleLbl="node1" presStyleIdx="3" presStyleCnt="4">
        <dgm:presLayoutVars>
          <dgm:chMax val="1"/>
          <dgm:bulletEnabled val="1"/>
        </dgm:presLayoutVars>
      </dgm:prSet>
      <dgm:spPr/>
    </dgm:pt>
    <dgm:pt modelId="{BBAD73AE-A602-4230-BC84-D2C73D03BE0A}" type="pres">
      <dgm:prSet presAssocID="{99D750E8-A9D2-4D04-AF06-BC3BB8F3883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7D5E303-DBB9-4556-8BF9-14C4182C3AA5}" srcId="{556B1A11-B683-41C2-A555-EC46CD61BB94}" destId="{E677605A-77D1-4B62-A290-E6027AF6D35C}" srcOrd="0" destOrd="0" parTransId="{072632DC-6899-474C-94D8-A4D6CA28A372}" sibTransId="{2DDFCCDE-A46D-424D-B738-320E2C0EF732}"/>
    <dgm:cxn modelId="{D9DB5306-00E9-41CB-A335-2F960D35C3BA}" type="presOf" srcId="{051492FE-C08C-4F2E-BE1A-8AC96A4D63D3}" destId="{D9AA41BE-AC22-4F48-88C3-110E149698B5}" srcOrd="1" destOrd="0" presId="urn:microsoft.com/office/officeart/2005/8/layout/pyramid1"/>
    <dgm:cxn modelId="{9A715837-01CF-4889-B307-4E33F62C54F7}" type="presOf" srcId="{EF2DCBC1-047C-46F5-B52B-57045D9CACBF}" destId="{8E9D62E6-B9CD-48CD-8476-691E44CDEC01}" srcOrd="0" destOrd="0" presId="urn:microsoft.com/office/officeart/2005/8/layout/pyramid1"/>
    <dgm:cxn modelId="{3A7B0A73-0FA5-4AC0-AE08-6B0FA486B523}" srcId="{556B1A11-B683-41C2-A555-EC46CD61BB94}" destId="{051492FE-C08C-4F2E-BE1A-8AC96A4D63D3}" srcOrd="2" destOrd="0" parTransId="{7533B1C2-383F-4F1E-B0C6-554E6D8D4BA4}" sibTransId="{3063D5A7-0992-4977-B432-0C503A132619}"/>
    <dgm:cxn modelId="{FAE67486-9737-41C5-96AF-7D3862F0BFD0}" type="presOf" srcId="{99D750E8-A9D2-4D04-AF06-BC3BB8F3883F}" destId="{327B0C81-61EF-48AF-84A6-BE26679EDD6A}" srcOrd="0" destOrd="0" presId="urn:microsoft.com/office/officeart/2005/8/layout/pyramid1"/>
    <dgm:cxn modelId="{8025F09F-F8CF-4E31-B7A7-F110E35586BC}" type="presOf" srcId="{E677605A-77D1-4B62-A290-E6027AF6D35C}" destId="{43AA0260-53E3-42F1-8CA6-27898E81FD0B}" srcOrd="1" destOrd="0" presId="urn:microsoft.com/office/officeart/2005/8/layout/pyramid1"/>
    <dgm:cxn modelId="{AC11F2BA-BBA4-40A7-8815-2686251B2478}" type="presOf" srcId="{556B1A11-B683-41C2-A555-EC46CD61BB94}" destId="{CF1D383A-D5B8-497C-9388-CBFAAB648A50}" srcOrd="0" destOrd="0" presId="urn:microsoft.com/office/officeart/2005/8/layout/pyramid1"/>
    <dgm:cxn modelId="{8B9F8EC1-F8E3-44FC-8F5C-5A6636822862}" type="presOf" srcId="{99D750E8-A9D2-4D04-AF06-BC3BB8F3883F}" destId="{BBAD73AE-A602-4230-BC84-D2C73D03BE0A}" srcOrd="1" destOrd="0" presId="urn:microsoft.com/office/officeart/2005/8/layout/pyramid1"/>
    <dgm:cxn modelId="{97522EC3-5574-4920-ACF4-D2FB4BE52326}" type="presOf" srcId="{EF2DCBC1-047C-46F5-B52B-57045D9CACBF}" destId="{B967523F-83C7-4B50-83C7-68E0EED306C0}" srcOrd="1" destOrd="0" presId="urn:microsoft.com/office/officeart/2005/8/layout/pyramid1"/>
    <dgm:cxn modelId="{C4CCFDC4-3C19-4961-A573-4CA7C0DC6916}" srcId="{556B1A11-B683-41C2-A555-EC46CD61BB94}" destId="{EF2DCBC1-047C-46F5-B52B-57045D9CACBF}" srcOrd="1" destOrd="0" parTransId="{2A80D7E3-FC4E-410D-9DE7-3B872F37D9DC}" sibTransId="{0BFDFDC9-C0DF-4661-BF0A-6A7B7D4C5FE4}"/>
    <dgm:cxn modelId="{E9E7DAC6-7BD3-4AF6-BD15-10F7DD74E21C}" type="presOf" srcId="{E677605A-77D1-4B62-A290-E6027AF6D35C}" destId="{3AB677FB-B446-447E-BD3F-73C190E1FF0E}" srcOrd="0" destOrd="0" presId="urn:microsoft.com/office/officeart/2005/8/layout/pyramid1"/>
    <dgm:cxn modelId="{652254DE-7932-4FA0-83F1-9391C1A7BE2A}" type="presOf" srcId="{051492FE-C08C-4F2E-BE1A-8AC96A4D63D3}" destId="{488D7533-3260-430C-A0AF-281F65F4F78A}" srcOrd="0" destOrd="0" presId="urn:microsoft.com/office/officeart/2005/8/layout/pyramid1"/>
    <dgm:cxn modelId="{762116FE-6E7D-410A-A52B-08D532F68431}" srcId="{556B1A11-B683-41C2-A555-EC46CD61BB94}" destId="{99D750E8-A9D2-4D04-AF06-BC3BB8F3883F}" srcOrd="3" destOrd="0" parTransId="{30E5DED4-B852-4065-9BD4-DEF99DD3D839}" sibTransId="{AC345F80-DC34-45B3-8015-1830F316DB0C}"/>
    <dgm:cxn modelId="{DAB0226D-56D4-456D-823E-76196277F426}" type="presParOf" srcId="{CF1D383A-D5B8-497C-9388-CBFAAB648A50}" destId="{7AA1CDFE-B180-4A59-B0F3-F096E96D49C8}" srcOrd="0" destOrd="0" presId="urn:microsoft.com/office/officeart/2005/8/layout/pyramid1"/>
    <dgm:cxn modelId="{52CCF910-1F28-47D4-B560-BE9DE02F0A9A}" type="presParOf" srcId="{7AA1CDFE-B180-4A59-B0F3-F096E96D49C8}" destId="{3AB677FB-B446-447E-BD3F-73C190E1FF0E}" srcOrd="0" destOrd="0" presId="urn:microsoft.com/office/officeart/2005/8/layout/pyramid1"/>
    <dgm:cxn modelId="{8124D626-E0E9-4C91-9EAE-7E8AA2E05D3F}" type="presParOf" srcId="{7AA1CDFE-B180-4A59-B0F3-F096E96D49C8}" destId="{43AA0260-53E3-42F1-8CA6-27898E81FD0B}" srcOrd="1" destOrd="0" presId="urn:microsoft.com/office/officeart/2005/8/layout/pyramid1"/>
    <dgm:cxn modelId="{B04666C8-C92F-4473-85D3-A54B49232506}" type="presParOf" srcId="{CF1D383A-D5B8-497C-9388-CBFAAB648A50}" destId="{AA8C6956-207D-4823-B895-48C7CF1D2CE1}" srcOrd="1" destOrd="0" presId="urn:microsoft.com/office/officeart/2005/8/layout/pyramid1"/>
    <dgm:cxn modelId="{E0517BA0-11B1-4C3C-9942-DDC1C7020859}" type="presParOf" srcId="{AA8C6956-207D-4823-B895-48C7CF1D2CE1}" destId="{8E9D62E6-B9CD-48CD-8476-691E44CDEC01}" srcOrd="0" destOrd="0" presId="urn:microsoft.com/office/officeart/2005/8/layout/pyramid1"/>
    <dgm:cxn modelId="{43479292-0C0A-4DCC-BD2E-F20D73446278}" type="presParOf" srcId="{AA8C6956-207D-4823-B895-48C7CF1D2CE1}" destId="{B967523F-83C7-4B50-83C7-68E0EED306C0}" srcOrd="1" destOrd="0" presId="urn:microsoft.com/office/officeart/2005/8/layout/pyramid1"/>
    <dgm:cxn modelId="{213B2804-8303-403C-ADB0-32D2027E79F6}" type="presParOf" srcId="{CF1D383A-D5B8-497C-9388-CBFAAB648A50}" destId="{6BF4CDFC-40A4-4C5D-853B-CFE221E40515}" srcOrd="2" destOrd="0" presId="urn:microsoft.com/office/officeart/2005/8/layout/pyramid1"/>
    <dgm:cxn modelId="{53EE1D0E-475B-41F7-98C7-D9636473B3D9}" type="presParOf" srcId="{6BF4CDFC-40A4-4C5D-853B-CFE221E40515}" destId="{488D7533-3260-430C-A0AF-281F65F4F78A}" srcOrd="0" destOrd="0" presId="urn:microsoft.com/office/officeart/2005/8/layout/pyramid1"/>
    <dgm:cxn modelId="{4C530251-8892-4C3F-86EA-1CF2F7966965}" type="presParOf" srcId="{6BF4CDFC-40A4-4C5D-853B-CFE221E40515}" destId="{D9AA41BE-AC22-4F48-88C3-110E149698B5}" srcOrd="1" destOrd="0" presId="urn:microsoft.com/office/officeart/2005/8/layout/pyramid1"/>
    <dgm:cxn modelId="{04BAEF45-8250-41BF-82AF-DA6A72721AF8}" type="presParOf" srcId="{CF1D383A-D5B8-497C-9388-CBFAAB648A50}" destId="{EF57344F-7664-4B9D-952C-04F597226626}" srcOrd="3" destOrd="0" presId="urn:microsoft.com/office/officeart/2005/8/layout/pyramid1"/>
    <dgm:cxn modelId="{BFA62D1F-BCC9-4A71-8BF7-9C0B1DA8938B}" type="presParOf" srcId="{EF57344F-7664-4B9D-952C-04F597226626}" destId="{327B0C81-61EF-48AF-84A6-BE26679EDD6A}" srcOrd="0" destOrd="0" presId="urn:microsoft.com/office/officeart/2005/8/layout/pyramid1"/>
    <dgm:cxn modelId="{7B81C5D7-2293-47BD-8C6D-15C596D9F50D}" type="presParOf" srcId="{EF57344F-7664-4B9D-952C-04F597226626}" destId="{BBAD73AE-A602-4230-BC84-D2C73D03BE0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1CC4AC-7227-4EDD-987A-57684E101EF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HN"/>
        </a:p>
      </dgm:t>
    </dgm:pt>
    <dgm:pt modelId="{A6C5BEC6-ECEC-4B51-99AE-1FC41BC7851B}">
      <dgm:prSet phldrT="[Texto]"/>
      <dgm:spPr/>
      <dgm:t>
        <a:bodyPr/>
        <a:lstStyle/>
        <a:p>
          <a:r>
            <a:rPr lang="es-HN" dirty="0" err="1"/>
            <a:t>Cout</a:t>
          </a:r>
          <a:r>
            <a:rPr lang="es-HN" dirty="0"/>
            <a:t>&lt;&lt;</a:t>
          </a:r>
        </a:p>
      </dgm:t>
    </dgm:pt>
    <dgm:pt modelId="{285D346D-D760-4DF0-B2F1-720FF4A030EA}" type="parTrans" cxnId="{27F8AFB5-DBC4-477A-BB1C-C5AC62FE563B}">
      <dgm:prSet/>
      <dgm:spPr/>
      <dgm:t>
        <a:bodyPr/>
        <a:lstStyle/>
        <a:p>
          <a:endParaRPr lang="es-HN"/>
        </a:p>
      </dgm:t>
    </dgm:pt>
    <dgm:pt modelId="{DF6FC446-79ED-40C8-8991-F127FD32E271}" type="sibTrans" cxnId="{27F8AFB5-DBC4-477A-BB1C-C5AC62FE563B}">
      <dgm:prSet/>
      <dgm:spPr/>
      <dgm:t>
        <a:bodyPr/>
        <a:lstStyle/>
        <a:p>
          <a:endParaRPr lang="es-HN"/>
        </a:p>
      </dgm:t>
    </dgm:pt>
    <dgm:pt modelId="{EC73C00C-55F8-497C-8DE1-2581B5445926}">
      <dgm:prSet phldrT="[Texto]"/>
      <dgm:spPr/>
      <dgm:t>
        <a:bodyPr/>
        <a:lstStyle/>
        <a:p>
          <a:r>
            <a:rPr lang="es-MX" dirty="0"/>
            <a:t>“Hola”;</a:t>
          </a:r>
          <a:endParaRPr lang="es-HN" dirty="0"/>
        </a:p>
      </dgm:t>
    </dgm:pt>
    <dgm:pt modelId="{DB28E7E5-AE3F-4E29-BE4F-D615FB263513}" type="parTrans" cxnId="{DE59394C-8EFB-4517-ABC4-6120338B5ABE}">
      <dgm:prSet/>
      <dgm:spPr/>
      <dgm:t>
        <a:bodyPr/>
        <a:lstStyle/>
        <a:p>
          <a:endParaRPr lang="es-HN"/>
        </a:p>
      </dgm:t>
    </dgm:pt>
    <dgm:pt modelId="{5B3E0065-0A64-4C14-B6FE-4583819CED46}" type="sibTrans" cxnId="{DE59394C-8EFB-4517-ABC4-6120338B5ABE}">
      <dgm:prSet/>
      <dgm:spPr/>
      <dgm:t>
        <a:bodyPr/>
        <a:lstStyle/>
        <a:p>
          <a:endParaRPr lang="es-HN"/>
        </a:p>
      </dgm:t>
    </dgm:pt>
    <dgm:pt modelId="{DC22F87F-21B5-4591-ADAD-B02C02124459}" type="pres">
      <dgm:prSet presAssocID="{EA1CC4AC-7227-4EDD-987A-57684E101EFC}" presName="matrix" presStyleCnt="0">
        <dgm:presLayoutVars>
          <dgm:chMax val="1"/>
          <dgm:dir/>
          <dgm:resizeHandles val="exact"/>
        </dgm:presLayoutVars>
      </dgm:prSet>
      <dgm:spPr/>
    </dgm:pt>
    <dgm:pt modelId="{BC802834-CE19-4B26-B231-FBA42413CA93}" type="pres">
      <dgm:prSet presAssocID="{EA1CC4AC-7227-4EDD-987A-57684E101EFC}" presName="diamond" presStyleLbl="bgShp" presStyleIdx="0" presStyleCnt="1"/>
      <dgm:spPr/>
    </dgm:pt>
    <dgm:pt modelId="{4142D249-FC12-4CA0-859E-510618311AB3}" type="pres">
      <dgm:prSet presAssocID="{EA1CC4AC-7227-4EDD-987A-57684E101EF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1587010-E365-4093-AC75-8D6495DF356A}" type="pres">
      <dgm:prSet presAssocID="{EA1CC4AC-7227-4EDD-987A-57684E101EF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A5CB66-1E4C-4499-8650-C20C008DA176}" type="pres">
      <dgm:prSet presAssocID="{EA1CC4AC-7227-4EDD-987A-57684E101EF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13A7919-E3F1-4785-A7D3-C1A9876BF88D}" type="pres">
      <dgm:prSet presAssocID="{EA1CC4AC-7227-4EDD-987A-57684E101EF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8F1CA35-344C-4350-9051-8D28CFC11C40}" type="presOf" srcId="{EC73C00C-55F8-497C-8DE1-2581B5445926}" destId="{01587010-E365-4093-AC75-8D6495DF356A}" srcOrd="0" destOrd="0" presId="urn:microsoft.com/office/officeart/2005/8/layout/matrix3"/>
    <dgm:cxn modelId="{DE59394C-8EFB-4517-ABC4-6120338B5ABE}" srcId="{EA1CC4AC-7227-4EDD-987A-57684E101EFC}" destId="{EC73C00C-55F8-497C-8DE1-2581B5445926}" srcOrd="1" destOrd="0" parTransId="{DB28E7E5-AE3F-4E29-BE4F-D615FB263513}" sibTransId="{5B3E0065-0A64-4C14-B6FE-4583819CED46}"/>
    <dgm:cxn modelId="{E6C5B851-7BD7-4BCC-B351-3CA5F612C1C1}" type="presOf" srcId="{EA1CC4AC-7227-4EDD-987A-57684E101EFC}" destId="{DC22F87F-21B5-4591-ADAD-B02C02124459}" srcOrd="0" destOrd="0" presId="urn:microsoft.com/office/officeart/2005/8/layout/matrix3"/>
    <dgm:cxn modelId="{32A34F57-66BF-4FDA-9492-891A98067567}" type="presOf" srcId="{A6C5BEC6-ECEC-4B51-99AE-1FC41BC7851B}" destId="{4142D249-FC12-4CA0-859E-510618311AB3}" srcOrd="0" destOrd="0" presId="urn:microsoft.com/office/officeart/2005/8/layout/matrix3"/>
    <dgm:cxn modelId="{27F8AFB5-DBC4-477A-BB1C-C5AC62FE563B}" srcId="{EA1CC4AC-7227-4EDD-987A-57684E101EFC}" destId="{A6C5BEC6-ECEC-4B51-99AE-1FC41BC7851B}" srcOrd="0" destOrd="0" parTransId="{285D346D-D760-4DF0-B2F1-720FF4A030EA}" sibTransId="{DF6FC446-79ED-40C8-8991-F127FD32E271}"/>
    <dgm:cxn modelId="{4162AFBE-2519-4E72-B804-F7EEDFB3526D}" type="presParOf" srcId="{DC22F87F-21B5-4591-ADAD-B02C02124459}" destId="{BC802834-CE19-4B26-B231-FBA42413CA93}" srcOrd="0" destOrd="0" presId="urn:microsoft.com/office/officeart/2005/8/layout/matrix3"/>
    <dgm:cxn modelId="{849B5324-005C-4643-BC85-A26451CD15D4}" type="presParOf" srcId="{DC22F87F-21B5-4591-ADAD-B02C02124459}" destId="{4142D249-FC12-4CA0-859E-510618311AB3}" srcOrd="1" destOrd="0" presId="urn:microsoft.com/office/officeart/2005/8/layout/matrix3"/>
    <dgm:cxn modelId="{18D6B3FB-5A25-47DB-BA29-7FA00DAC5922}" type="presParOf" srcId="{DC22F87F-21B5-4591-ADAD-B02C02124459}" destId="{01587010-E365-4093-AC75-8D6495DF356A}" srcOrd="2" destOrd="0" presId="urn:microsoft.com/office/officeart/2005/8/layout/matrix3"/>
    <dgm:cxn modelId="{67D4C695-74FB-48C9-9089-E4B7139AF094}" type="presParOf" srcId="{DC22F87F-21B5-4591-ADAD-B02C02124459}" destId="{FFA5CB66-1E4C-4499-8650-C20C008DA176}" srcOrd="3" destOrd="0" presId="urn:microsoft.com/office/officeart/2005/8/layout/matrix3"/>
    <dgm:cxn modelId="{612C648B-3BE5-4B8B-922E-3AC50F6BD73E}" type="presParOf" srcId="{DC22F87F-21B5-4591-ADAD-B02C02124459}" destId="{313A7919-E3F1-4785-A7D3-C1A9876BF88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1CC4AC-7227-4EDD-987A-57684E101EF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HN"/>
        </a:p>
      </dgm:t>
    </dgm:pt>
    <dgm:pt modelId="{A6C5BEC6-ECEC-4B51-99AE-1FC41BC7851B}">
      <dgm:prSet phldrT="[Texto]"/>
      <dgm:spPr/>
      <dgm:t>
        <a:bodyPr/>
        <a:lstStyle/>
        <a:p>
          <a:r>
            <a:rPr lang="es-HN" dirty="0" err="1"/>
            <a:t>cin</a:t>
          </a:r>
          <a:r>
            <a:rPr lang="es-HN" dirty="0"/>
            <a:t>&gt;&gt;</a:t>
          </a:r>
        </a:p>
      </dgm:t>
    </dgm:pt>
    <dgm:pt modelId="{285D346D-D760-4DF0-B2F1-720FF4A030EA}" type="parTrans" cxnId="{27F8AFB5-DBC4-477A-BB1C-C5AC62FE563B}">
      <dgm:prSet/>
      <dgm:spPr/>
      <dgm:t>
        <a:bodyPr/>
        <a:lstStyle/>
        <a:p>
          <a:endParaRPr lang="es-HN"/>
        </a:p>
      </dgm:t>
    </dgm:pt>
    <dgm:pt modelId="{DF6FC446-79ED-40C8-8991-F127FD32E271}" type="sibTrans" cxnId="{27F8AFB5-DBC4-477A-BB1C-C5AC62FE563B}">
      <dgm:prSet/>
      <dgm:spPr/>
      <dgm:t>
        <a:bodyPr/>
        <a:lstStyle/>
        <a:p>
          <a:endParaRPr lang="es-HN"/>
        </a:p>
      </dgm:t>
    </dgm:pt>
    <dgm:pt modelId="{EC73C00C-55F8-497C-8DE1-2581B5445926}">
      <dgm:prSet phldrT="[Texto]"/>
      <dgm:spPr/>
      <dgm:t>
        <a:bodyPr/>
        <a:lstStyle/>
        <a:p>
          <a:r>
            <a:rPr lang="es-MX" dirty="0"/>
            <a:t>Variable;</a:t>
          </a:r>
          <a:endParaRPr lang="es-HN" dirty="0"/>
        </a:p>
      </dgm:t>
    </dgm:pt>
    <dgm:pt modelId="{DB28E7E5-AE3F-4E29-BE4F-D615FB263513}" type="parTrans" cxnId="{DE59394C-8EFB-4517-ABC4-6120338B5ABE}">
      <dgm:prSet/>
      <dgm:spPr/>
      <dgm:t>
        <a:bodyPr/>
        <a:lstStyle/>
        <a:p>
          <a:endParaRPr lang="es-HN"/>
        </a:p>
      </dgm:t>
    </dgm:pt>
    <dgm:pt modelId="{5B3E0065-0A64-4C14-B6FE-4583819CED46}" type="sibTrans" cxnId="{DE59394C-8EFB-4517-ABC4-6120338B5ABE}">
      <dgm:prSet/>
      <dgm:spPr/>
      <dgm:t>
        <a:bodyPr/>
        <a:lstStyle/>
        <a:p>
          <a:endParaRPr lang="es-HN"/>
        </a:p>
      </dgm:t>
    </dgm:pt>
    <dgm:pt modelId="{DC22F87F-21B5-4591-ADAD-B02C02124459}" type="pres">
      <dgm:prSet presAssocID="{EA1CC4AC-7227-4EDD-987A-57684E101EFC}" presName="matrix" presStyleCnt="0">
        <dgm:presLayoutVars>
          <dgm:chMax val="1"/>
          <dgm:dir/>
          <dgm:resizeHandles val="exact"/>
        </dgm:presLayoutVars>
      </dgm:prSet>
      <dgm:spPr/>
    </dgm:pt>
    <dgm:pt modelId="{BC802834-CE19-4B26-B231-FBA42413CA93}" type="pres">
      <dgm:prSet presAssocID="{EA1CC4AC-7227-4EDD-987A-57684E101EFC}" presName="diamond" presStyleLbl="bgShp" presStyleIdx="0" presStyleCnt="1"/>
      <dgm:spPr/>
    </dgm:pt>
    <dgm:pt modelId="{4142D249-FC12-4CA0-859E-510618311AB3}" type="pres">
      <dgm:prSet presAssocID="{EA1CC4AC-7227-4EDD-987A-57684E101EF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1587010-E365-4093-AC75-8D6495DF356A}" type="pres">
      <dgm:prSet presAssocID="{EA1CC4AC-7227-4EDD-987A-57684E101EF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A5CB66-1E4C-4499-8650-C20C008DA176}" type="pres">
      <dgm:prSet presAssocID="{EA1CC4AC-7227-4EDD-987A-57684E101EF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13A7919-E3F1-4785-A7D3-C1A9876BF88D}" type="pres">
      <dgm:prSet presAssocID="{EA1CC4AC-7227-4EDD-987A-57684E101EF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8F1CA35-344C-4350-9051-8D28CFC11C40}" type="presOf" srcId="{EC73C00C-55F8-497C-8DE1-2581B5445926}" destId="{01587010-E365-4093-AC75-8D6495DF356A}" srcOrd="0" destOrd="0" presId="urn:microsoft.com/office/officeart/2005/8/layout/matrix3"/>
    <dgm:cxn modelId="{DE59394C-8EFB-4517-ABC4-6120338B5ABE}" srcId="{EA1CC4AC-7227-4EDD-987A-57684E101EFC}" destId="{EC73C00C-55F8-497C-8DE1-2581B5445926}" srcOrd="1" destOrd="0" parTransId="{DB28E7E5-AE3F-4E29-BE4F-D615FB263513}" sibTransId="{5B3E0065-0A64-4C14-B6FE-4583819CED46}"/>
    <dgm:cxn modelId="{E6C5B851-7BD7-4BCC-B351-3CA5F612C1C1}" type="presOf" srcId="{EA1CC4AC-7227-4EDD-987A-57684E101EFC}" destId="{DC22F87F-21B5-4591-ADAD-B02C02124459}" srcOrd="0" destOrd="0" presId="urn:microsoft.com/office/officeart/2005/8/layout/matrix3"/>
    <dgm:cxn modelId="{32A34F57-66BF-4FDA-9492-891A98067567}" type="presOf" srcId="{A6C5BEC6-ECEC-4B51-99AE-1FC41BC7851B}" destId="{4142D249-FC12-4CA0-859E-510618311AB3}" srcOrd="0" destOrd="0" presId="urn:microsoft.com/office/officeart/2005/8/layout/matrix3"/>
    <dgm:cxn modelId="{27F8AFB5-DBC4-477A-BB1C-C5AC62FE563B}" srcId="{EA1CC4AC-7227-4EDD-987A-57684E101EFC}" destId="{A6C5BEC6-ECEC-4B51-99AE-1FC41BC7851B}" srcOrd="0" destOrd="0" parTransId="{285D346D-D760-4DF0-B2F1-720FF4A030EA}" sibTransId="{DF6FC446-79ED-40C8-8991-F127FD32E271}"/>
    <dgm:cxn modelId="{4162AFBE-2519-4E72-B804-F7EEDFB3526D}" type="presParOf" srcId="{DC22F87F-21B5-4591-ADAD-B02C02124459}" destId="{BC802834-CE19-4B26-B231-FBA42413CA93}" srcOrd="0" destOrd="0" presId="urn:microsoft.com/office/officeart/2005/8/layout/matrix3"/>
    <dgm:cxn modelId="{849B5324-005C-4643-BC85-A26451CD15D4}" type="presParOf" srcId="{DC22F87F-21B5-4591-ADAD-B02C02124459}" destId="{4142D249-FC12-4CA0-859E-510618311AB3}" srcOrd="1" destOrd="0" presId="urn:microsoft.com/office/officeart/2005/8/layout/matrix3"/>
    <dgm:cxn modelId="{18D6B3FB-5A25-47DB-BA29-7FA00DAC5922}" type="presParOf" srcId="{DC22F87F-21B5-4591-ADAD-B02C02124459}" destId="{01587010-E365-4093-AC75-8D6495DF356A}" srcOrd="2" destOrd="0" presId="urn:microsoft.com/office/officeart/2005/8/layout/matrix3"/>
    <dgm:cxn modelId="{67D4C695-74FB-48C9-9089-E4B7139AF094}" type="presParOf" srcId="{DC22F87F-21B5-4591-ADAD-B02C02124459}" destId="{FFA5CB66-1E4C-4499-8650-C20C008DA176}" srcOrd="3" destOrd="0" presId="urn:microsoft.com/office/officeart/2005/8/layout/matrix3"/>
    <dgm:cxn modelId="{612C648B-3BE5-4B8B-922E-3AC50F6BD73E}" type="presParOf" srcId="{DC22F87F-21B5-4591-ADAD-B02C02124459}" destId="{313A7919-E3F1-4785-A7D3-C1A9876BF88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243F02-A17A-4D81-9B21-5971BAAEDB4D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8DE1A48F-6778-456B-B489-7079C9124B0C}">
      <dgm:prSet phldrT="[Texto]" custT="1"/>
      <dgm:spPr/>
      <dgm:t>
        <a:bodyPr/>
        <a:lstStyle/>
        <a:p>
          <a:r>
            <a:rPr lang="es-MX" sz="2400" b="0" i="0" dirty="0"/>
            <a:t>Programación de </a:t>
          </a:r>
          <a:r>
            <a:rPr lang="es-MX" sz="2400" b="1" i="0" dirty="0"/>
            <a:t>alto nivel.</a:t>
          </a:r>
          <a:endParaRPr lang="es-MX" sz="2400" dirty="0"/>
        </a:p>
      </dgm:t>
    </dgm:pt>
    <dgm:pt modelId="{A509FB12-3D77-4021-A9A2-8DB3BF7BA5CC}" type="parTrans" cxnId="{8A1A5EB6-7FBB-4A99-93E2-796034164E37}">
      <dgm:prSet/>
      <dgm:spPr/>
      <dgm:t>
        <a:bodyPr/>
        <a:lstStyle/>
        <a:p>
          <a:endParaRPr lang="es-MX" sz="1800"/>
        </a:p>
      </dgm:t>
    </dgm:pt>
    <dgm:pt modelId="{85CF6B9F-CBD7-4B86-9D9D-11C63CE4E2FD}" type="sibTrans" cxnId="{8A1A5EB6-7FBB-4A99-93E2-796034164E37}">
      <dgm:prSet/>
      <dgm:spPr/>
      <dgm:t>
        <a:bodyPr/>
        <a:lstStyle/>
        <a:p>
          <a:endParaRPr lang="es-MX" sz="1800"/>
        </a:p>
      </dgm:t>
    </dgm:pt>
    <dgm:pt modelId="{FFAD4253-5ED3-452D-8640-AD30A70FDA18}">
      <dgm:prSet phldrT="[Texto]" custT="1"/>
      <dgm:spPr/>
      <dgm:t>
        <a:bodyPr/>
        <a:lstStyle/>
        <a:p>
          <a:r>
            <a:rPr lang="es-MX" sz="2400" b="0" i="0" dirty="0"/>
            <a:t>Un lenguaje de programación muy potente y que se ha mantenido actualizado</a:t>
          </a:r>
          <a:endParaRPr lang="es-MX" sz="2400" dirty="0"/>
        </a:p>
      </dgm:t>
    </dgm:pt>
    <dgm:pt modelId="{EB796897-405A-43C5-BADB-C716C828D3A2}" type="parTrans" cxnId="{CA6A95B9-8A0C-4DD1-9D17-78F07B9047D5}">
      <dgm:prSet/>
      <dgm:spPr/>
      <dgm:t>
        <a:bodyPr/>
        <a:lstStyle/>
        <a:p>
          <a:endParaRPr lang="es-MX" sz="1800"/>
        </a:p>
      </dgm:t>
    </dgm:pt>
    <dgm:pt modelId="{44E194A5-136F-43BB-BCF4-08B94F9D5707}" type="sibTrans" cxnId="{CA6A95B9-8A0C-4DD1-9D17-78F07B9047D5}">
      <dgm:prSet/>
      <dgm:spPr/>
      <dgm:t>
        <a:bodyPr/>
        <a:lstStyle/>
        <a:p>
          <a:endParaRPr lang="es-MX" sz="1800"/>
        </a:p>
      </dgm:t>
    </dgm:pt>
    <dgm:pt modelId="{605F1204-FC8B-4C6B-99AC-63709DBEE184}">
      <dgm:prSet phldrT="[Texto]" custT="1"/>
      <dgm:spPr/>
      <dgm:t>
        <a:bodyPr/>
        <a:lstStyle/>
        <a:p>
          <a:r>
            <a:rPr lang="es-MX" sz="2400" dirty="0"/>
            <a:t>Maneja el Núcleo de Windows.</a:t>
          </a:r>
        </a:p>
      </dgm:t>
    </dgm:pt>
    <dgm:pt modelId="{C310713C-B133-4CF8-A469-AA9CADD43EFB}" type="parTrans" cxnId="{F6B7379C-F1FF-47A9-BCC3-622EF84BBB27}">
      <dgm:prSet/>
      <dgm:spPr/>
      <dgm:t>
        <a:bodyPr/>
        <a:lstStyle/>
        <a:p>
          <a:endParaRPr lang="es-MX" sz="1800"/>
        </a:p>
      </dgm:t>
    </dgm:pt>
    <dgm:pt modelId="{A33A3B9A-BF13-4CEB-BB78-39DFF4CC6C47}" type="sibTrans" cxnId="{F6B7379C-F1FF-47A9-BCC3-622EF84BBB27}">
      <dgm:prSet/>
      <dgm:spPr/>
      <dgm:t>
        <a:bodyPr/>
        <a:lstStyle/>
        <a:p>
          <a:endParaRPr lang="es-MX" sz="1800"/>
        </a:p>
      </dgm:t>
    </dgm:pt>
    <dgm:pt modelId="{F5650D9E-767D-4561-822F-FCD02E9D5763}">
      <dgm:prSet phldrT="[Texto]" custT="1"/>
      <dgm:spPr/>
      <dgm:t>
        <a:bodyPr/>
        <a:lstStyle/>
        <a:p>
          <a:r>
            <a:rPr lang="es-MX" sz="2400" dirty="0"/>
            <a:t>Programación Estructurada</a:t>
          </a:r>
        </a:p>
      </dgm:t>
    </dgm:pt>
    <dgm:pt modelId="{87355676-D883-4D7A-B894-45D111668431}" type="parTrans" cxnId="{E408B20F-2301-4554-AF62-E504F75DD904}">
      <dgm:prSet/>
      <dgm:spPr/>
      <dgm:t>
        <a:bodyPr/>
        <a:lstStyle/>
        <a:p>
          <a:endParaRPr lang="es-MX" sz="1800"/>
        </a:p>
      </dgm:t>
    </dgm:pt>
    <dgm:pt modelId="{08F9ADEF-880B-4069-876A-0DEF09357C31}" type="sibTrans" cxnId="{E408B20F-2301-4554-AF62-E504F75DD904}">
      <dgm:prSet/>
      <dgm:spPr/>
      <dgm:t>
        <a:bodyPr/>
        <a:lstStyle/>
        <a:p>
          <a:endParaRPr lang="es-MX" sz="1800"/>
        </a:p>
      </dgm:t>
    </dgm:pt>
    <dgm:pt modelId="{3B233E14-5F25-4376-9FE6-AFA6C23DECDC}">
      <dgm:prSet phldrT="[Texto]" custT="1"/>
      <dgm:spPr/>
      <dgm:t>
        <a:bodyPr/>
        <a:lstStyle/>
        <a:p>
          <a:r>
            <a:rPr lang="es-MX" sz="2400" dirty="0"/>
            <a:t>Programación de Video Juegos</a:t>
          </a:r>
        </a:p>
      </dgm:t>
    </dgm:pt>
    <dgm:pt modelId="{367790D9-ABD7-4AB8-90D7-6655681F0399}" type="sibTrans" cxnId="{1AB1030B-4ED2-4F95-9F8A-28A1516B90F8}">
      <dgm:prSet/>
      <dgm:spPr/>
      <dgm:t>
        <a:bodyPr/>
        <a:lstStyle/>
        <a:p>
          <a:endParaRPr lang="es-MX" sz="1800"/>
        </a:p>
      </dgm:t>
    </dgm:pt>
    <dgm:pt modelId="{DD4327FE-1F20-4285-82C7-88CE755368F6}" type="parTrans" cxnId="{1AB1030B-4ED2-4F95-9F8A-28A1516B90F8}">
      <dgm:prSet/>
      <dgm:spPr/>
      <dgm:t>
        <a:bodyPr/>
        <a:lstStyle/>
        <a:p>
          <a:endParaRPr lang="es-MX" sz="1800"/>
        </a:p>
      </dgm:t>
    </dgm:pt>
    <dgm:pt modelId="{3E3B3157-8FC4-4246-B450-E58A15B14B3A}" type="pres">
      <dgm:prSet presAssocID="{6A243F02-A17A-4D81-9B21-5971BAAEDB4D}" presName="diagram" presStyleCnt="0">
        <dgm:presLayoutVars>
          <dgm:dir/>
          <dgm:resizeHandles val="exact"/>
        </dgm:presLayoutVars>
      </dgm:prSet>
      <dgm:spPr/>
    </dgm:pt>
    <dgm:pt modelId="{2EBC8471-84EA-4249-B10B-31DEC79F2607}" type="pres">
      <dgm:prSet presAssocID="{8DE1A48F-6778-456B-B489-7079C9124B0C}" presName="node" presStyleLbl="node1" presStyleIdx="0" presStyleCnt="5">
        <dgm:presLayoutVars>
          <dgm:bulletEnabled val="1"/>
        </dgm:presLayoutVars>
      </dgm:prSet>
      <dgm:spPr/>
    </dgm:pt>
    <dgm:pt modelId="{D1383186-37E6-4417-9DCD-565695B46488}" type="pres">
      <dgm:prSet presAssocID="{85CF6B9F-CBD7-4B86-9D9D-11C63CE4E2FD}" presName="sibTrans" presStyleCnt="0"/>
      <dgm:spPr/>
    </dgm:pt>
    <dgm:pt modelId="{F9FF1276-0F35-45B4-9511-EF771CA7E879}" type="pres">
      <dgm:prSet presAssocID="{FFAD4253-5ED3-452D-8640-AD30A70FDA18}" presName="node" presStyleLbl="node1" presStyleIdx="1" presStyleCnt="5">
        <dgm:presLayoutVars>
          <dgm:bulletEnabled val="1"/>
        </dgm:presLayoutVars>
      </dgm:prSet>
      <dgm:spPr/>
    </dgm:pt>
    <dgm:pt modelId="{7F6315FF-F004-43FC-AA84-429A7D88EB99}" type="pres">
      <dgm:prSet presAssocID="{44E194A5-136F-43BB-BCF4-08B94F9D5707}" presName="sibTrans" presStyleCnt="0"/>
      <dgm:spPr/>
    </dgm:pt>
    <dgm:pt modelId="{B4916FAF-AA93-4FA2-AA8D-C18AED64498E}" type="pres">
      <dgm:prSet presAssocID="{3B233E14-5F25-4376-9FE6-AFA6C23DECDC}" presName="node" presStyleLbl="node1" presStyleIdx="2" presStyleCnt="5">
        <dgm:presLayoutVars>
          <dgm:bulletEnabled val="1"/>
        </dgm:presLayoutVars>
      </dgm:prSet>
      <dgm:spPr/>
    </dgm:pt>
    <dgm:pt modelId="{30B414EB-26FA-4020-A1B8-072656E348D0}" type="pres">
      <dgm:prSet presAssocID="{367790D9-ABD7-4AB8-90D7-6655681F0399}" presName="sibTrans" presStyleCnt="0"/>
      <dgm:spPr/>
    </dgm:pt>
    <dgm:pt modelId="{3E4BCCB9-8374-4ACA-98D7-AF01164816DD}" type="pres">
      <dgm:prSet presAssocID="{605F1204-FC8B-4C6B-99AC-63709DBEE184}" presName="node" presStyleLbl="node1" presStyleIdx="3" presStyleCnt="5">
        <dgm:presLayoutVars>
          <dgm:bulletEnabled val="1"/>
        </dgm:presLayoutVars>
      </dgm:prSet>
      <dgm:spPr/>
    </dgm:pt>
    <dgm:pt modelId="{B59729BE-03A7-4417-8CF7-C6C250821AB4}" type="pres">
      <dgm:prSet presAssocID="{A33A3B9A-BF13-4CEB-BB78-39DFF4CC6C47}" presName="sibTrans" presStyleCnt="0"/>
      <dgm:spPr/>
    </dgm:pt>
    <dgm:pt modelId="{F004D09F-38E4-44F7-8B39-1974CCF17EB4}" type="pres">
      <dgm:prSet presAssocID="{F5650D9E-767D-4561-822F-FCD02E9D5763}" presName="node" presStyleLbl="node1" presStyleIdx="4" presStyleCnt="5">
        <dgm:presLayoutVars>
          <dgm:bulletEnabled val="1"/>
        </dgm:presLayoutVars>
      </dgm:prSet>
      <dgm:spPr/>
    </dgm:pt>
  </dgm:ptLst>
  <dgm:cxnLst>
    <dgm:cxn modelId="{1AB1030B-4ED2-4F95-9F8A-28A1516B90F8}" srcId="{6A243F02-A17A-4D81-9B21-5971BAAEDB4D}" destId="{3B233E14-5F25-4376-9FE6-AFA6C23DECDC}" srcOrd="2" destOrd="0" parTransId="{DD4327FE-1F20-4285-82C7-88CE755368F6}" sibTransId="{367790D9-ABD7-4AB8-90D7-6655681F0399}"/>
    <dgm:cxn modelId="{E408B20F-2301-4554-AF62-E504F75DD904}" srcId="{6A243F02-A17A-4D81-9B21-5971BAAEDB4D}" destId="{F5650D9E-767D-4561-822F-FCD02E9D5763}" srcOrd="4" destOrd="0" parTransId="{87355676-D883-4D7A-B894-45D111668431}" sibTransId="{08F9ADEF-880B-4069-876A-0DEF09357C31}"/>
    <dgm:cxn modelId="{678AEF67-30E6-4622-833F-8882E22E2E7D}" type="presOf" srcId="{605F1204-FC8B-4C6B-99AC-63709DBEE184}" destId="{3E4BCCB9-8374-4ACA-98D7-AF01164816DD}" srcOrd="0" destOrd="0" presId="urn:microsoft.com/office/officeart/2005/8/layout/default"/>
    <dgm:cxn modelId="{F6B7379C-F1FF-47A9-BCC3-622EF84BBB27}" srcId="{6A243F02-A17A-4D81-9B21-5971BAAEDB4D}" destId="{605F1204-FC8B-4C6B-99AC-63709DBEE184}" srcOrd="3" destOrd="0" parTransId="{C310713C-B133-4CF8-A469-AA9CADD43EFB}" sibTransId="{A33A3B9A-BF13-4CEB-BB78-39DFF4CC6C47}"/>
    <dgm:cxn modelId="{3A0C63AE-BE7D-463B-A092-0A1E1E4D2F1C}" type="presOf" srcId="{8DE1A48F-6778-456B-B489-7079C9124B0C}" destId="{2EBC8471-84EA-4249-B10B-31DEC79F2607}" srcOrd="0" destOrd="0" presId="urn:microsoft.com/office/officeart/2005/8/layout/default"/>
    <dgm:cxn modelId="{8A1A5EB6-7FBB-4A99-93E2-796034164E37}" srcId="{6A243F02-A17A-4D81-9B21-5971BAAEDB4D}" destId="{8DE1A48F-6778-456B-B489-7079C9124B0C}" srcOrd="0" destOrd="0" parTransId="{A509FB12-3D77-4021-A9A2-8DB3BF7BA5CC}" sibTransId="{85CF6B9F-CBD7-4B86-9D9D-11C63CE4E2FD}"/>
    <dgm:cxn modelId="{CA6A95B9-8A0C-4DD1-9D17-78F07B9047D5}" srcId="{6A243F02-A17A-4D81-9B21-5971BAAEDB4D}" destId="{FFAD4253-5ED3-452D-8640-AD30A70FDA18}" srcOrd="1" destOrd="0" parTransId="{EB796897-405A-43C5-BADB-C716C828D3A2}" sibTransId="{44E194A5-136F-43BB-BCF4-08B94F9D5707}"/>
    <dgm:cxn modelId="{900A4AD3-4D66-44C1-B1EA-3BEC1AD85F9E}" type="presOf" srcId="{F5650D9E-767D-4561-822F-FCD02E9D5763}" destId="{F004D09F-38E4-44F7-8B39-1974CCF17EB4}" srcOrd="0" destOrd="0" presId="urn:microsoft.com/office/officeart/2005/8/layout/default"/>
    <dgm:cxn modelId="{FA8E98D5-29D9-4338-9124-DC19C66BBF3C}" type="presOf" srcId="{FFAD4253-5ED3-452D-8640-AD30A70FDA18}" destId="{F9FF1276-0F35-45B4-9511-EF771CA7E879}" srcOrd="0" destOrd="0" presId="urn:microsoft.com/office/officeart/2005/8/layout/default"/>
    <dgm:cxn modelId="{252B19E7-5A08-4159-A592-BF6B7AE87167}" type="presOf" srcId="{3B233E14-5F25-4376-9FE6-AFA6C23DECDC}" destId="{B4916FAF-AA93-4FA2-AA8D-C18AED64498E}" srcOrd="0" destOrd="0" presId="urn:microsoft.com/office/officeart/2005/8/layout/default"/>
    <dgm:cxn modelId="{257E6DF7-8697-4559-8B3D-775AE1BD9912}" type="presOf" srcId="{6A243F02-A17A-4D81-9B21-5971BAAEDB4D}" destId="{3E3B3157-8FC4-4246-B450-E58A15B14B3A}" srcOrd="0" destOrd="0" presId="urn:microsoft.com/office/officeart/2005/8/layout/default"/>
    <dgm:cxn modelId="{40FD4562-DAD0-43DC-9570-9D11F57CACA1}" type="presParOf" srcId="{3E3B3157-8FC4-4246-B450-E58A15B14B3A}" destId="{2EBC8471-84EA-4249-B10B-31DEC79F2607}" srcOrd="0" destOrd="0" presId="urn:microsoft.com/office/officeart/2005/8/layout/default"/>
    <dgm:cxn modelId="{80829159-DC1C-42AF-A5A5-F0327F890BF5}" type="presParOf" srcId="{3E3B3157-8FC4-4246-B450-E58A15B14B3A}" destId="{D1383186-37E6-4417-9DCD-565695B46488}" srcOrd="1" destOrd="0" presId="urn:microsoft.com/office/officeart/2005/8/layout/default"/>
    <dgm:cxn modelId="{50B06B67-AB27-41C3-98F1-170CE2160960}" type="presParOf" srcId="{3E3B3157-8FC4-4246-B450-E58A15B14B3A}" destId="{F9FF1276-0F35-45B4-9511-EF771CA7E879}" srcOrd="2" destOrd="0" presId="urn:microsoft.com/office/officeart/2005/8/layout/default"/>
    <dgm:cxn modelId="{855D490E-82D3-4882-8D8B-89A0231F93D5}" type="presParOf" srcId="{3E3B3157-8FC4-4246-B450-E58A15B14B3A}" destId="{7F6315FF-F004-43FC-AA84-429A7D88EB99}" srcOrd="3" destOrd="0" presId="urn:microsoft.com/office/officeart/2005/8/layout/default"/>
    <dgm:cxn modelId="{4CD65DCD-6C94-4E59-819F-CAFAD2A584DB}" type="presParOf" srcId="{3E3B3157-8FC4-4246-B450-E58A15B14B3A}" destId="{B4916FAF-AA93-4FA2-AA8D-C18AED64498E}" srcOrd="4" destOrd="0" presId="urn:microsoft.com/office/officeart/2005/8/layout/default"/>
    <dgm:cxn modelId="{E21CCB99-E5BF-4E5F-9F6D-2095D90347D3}" type="presParOf" srcId="{3E3B3157-8FC4-4246-B450-E58A15B14B3A}" destId="{30B414EB-26FA-4020-A1B8-072656E348D0}" srcOrd="5" destOrd="0" presId="urn:microsoft.com/office/officeart/2005/8/layout/default"/>
    <dgm:cxn modelId="{6A4B2E9F-1992-40C4-9102-4DCF03FE9004}" type="presParOf" srcId="{3E3B3157-8FC4-4246-B450-E58A15B14B3A}" destId="{3E4BCCB9-8374-4ACA-98D7-AF01164816DD}" srcOrd="6" destOrd="0" presId="urn:microsoft.com/office/officeart/2005/8/layout/default"/>
    <dgm:cxn modelId="{3C080316-0DC1-4814-8A9B-0A939B5D0BFD}" type="presParOf" srcId="{3E3B3157-8FC4-4246-B450-E58A15B14B3A}" destId="{B59729BE-03A7-4417-8CF7-C6C250821AB4}" srcOrd="7" destOrd="0" presId="urn:microsoft.com/office/officeart/2005/8/layout/default"/>
    <dgm:cxn modelId="{839E00EB-FA84-4C7F-9EB2-FD0DCB841104}" type="presParOf" srcId="{3E3B3157-8FC4-4246-B450-E58A15B14B3A}" destId="{F004D09F-38E4-44F7-8B39-1974CCF17E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5F15BB-4AEF-41B3-821C-529A70F3C43A}" type="doc">
      <dgm:prSet loTypeId="urn:microsoft.com/office/officeart/2005/8/layout/hList1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43FA8451-5510-47E6-B475-E5859DB136EC}">
      <dgm:prSet phldrT="[Texto]"/>
      <dgm:spPr/>
      <dgm:t>
        <a:bodyPr/>
        <a:lstStyle/>
        <a:p>
          <a:r>
            <a:rPr lang="es-MX" dirty="0"/>
            <a:t>Ventajas</a:t>
          </a:r>
        </a:p>
      </dgm:t>
    </dgm:pt>
    <dgm:pt modelId="{1D2FA4AE-0AA0-47C7-8F29-935C3B6CEF8F}" type="parTrans" cxnId="{E5503BFA-B84F-4F99-8416-0E330AF735F5}">
      <dgm:prSet/>
      <dgm:spPr/>
      <dgm:t>
        <a:bodyPr/>
        <a:lstStyle/>
        <a:p>
          <a:endParaRPr lang="es-MX"/>
        </a:p>
      </dgm:t>
    </dgm:pt>
    <dgm:pt modelId="{69C1974F-0999-4204-97B8-6EB28471E90B}" type="sibTrans" cxnId="{E5503BFA-B84F-4F99-8416-0E330AF735F5}">
      <dgm:prSet/>
      <dgm:spPr/>
      <dgm:t>
        <a:bodyPr/>
        <a:lstStyle/>
        <a:p>
          <a:endParaRPr lang="es-MX"/>
        </a:p>
      </dgm:t>
    </dgm:pt>
    <dgm:pt modelId="{995B8162-42E4-4686-8BE6-AC690FA8EEA7}">
      <dgm:prSet phldrT="[Texto]" custT="1"/>
      <dgm:spPr/>
      <dgm:t>
        <a:bodyPr/>
        <a:lstStyle/>
        <a:p>
          <a:r>
            <a:rPr lang="es-MX" sz="3600" dirty="0"/>
            <a:t>Alto Rendimiento: Llamadas directas al SO</a:t>
          </a:r>
        </a:p>
      </dgm:t>
    </dgm:pt>
    <dgm:pt modelId="{DE3BEA3A-CD92-44C2-867D-C07318F5FC85}" type="parTrans" cxnId="{221B5B3D-DB22-4CC7-8A37-C9A7F532B946}">
      <dgm:prSet/>
      <dgm:spPr/>
      <dgm:t>
        <a:bodyPr/>
        <a:lstStyle/>
        <a:p>
          <a:endParaRPr lang="es-MX"/>
        </a:p>
      </dgm:t>
    </dgm:pt>
    <dgm:pt modelId="{E4D8D71A-EE76-43CD-9D1E-597F15EE3DDD}" type="sibTrans" cxnId="{221B5B3D-DB22-4CC7-8A37-C9A7F532B946}">
      <dgm:prSet/>
      <dgm:spPr/>
      <dgm:t>
        <a:bodyPr/>
        <a:lstStyle/>
        <a:p>
          <a:endParaRPr lang="es-MX"/>
        </a:p>
      </dgm:t>
    </dgm:pt>
    <dgm:pt modelId="{099EEA8C-08B9-4CF7-AE5F-F4E2B17EB0D8}">
      <dgm:prSet phldrT="[Texto]" custT="1"/>
      <dgm:spPr/>
      <dgm:t>
        <a:bodyPr/>
        <a:lstStyle/>
        <a:p>
          <a:r>
            <a:rPr lang="es-MX" sz="3600" dirty="0"/>
            <a:t>Lenguaje Actualizado</a:t>
          </a:r>
        </a:p>
      </dgm:t>
    </dgm:pt>
    <dgm:pt modelId="{665680A7-53E2-4BDB-83CF-E38D40695ECE}" type="parTrans" cxnId="{E501BE5F-3D94-4163-9807-BAF9C9770BAA}">
      <dgm:prSet/>
      <dgm:spPr/>
      <dgm:t>
        <a:bodyPr/>
        <a:lstStyle/>
        <a:p>
          <a:endParaRPr lang="es-MX"/>
        </a:p>
      </dgm:t>
    </dgm:pt>
    <dgm:pt modelId="{4F7F5B5B-7D8D-44A9-BDD4-A5DCCED66C51}" type="sibTrans" cxnId="{E501BE5F-3D94-4163-9807-BAF9C9770BAA}">
      <dgm:prSet/>
      <dgm:spPr/>
      <dgm:t>
        <a:bodyPr/>
        <a:lstStyle/>
        <a:p>
          <a:endParaRPr lang="es-MX"/>
        </a:p>
      </dgm:t>
    </dgm:pt>
    <dgm:pt modelId="{E7E6F158-A73C-4C19-9017-EF3021115BF8}">
      <dgm:prSet phldrT="[Texto]"/>
      <dgm:spPr/>
      <dgm:t>
        <a:bodyPr/>
        <a:lstStyle/>
        <a:p>
          <a:r>
            <a:rPr lang="es-MX" dirty="0"/>
            <a:t>Desventajas</a:t>
          </a:r>
        </a:p>
      </dgm:t>
    </dgm:pt>
    <dgm:pt modelId="{BB9D1B00-E6AC-453F-8EE0-DB6A3D692A7D}" type="parTrans" cxnId="{B859BB1E-FB4B-46AB-A436-44B23A166812}">
      <dgm:prSet/>
      <dgm:spPr/>
      <dgm:t>
        <a:bodyPr/>
        <a:lstStyle/>
        <a:p>
          <a:endParaRPr lang="es-MX"/>
        </a:p>
      </dgm:t>
    </dgm:pt>
    <dgm:pt modelId="{5A456805-2132-4375-B7C7-E82EF87933D2}" type="sibTrans" cxnId="{B859BB1E-FB4B-46AB-A436-44B23A166812}">
      <dgm:prSet/>
      <dgm:spPr/>
      <dgm:t>
        <a:bodyPr/>
        <a:lstStyle/>
        <a:p>
          <a:endParaRPr lang="es-MX"/>
        </a:p>
      </dgm:t>
    </dgm:pt>
    <dgm:pt modelId="{7F00A1D3-8FC2-4B0C-A778-ACCB5912AE03}">
      <dgm:prSet phldrT="[Texto]" custT="1"/>
      <dgm:spPr/>
      <dgm:t>
        <a:bodyPr/>
        <a:lstStyle/>
        <a:p>
          <a:r>
            <a:rPr lang="es-MX" sz="2800" b="0" i="0" dirty="0"/>
            <a:t>Las </a:t>
          </a:r>
          <a:r>
            <a:rPr lang="es-MX" sz="2800" b="1" i="0" dirty="0"/>
            <a:t>principales desventajas </a:t>
          </a:r>
          <a:r>
            <a:rPr lang="es-MX" sz="2800" b="0" i="0" dirty="0"/>
            <a:t>de C++ es que se trata de un lenguaje muy amplio ( </a:t>
          </a:r>
          <a:r>
            <a:rPr lang="es-MX" sz="2800" b="0" i="1" dirty="0"/>
            <a:t>con muchos años y muchas líneas de código </a:t>
          </a:r>
          <a:r>
            <a:rPr lang="es-MX" sz="2800" b="0" i="0" dirty="0"/>
            <a:t>), tiene que tener una compilación por plataforma y su depuración se complica debido a los errores que surgen.</a:t>
          </a:r>
          <a:endParaRPr lang="es-MX" sz="2800" dirty="0"/>
        </a:p>
      </dgm:t>
    </dgm:pt>
    <dgm:pt modelId="{E6178F21-231F-429D-9D3D-B2A87DAD4BEF}" type="parTrans" cxnId="{9A99AA81-F04F-46FB-8F5F-ADE3063F4486}">
      <dgm:prSet/>
      <dgm:spPr/>
      <dgm:t>
        <a:bodyPr/>
        <a:lstStyle/>
        <a:p>
          <a:endParaRPr lang="es-MX"/>
        </a:p>
      </dgm:t>
    </dgm:pt>
    <dgm:pt modelId="{31136574-E10A-4C1E-B620-67FCA473646D}" type="sibTrans" cxnId="{9A99AA81-F04F-46FB-8F5F-ADE3063F4486}">
      <dgm:prSet/>
      <dgm:spPr/>
      <dgm:t>
        <a:bodyPr/>
        <a:lstStyle/>
        <a:p>
          <a:endParaRPr lang="es-MX"/>
        </a:p>
      </dgm:t>
    </dgm:pt>
    <dgm:pt modelId="{ED404634-FDF3-4231-882A-D76EB70DF251}">
      <dgm:prSet phldrT="[Texto]" custT="1"/>
      <dgm:spPr/>
      <dgm:t>
        <a:bodyPr/>
        <a:lstStyle/>
        <a:p>
          <a:r>
            <a:rPr lang="es-MX" sz="3600" dirty="0"/>
            <a:t>Multiplataforma</a:t>
          </a:r>
        </a:p>
      </dgm:t>
    </dgm:pt>
    <dgm:pt modelId="{A9134641-99D0-4208-9A88-B95ADE7C29B4}" type="parTrans" cxnId="{AD788A8C-F1F6-412D-9D1F-366D3552FF85}">
      <dgm:prSet/>
      <dgm:spPr/>
      <dgm:t>
        <a:bodyPr/>
        <a:lstStyle/>
        <a:p>
          <a:endParaRPr lang="es-MX"/>
        </a:p>
      </dgm:t>
    </dgm:pt>
    <dgm:pt modelId="{F6F067C5-6470-49B2-8ACB-F8AFD2B9F56C}" type="sibTrans" cxnId="{AD788A8C-F1F6-412D-9D1F-366D3552FF85}">
      <dgm:prSet/>
      <dgm:spPr/>
      <dgm:t>
        <a:bodyPr/>
        <a:lstStyle/>
        <a:p>
          <a:endParaRPr lang="es-MX"/>
        </a:p>
      </dgm:t>
    </dgm:pt>
    <dgm:pt modelId="{EE5C75EC-6301-4F62-900F-D354F675DA4E}">
      <dgm:prSet phldrT="[Texto]" custT="1"/>
      <dgm:spPr/>
      <dgm:t>
        <a:bodyPr/>
        <a:lstStyle/>
        <a:p>
          <a:r>
            <a:rPr lang="es-MX" sz="3600" dirty="0"/>
            <a:t>Extendido: </a:t>
          </a:r>
        </a:p>
      </dgm:t>
    </dgm:pt>
    <dgm:pt modelId="{8987B864-6A92-408C-8F67-4D5F191027C3}" type="parTrans" cxnId="{1BA37ED3-3C1C-4E70-A03B-D3B67D3A0619}">
      <dgm:prSet/>
      <dgm:spPr/>
      <dgm:t>
        <a:bodyPr/>
        <a:lstStyle/>
        <a:p>
          <a:endParaRPr lang="es-MX"/>
        </a:p>
      </dgm:t>
    </dgm:pt>
    <dgm:pt modelId="{B50E7F15-FF13-4584-BD27-DBC454B75477}" type="sibTrans" cxnId="{1BA37ED3-3C1C-4E70-A03B-D3B67D3A0619}">
      <dgm:prSet/>
      <dgm:spPr/>
      <dgm:t>
        <a:bodyPr/>
        <a:lstStyle/>
        <a:p>
          <a:endParaRPr lang="es-MX"/>
        </a:p>
      </dgm:t>
    </dgm:pt>
    <dgm:pt modelId="{ACA29B19-A9DE-4C6B-8DB0-A22463706301}" type="pres">
      <dgm:prSet presAssocID="{5B5F15BB-4AEF-41B3-821C-529A70F3C43A}" presName="Name0" presStyleCnt="0">
        <dgm:presLayoutVars>
          <dgm:dir/>
          <dgm:animLvl val="lvl"/>
          <dgm:resizeHandles val="exact"/>
        </dgm:presLayoutVars>
      </dgm:prSet>
      <dgm:spPr/>
    </dgm:pt>
    <dgm:pt modelId="{F4247A8E-A1A5-4893-9AF1-65FF95D2FE81}" type="pres">
      <dgm:prSet presAssocID="{43FA8451-5510-47E6-B475-E5859DB136EC}" presName="composite" presStyleCnt="0"/>
      <dgm:spPr/>
    </dgm:pt>
    <dgm:pt modelId="{EB3A8FE4-0E2F-4D60-803C-6E07BC74639E}" type="pres">
      <dgm:prSet presAssocID="{43FA8451-5510-47E6-B475-E5859DB136E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A089702-6113-43B4-B2EB-3C7B2FB35E2C}" type="pres">
      <dgm:prSet presAssocID="{43FA8451-5510-47E6-B475-E5859DB136EC}" presName="desTx" presStyleLbl="alignAccFollowNode1" presStyleIdx="0" presStyleCnt="2">
        <dgm:presLayoutVars>
          <dgm:bulletEnabled val="1"/>
        </dgm:presLayoutVars>
      </dgm:prSet>
      <dgm:spPr/>
    </dgm:pt>
    <dgm:pt modelId="{86EA09E8-0E7A-47F0-BA32-CF414E2DE947}" type="pres">
      <dgm:prSet presAssocID="{69C1974F-0999-4204-97B8-6EB28471E90B}" presName="space" presStyleCnt="0"/>
      <dgm:spPr/>
    </dgm:pt>
    <dgm:pt modelId="{2E1EAF76-6954-4223-A905-02F6D144A576}" type="pres">
      <dgm:prSet presAssocID="{E7E6F158-A73C-4C19-9017-EF3021115BF8}" presName="composite" presStyleCnt="0"/>
      <dgm:spPr/>
    </dgm:pt>
    <dgm:pt modelId="{C0185598-7EFB-4086-AC2E-F90E1C47D1FF}" type="pres">
      <dgm:prSet presAssocID="{E7E6F158-A73C-4C19-9017-EF3021115BF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EC7F633-8D0D-4FC1-B7E3-F35559F08FAC}" type="pres">
      <dgm:prSet presAssocID="{E7E6F158-A73C-4C19-9017-EF3021115BF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859BB1E-FB4B-46AB-A436-44B23A166812}" srcId="{5B5F15BB-4AEF-41B3-821C-529A70F3C43A}" destId="{E7E6F158-A73C-4C19-9017-EF3021115BF8}" srcOrd="1" destOrd="0" parTransId="{BB9D1B00-E6AC-453F-8EE0-DB6A3D692A7D}" sibTransId="{5A456805-2132-4375-B7C7-E82EF87933D2}"/>
    <dgm:cxn modelId="{309B3D39-77B6-4CDD-9306-6FA253ACF08D}" type="presOf" srcId="{ED404634-FDF3-4231-882A-D76EB70DF251}" destId="{5A089702-6113-43B4-B2EB-3C7B2FB35E2C}" srcOrd="0" destOrd="2" presId="urn:microsoft.com/office/officeart/2005/8/layout/hList1"/>
    <dgm:cxn modelId="{221B5B3D-DB22-4CC7-8A37-C9A7F532B946}" srcId="{43FA8451-5510-47E6-B475-E5859DB136EC}" destId="{995B8162-42E4-4686-8BE6-AC690FA8EEA7}" srcOrd="0" destOrd="0" parTransId="{DE3BEA3A-CD92-44C2-867D-C07318F5FC85}" sibTransId="{E4D8D71A-EE76-43CD-9D1E-597F15EE3DDD}"/>
    <dgm:cxn modelId="{4A43593F-7BC8-4F6C-B0CC-185054BA621A}" type="presOf" srcId="{5B5F15BB-4AEF-41B3-821C-529A70F3C43A}" destId="{ACA29B19-A9DE-4C6B-8DB0-A22463706301}" srcOrd="0" destOrd="0" presId="urn:microsoft.com/office/officeart/2005/8/layout/hList1"/>
    <dgm:cxn modelId="{E501BE5F-3D94-4163-9807-BAF9C9770BAA}" srcId="{43FA8451-5510-47E6-B475-E5859DB136EC}" destId="{099EEA8C-08B9-4CF7-AE5F-F4E2B17EB0D8}" srcOrd="1" destOrd="0" parTransId="{665680A7-53E2-4BDB-83CF-E38D40695ECE}" sibTransId="{4F7F5B5B-7D8D-44A9-BDD4-A5DCCED66C51}"/>
    <dgm:cxn modelId="{9DE4C847-855F-4C08-9510-CCD831662784}" type="presOf" srcId="{099EEA8C-08B9-4CF7-AE5F-F4E2B17EB0D8}" destId="{5A089702-6113-43B4-B2EB-3C7B2FB35E2C}" srcOrd="0" destOrd="1" presId="urn:microsoft.com/office/officeart/2005/8/layout/hList1"/>
    <dgm:cxn modelId="{73D51780-C756-4958-AAC3-A2C9CEAE34A7}" type="presOf" srcId="{7F00A1D3-8FC2-4B0C-A778-ACCB5912AE03}" destId="{AEC7F633-8D0D-4FC1-B7E3-F35559F08FAC}" srcOrd="0" destOrd="0" presId="urn:microsoft.com/office/officeart/2005/8/layout/hList1"/>
    <dgm:cxn modelId="{9A99AA81-F04F-46FB-8F5F-ADE3063F4486}" srcId="{E7E6F158-A73C-4C19-9017-EF3021115BF8}" destId="{7F00A1D3-8FC2-4B0C-A778-ACCB5912AE03}" srcOrd="0" destOrd="0" parTransId="{E6178F21-231F-429D-9D3D-B2A87DAD4BEF}" sibTransId="{31136574-E10A-4C1E-B620-67FCA473646D}"/>
    <dgm:cxn modelId="{AD788A8C-F1F6-412D-9D1F-366D3552FF85}" srcId="{43FA8451-5510-47E6-B475-E5859DB136EC}" destId="{ED404634-FDF3-4231-882A-D76EB70DF251}" srcOrd="2" destOrd="0" parTransId="{A9134641-99D0-4208-9A88-B95ADE7C29B4}" sibTransId="{F6F067C5-6470-49B2-8ACB-F8AFD2B9F56C}"/>
    <dgm:cxn modelId="{34C7FD97-2FD2-4189-945E-B241C3FD9142}" type="presOf" srcId="{43FA8451-5510-47E6-B475-E5859DB136EC}" destId="{EB3A8FE4-0E2F-4D60-803C-6E07BC74639E}" srcOrd="0" destOrd="0" presId="urn:microsoft.com/office/officeart/2005/8/layout/hList1"/>
    <dgm:cxn modelId="{2F6CC2C2-6254-4769-B501-156E75A1FEB7}" type="presOf" srcId="{E7E6F158-A73C-4C19-9017-EF3021115BF8}" destId="{C0185598-7EFB-4086-AC2E-F90E1C47D1FF}" srcOrd="0" destOrd="0" presId="urn:microsoft.com/office/officeart/2005/8/layout/hList1"/>
    <dgm:cxn modelId="{1BA37ED3-3C1C-4E70-A03B-D3B67D3A0619}" srcId="{43FA8451-5510-47E6-B475-E5859DB136EC}" destId="{EE5C75EC-6301-4F62-900F-D354F675DA4E}" srcOrd="3" destOrd="0" parTransId="{8987B864-6A92-408C-8F67-4D5F191027C3}" sibTransId="{B50E7F15-FF13-4584-BD27-DBC454B75477}"/>
    <dgm:cxn modelId="{73067BEB-0038-435E-A5E7-5CAAD4D76FF4}" type="presOf" srcId="{995B8162-42E4-4686-8BE6-AC690FA8EEA7}" destId="{5A089702-6113-43B4-B2EB-3C7B2FB35E2C}" srcOrd="0" destOrd="0" presId="urn:microsoft.com/office/officeart/2005/8/layout/hList1"/>
    <dgm:cxn modelId="{40871AEE-1038-4127-9512-3CAFA73432EA}" type="presOf" srcId="{EE5C75EC-6301-4F62-900F-D354F675DA4E}" destId="{5A089702-6113-43B4-B2EB-3C7B2FB35E2C}" srcOrd="0" destOrd="3" presId="urn:microsoft.com/office/officeart/2005/8/layout/hList1"/>
    <dgm:cxn modelId="{E5503BFA-B84F-4F99-8416-0E330AF735F5}" srcId="{5B5F15BB-4AEF-41B3-821C-529A70F3C43A}" destId="{43FA8451-5510-47E6-B475-E5859DB136EC}" srcOrd="0" destOrd="0" parTransId="{1D2FA4AE-0AA0-47C7-8F29-935C3B6CEF8F}" sibTransId="{69C1974F-0999-4204-97B8-6EB28471E90B}"/>
    <dgm:cxn modelId="{C276D6A8-B8A9-43E1-A539-2D18B9BAD56A}" type="presParOf" srcId="{ACA29B19-A9DE-4C6B-8DB0-A22463706301}" destId="{F4247A8E-A1A5-4893-9AF1-65FF95D2FE81}" srcOrd="0" destOrd="0" presId="urn:microsoft.com/office/officeart/2005/8/layout/hList1"/>
    <dgm:cxn modelId="{82976874-67F0-4E8C-AC2B-AC7175705BF7}" type="presParOf" srcId="{F4247A8E-A1A5-4893-9AF1-65FF95D2FE81}" destId="{EB3A8FE4-0E2F-4D60-803C-6E07BC74639E}" srcOrd="0" destOrd="0" presId="urn:microsoft.com/office/officeart/2005/8/layout/hList1"/>
    <dgm:cxn modelId="{1C291B65-9FE8-43CB-BF9E-471CE0350866}" type="presParOf" srcId="{F4247A8E-A1A5-4893-9AF1-65FF95D2FE81}" destId="{5A089702-6113-43B4-B2EB-3C7B2FB35E2C}" srcOrd="1" destOrd="0" presId="urn:microsoft.com/office/officeart/2005/8/layout/hList1"/>
    <dgm:cxn modelId="{67FC46E0-F4C0-408F-97A3-93B5CAB12C21}" type="presParOf" srcId="{ACA29B19-A9DE-4C6B-8DB0-A22463706301}" destId="{86EA09E8-0E7A-47F0-BA32-CF414E2DE947}" srcOrd="1" destOrd="0" presId="urn:microsoft.com/office/officeart/2005/8/layout/hList1"/>
    <dgm:cxn modelId="{40063EF8-10B2-4FF8-A75D-EB30BE90423F}" type="presParOf" srcId="{ACA29B19-A9DE-4C6B-8DB0-A22463706301}" destId="{2E1EAF76-6954-4223-A905-02F6D144A576}" srcOrd="2" destOrd="0" presId="urn:microsoft.com/office/officeart/2005/8/layout/hList1"/>
    <dgm:cxn modelId="{2EBBE79F-543B-4977-BAB5-BE0EE5D7F086}" type="presParOf" srcId="{2E1EAF76-6954-4223-A905-02F6D144A576}" destId="{C0185598-7EFB-4086-AC2E-F90E1C47D1FF}" srcOrd="0" destOrd="0" presId="urn:microsoft.com/office/officeart/2005/8/layout/hList1"/>
    <dgm:cxn modelId="{E5420FEF-C97B-4AB8-9BAF-A105247E2FD8}" type="presParOf" srcId="{2E1EAF76-6954-4223-A905-02F6D144A576}" destId="{AEC7F633-8D0D-4FC1-B7E3-F35559F08F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B4909F-050A-4BCE-AF33-65F456995529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877E30CB-7A92-4D93-8617-BAD90CFDED4B}">
      <dgm:prSet phldrT="[Texto]"/>
      <dgm:spPr/>
      <dgm:t>
        <a:bodyPr/>
        <a:lstStyle/>
        <a:p>
          <a:r>
            <a:rPr lang="es-MX" b="1" i="0" dirty="0"/>
            <a:t>Compatibilidad con bibliotecas </a:t>
          </a:r>
          <a:r>
            <a:rPr lang="es-MX" b="0" i="0" dirty="0"/>
            <a:t>: A través de bibliotecas hay muchas funciones que están disponible y que ayudan a escribir código rápidamente.</a:t>
          </a:r>
          <a:endParaRPr lang="es-MX" dirty="0"/>
        </a:p>
      </dgm:t>
    </dgm:pt>
    <dgm:pt modelId="{0FA9F148-F01B-4F0C-8EB2-D7F87FCB4CB0}" type="parTrans" cxnId="{048E8ED6-FCE6-40AA-A3C1-B313768CCFEC}">
      <dgm:prSet/>
      <dgm:spPr/>
      <dgm:t>
        <a:bodyPr/>
        <a:lstStyle/>
        <a:p>
          <a:endParaRPr lang="es-MX"/>
        </a:p>
      </dgm:t>
    </dgm:pt>
    <dgm:pt modelId="{B19ABC18-F899-4DE5-9C02-C84A8267D18C}" type="sibTrans" cxnId="{048E8ED6-FCE6-40AA-A3C1-B313768CCFEC}">
      <dgm:prSet/>
      <dgm:spPr/>
      <dgm:t>
        <a:bodyPr/>
        <a:lstStyle/>
        <a:p>
          <a:endParaRPr lang="es-MX"/>
        </a:p>
      </dgm:t>
    </dgm:pt>
    <dgm:pt modelId="{FB3CBE55-D4A8-4CE7-B66A-666C94129842}">
      <dgm:prSet phldrT="[Texto]"/>
      <dgm:spPr/>
      <dgm:t>
        <a:bodyPr/>
        <a:lstStyle/>
        <a:p>
          <a:r>
            <a:rPr lang="es-MX" b="1" i="0" dirty="0"/>
            <a:t>Orientado a Objetos </a:t>
          </a:r>
          <a:r>
            <a:rPr lang="es-MX" b="0" i="0" dirty="0"/>
            <a:t>: El foco de la programación está en los objetos y la manipulación y configuración de sus distintos parámetros o propiedades.</a:t>
          </a:r>
          <a:endParaRPr lang="es-MX" dirty="0"/>
        </a:p>
      </dgm:t>
    </dgm:pt>
    <dgm:pt modelId="{2ADB4E3A-CC6E-4FFE-B79B-8CF0421A390D}" type="parTrans" cxnId="{BF7EC447-4FCB-4410-97BF-A45B05168CD0}">
      <dgm:prSet/>
      <dgm:spPr/>
      <dgm:t>
        <a:bodyPr/>
        <a:lstStyle/>
        <a:p>
          <a:endParaRPr lang="es-MX"/>
        </a:p>
      </dgm:t>
    </dgm:pt>
    <dgm:pt modelId="{C7FB0376-04FE-46CF-AECC-6A3B26AF7D5E}" type="sibTrans" cxnId="{BF7EC447-4FCB-4410-97BF-A45B05168CD0}">
      <dgm:prSet/>
      <dgm:spPr/>
      <dgm:t>
        <a:bodyPr/>
        <a:lstStyle/>
        <a:p>
          <a:endParaRPr lang="es-MX"/>
        </a:p>
      </dgm:t>
    </dgm:pt>
    <dgm:pt modelId="{DA14153A-BF39-4541-A09A-0450D7381AA6}">
      <dgm:prSet phldrT="[Texto]"/>
      <dgm:spPr/>
      <dgm:t>
        <a:bodyPr/>
        <a:lstStyle/>
        <a:p>
          <a:r>
            <a:rPr lang="es-MX" b="1" i="0" dirty="0"/>
            <a:t>Rapidez </a:t>
          </a:r>
          <a:r>
            <a:rPr lang="es-MX" b="0" i="0" dirty="0"/>
            <a:t>: La compilación y ejecución de un programa en C++ es mucho más rápida que en la mayoría de lenguajes de programación.</a:t>
          </a:r>
          <a:endParaRPr lang="es-MX" dirty="0"/>
        </a:p>
      </dgm:t>
    </dgm:pt>
    <dgm:pt modelId="{FA244249-DC11-4E1F-B208-3AC5D6ECBD82}" type="parTrans" cxnId="{84B39C12-62DA-4520-BCCB-D842084A0BC3}">
      <dgm:prSet/>
      <dgm:spPr/>
      <dgm:t>
        <a:bodyPr/>
        <a:lstStyle/>
        <a:p>
          <a:endParaRPr lang="es-MX"/>
        </a:p>
      </dgm:t>
    </dgm:pt>
    <dgm:pt modelId="{36BCC15F-92E8-4DC6-A107-E26B780873BF}" type="sibTrans" cxnId="{84B39C12-62DA-4520-BCCB-D842084A0BC3}">
      <dgm:prSet/>
      <dgm:spPr/>
      <dgm:t>
        <a:bodyPr/>
        <a:lstStyle/>
        <a:p>
          <a:endParaRPr lang="es-MX"/>
        </a:p>
      </dgm:t>
    </dgm:pt>
    <dgm:pt modelId="{B0FE4AC4-7728-4FBC-9CDF-F7A004596B7D}">
      <dgm:prSet phldrT="[Texto]"/>
      <dgm:spPr/>
      <dgm:t>
        <a:bodyPr/>
        <a:lstStyle/>
        <a:p>
          <a:r>
            <a:rPr lang="es-MX" b="1" i="0"/>
            <a:t>Compilación </a:t>
          </a:r>
          <a:r>
            <a:rPr lang="es-MX" b="0" i="0"/>
            <a:t>: En C++ es necesario compilar el código de bajo nivel antes de ejecutarse, algo que no ocurre en otros lenguajes.</a:t>
          </a:r>
          <a:endParaRPr lang="es-MX" dirty="0"/>
        </a:p>
      </dgm:t>
    </dgm:pt>
    <dgm:pt modelId="{536C5CBD-0F7C-4FE0-9F11-AEE0F92B70B1}" type="parTrans" cxnId="{42E3ABB1-B614-44B3-B12F-136E91BDF9D2}">
      <dgm:prSet/>
      <dgm:spPr/>
      <dgm:t>
        <a:bodyPr/>
        <a:lstStyle/>
        <a:p>
          <a:endParaRPr lang="es-MX"/>
        </a:p>
      </dgm:t>
    </dgm:pt>
    <dgm:pt modelId="{FF1ED3AC-B4F4-4980-B7AF-D2F8536877A6}" type="sibTrans" cxnId="{42E3ABB1-B614-44B3-B12F-136E91BDF9D2}">
      <dgm:prSet/>
      <dgm:spPr/>
      <dgm:t>
        <a:bodyPr/>
        <a:lstStyle/>
        <a:p>
          <a:endParaRPr lang="es-MX"/>
        </a:p>
      </dgm:t>
    </dgm:pt>
    <dgm:pt modelId="{C29BD3E2-2731-4A6F-987F-29CE06784AAC}">
      <dgm:prSet phldrT="[Texto]"/>
      <dgm:spPr/>
      <dgm:t>
        <a:bodyPr/>
        <a:lstStyle/>
        <a:p>
          <a:r>
            <a:rPr lang="es-MX" b="1" i="0"/>
            <a:t>Didáctico </a:t>
          </a:r>
          <a:r>
            <a:rPr lang="es-MX" b="0" i="0"/>
            <a:t>: Aprendiendo programación en C++ luego es mucho más fácil aprender lenguajes como Java, C#, PHP, Javascript, etc.</a:t>
          </a:r>
          <a:endParaRPr lang="es-MX" dirty="0"/>
        </a:p>
      </dgm:t>
    </dgm:pt>
    <dgm:pt modelId="{91FA591C-5C12-4DC5-BD18-949D60741071}" type="parTrans" cxnId="{03A3CAC3-F3AC-4684-82DF-F70ECAF2A790}">
      <dgm:prSet/>
      <dgm:spPr/>
      <dgm:t>
        <a:bodyPr/>
        <a:lstStyle/>
        <a:p>
          <a:endParaRPr lang="es-MX"/>
        </a:p>
      </dgm:t>
    </dgm:pt>
    <dgm:pt modelId="{527E119C-C700-4FC2-9C25-B7943C0E354A}" type="sibTrans" cxnId="{03A3CAC3-F3AC-4684-82DF-F70ECAF2A790}">
      <dgm:prSet/>
      <dgm:spPr/>
      <dgm:t>
        <a:bodyPr/>
        <a:lstStyle/>
        <a:p>
          <a:endParaRPr lang="es-MX"/>
        </a:p>
      </dgm:t>
    </dgm:pt>
    <dgm:pt modelId="{A550D69F-C133-4D66-9674-9A3B665BFE32}" type="pres">
      <dgm:prSet presAssocID="{E0B4909F-050A-4BCE-AF33-65F456995529}" presName="Name0" presStyleCnt="0">
        <dgm:presLayoutVars>
          <dgm:chMax val="7"/>
          <dgm:chPref val="7"/>
          <dgm:dir/>
        </dgm:presLayoutVars>
      </dgm:prSet>
      <dgm:spPr/>
    </dgm:pt>
    <dgm:pt modelId="{ED321691-0310-410D-B76E-3AD4E554BF70}" type="pres">
      <dgm:prSet presAssocID="{E0B4909F-050A-4BCE-AF33-65F456995529}" presName="Name1" presStyleCnt="0"/>
      <dgm:spPr/>
    </dgm:pt>
    <dgm:pt modelId="{252A1EB9-32A8-45B4-BE75-ADD5F0689B73}" type="pres">
      <dgm:prSet presAssocID="{E0B4909F-050A-4BCE-AF33-65F456995529}" presName="cycle" presStyleCnt="0"/>
      <dgm:spPr/>
    </dgm:pt>
    <dgm:pt modelId="{105A3E27-157D-4597-B047-1466FF5D110F}" type="pres">
      <dgm:prSet presAssocID="{E0B4909F-050A-4BCE-AF33-65F456995529}" presName="srcNode" presStyleLbl="node1" presStyleIdx="0" presStyleCnt="5"/>
      <dgm:spPr/>
    </dgm:pt>
    <dgm:pt modelId="{50B59689-9A79-497F-AF64-9AE280BF3AD4}" type="pres">
      <dgm:prSet presAssocID="{E0B4909F-050A-4BCE-AF33-65F456995529}" presName="conn" presStyleLbl="parChTrans1D2" presStyleIdx="0" presStyleCnt="1"/>
      <dgm:spPr/>
    </dgm:pt>
    <dgm:pt modelId="{20085E4C-A2B1-426B-86DA-F7377EDA8D4F}" type="pres">
      <dgm:prSet presAssocID="{E0B4909F-050A-4BCE-AF33-65F456995529}" presName="extraNode" presStyleLbl="node1" presStyleIdx="0" presStyleCnt="5"/>
      <dgm:spPr/>
    </dgm:pt>
    <dgm:pt modelId="{5B4878C0-C3D7-4BE2-8C24-859261068CDC}" type="pres">
      <dgm:prSet presAssocID="{E0B4909F-050A-4BCE-AF33-65F456995529}" presName="dstNode" presStyleLbl="node1" presStyleIdx="0" presStyleCnt="5"/>
      <dgm:spPr/>
    </dgm:pt>
    <dgm:pt modelId="{6E89A69B-65BB-48BE-9B32-13BDD30A89E9}" type="pres">
      <dgm:prSet presAssocID="{877E30CB-7A92-4D93-8617-BAD90CFDED4B}" presName="text_1" presStyleLbl="node1" presStyleIdx="0" presStyleCnt="5">
        <dgm:presLayoutVars>
          <dgm:bulletEnabled val="1"/>
        </dgm:presLayoutVars>
      </dgm:prSet>
      <dgm:spPr/>
    </dgm:pt>
    <dgm:pt modelId="{3E2DA462-047C-4108-ABA4-E91F8CDC586A}" type="pres">
      <dgm:prSet presAssocID="{877E30CB-7A92-4D93-8617-BAD90CFDED4B}" presName="accent_1" presStyleCnt="0"/>
      <dgm:spPr/>
    </dgm:pt>
    <dgm:pt modelId="{786AAAFF-C270-4419-925F-87B3644808F1}" type="pres">
      <dgm:prSet presAssocID="{877E30CB-7A92-4D93-8617-BAD90CFDED4B}" presName="accentRepeatNode" presStyleLbl="solidFgAcc1" presStyleIdx="0" presStyleCnt="5"/>
      <dgm:spPr>
        <a:solidFill>
          <a:schemeClr val="accent2"/>
        </a:solidFill>
      </dgm:spPr>
    </dgm:pt>
    <dgm:pt modelId="{51F82632-7127-4723-82E4-16B6C4BD1AEC}" type="pres">
      <dgm:prSet presAssocID="{FB3CBE55-D4A8-4CE7-B66A-666C94129842}" presName="text_2" presStyleLbl="node1" presStyleIdx="1" presStyleCnt="5">
        <dgm:presLayoutVars>
          <dgm:bulletEnabled val="1"/>
        </dgm:presLayoutVars>
      </dgm:prSet>
      <dgm:spPr/>
    </dgm:pt>
    <dgm:pt modelId="{0625C719-D48B-456C-9B4A-C9A2422135BD}" type="pres">
      <dgm:prSet presAssocID="{FB3CBE55-D4A8-4CE7-B66A-666C94129842}" presName="accent_2" presStyleCnt="0"/>
      <dgm:spPr/>
    </dgm:pt>
    <dgm:pt modelId="{ABA7E961-E908-4864-819F-072745E5E671}" type="pres">
      <dgm:prSet presAssocID="{FB3CBE55-D4A8-4CE7-B66A-666C94129842}" presName="accentRepeatNode" presStyleLbl="solidFgAcc1" presStyleIdx="1" presStyleCnt="5"/>
      <dgm:spPr>
        <a:solidFill>
          <a:schemeClr val="bg2">
            <a:lumMod val="75000"/>
          </a:schemeClr>
        </a:solidFill>
      </dgm:spPr>
    </dgm:pt>
    <dgm:pt modelId="{D5D52771-DD7E-450D-B421-AD93A856DE08}" type="pres">
      <dgm:prSet presAssocID="{DA14153A-BF39-4541-A09A-0450D7381AA6}" presName="text_3" presStyleLbl="node1" presStyleIdx="2" presStyleCnt="5">
        <dgm:presLayoutVars>
          <dgm:bulletEnabled val="1"/>
        </dgm:presLayoutVars>
      </dgm:prSet>
      <dgm:spPr/>
    </dgm:pt>
    <dgm:pt modelId="{567D8A1D-DEE0-486B-BBD3-368158E40DEE}" type="pres">
      <dgm:prSet presAssocID="{DA14153A-BF39-4541-A09A-0450D7381AA6}" presName="accent_3" presStyleCnt="0"/>
      <dgm:spPr/>
    </dgm:pt>
    <dgm:pt modelId="{2E28C535-D4EA-4780-BC1F-AB2DB3B649BF}" type="pres">
      <dgm:prSet presAssocID="{DA14153A-BF39-4541-A09A-0450D7381AA6}" presName="accentRepeatNode" presStyleLbl="solidFgAcc1" presStyleIdx="2" presStyleCnt="5"/>
      <dgm:spPr>
        <a:solidFill>
          <a:schemeClr val="accent4"/>
        </a:solidFill>
      </dgm:spPr>
    </dgm:pt>
    <dgm:pt modelId="{B9D68141-C2BB-4D4D-93AD-4E86BEBC4D2B}" type="pres">
      <dgm:prSet presAssocID="{B0FE4AC4-7728-4FBC-9CDF-F7A004596B7D}" presName="text_4" presStyleLbl="node1" presStyleIdx="3" presStyleCnt="5">
        <dgm:presLayoutVars>
          <dgm:bulletEnabled val="1"/>
        </dgm:presLayoutVars>
      </dgm:prSet>
      <dgm:spPr/>
    </dgm:pt>
    <dgm:pt modelId="{46DDBC74-14DD-4BEF-904A-CEFFCC2C246F}" type="pres">
      <dgm:prSet presAssocID="{B0FE4AC4-7728-4FBC-9CDF-F7A004596B7D}" presName="accent_4" presStyleCnt="0"/>
      <dgm:spPr/>
    </dgm:pt>
    <dgm:pt modelId="{5411CFE9-192D-42FF-B9F9-CC3A45BF60A5}" type="pres">
      <dgm:prSet presAssocID="{B0FE4AC4-7728-4FBC-9CDF-F7A004596B7D}" presName="accentRepeatNode" presStyleLbl="solidFgAcc1" presStyleIdx="3" presStyleCnt="5"/>
      <dgm:spPr>
        <a:solidFill>
          <a:srgbClr val="00B0F0"/>
        </a:solidFill>
      </dgm:spPr>
    </dgm:pt>
    <dgm:pt modelId="{03AC590C-1EE0-441E-BE13-5FAEB26CEDF0}" type="pres">
      <dgm:prSet presAssocID="{C29BD3E2-2731-4A6F-987F-29CE06784AAC}" presName="text_5" presStyleLbl="node1" presStyleIdx="4" presStyleCnt="5">
        <dgm:presLayoutVars>
          <dgm:bulletEnabled val="1"/>
        </dgm:presLayoutVars>
      </dgm:prSet>
      <dgm:spPr/>
    </dgm:pt>
    <dgm:pt modelId="{41F1BCA5-10BB-4C2E-B480-062588C7C9DD}" type="pres">
      <dgm:prSet presAssocID="{C29BD3E2-2731-4A6F-987F-29CE06784AAC}" presName="accent_5" presStyleCnt="0"/>
      <dgm:spPr/>
    </dgm:pt>
    <dgm:pt modelId="{1E78DD05-862D-47D3-BA54-184281CD5FE2}" type="pres">
      <dgm:prSet presAssocID="{C29BD3E2-2731-4A6F-987F-29CE06784AAC}" presName="accentRepeatNode" presStyleLbl="solidFgAcc1" presStyleIdx="4" presStyleCnt="5" custLinFactNeighborX="1189" custLinFactNeighborY="370"/>
      <dgm:spPr>
        <a:solidFill>
          <a:srgbClr val="92D050"/>
        </a:solidFill>
      </dgm:spPr>
    </dgm:pt>
  </dgm:ptLst>
  <dgm:cxnLst>
    <dgm:cxn modelId="{84B39C12-62DA-4520-BCCB-D842084A0BC3}" srcId="{E0B4909F-050A-4BCE-AF33-65F456995529}" destId="{DA14153A-BF39-4541-A09A-0450D7381AA6}" srcOrd="2" destOrd="0" parTransId="{FA244249-DC11-4E1F-B208-3AC5D6ECBD82}" sibTransId="{36BCC15F-92E8-4DC6-A107-E26B780873BF}"/>
    <dgm:cxn modelId="{F241BF1C-1741-4FDA-9B28-2CBB6092B819}" type="presOf" srcId="{E0B4909F-050A-4BCE-AF33-65F456995529}" destId="{A550D69F-C133-4D66-9674-9A3B665BFE32}" srcOrd="0" destOrd="0" presId="urn:microsoft.com/office/officeart/2008/layout/VerticalCurvedList"/>
    <dgm:cxn modelId="{92B0632C-C655-4D35-B084-C64162EFA05F}" type="presOf" srcId="{877E30CB-7A92-4D93-8617-BAD90CFDED4B}" destId="{6E89A69B-65BB-48BE-9B32-13BDD30A89E9}" srcOrd="0" destOrd="0" presId="urn:microsoft.com/office/officeart/2008/layout/VerticalCurvedList"/>
    <dgm:cxn modelId="{0B836442-97C8-4AD8-8180-0B8D3AE2583F}" type="presOf" srcId="{FB3CBE55-D4A8-4CE7-B66A-666C94129842}" destId="{51F82632-7127-4723-82E4-16B6C4BD1AEC}" srcOrd="0" destOrd="0" presId="urn:microsoft.com/office/officeart/2008/layout/VerticalCurvedList"/>
    <dgm:cxn modelId="{BF7EC447-4FCB-4410-97BF-A45B05168CD0}" srcId="{E0B4909F-050A-4BCE-AF33-65F456995529}" destId="{FB3CBE55-D4A8-4CE7-B66A-666C94129842}" srcOrd="1" destOrd="0" parTransId="{2ADB4E3A-CC6E-4FFE-B79B-8CF0421A390D}" sibTransId="{C7FB0376-04FE-46CF-AECC-6A3B26AF7D5E}"/>
    <dgm:cxn modelId="{4ADAB36C-2B0F-4158-B2AC-3C945F1C6F28}" type="presOf" srcId="{B19ABC18-F899-4DE5-9C02-C84A8267D18C}" destId="{50B59689-9A79-497F-AF64-9AE280BF3AD4}" srcOrd="0" destOrd="0" presId="urn:microsoft.com/office/officeart/2008/layout/VerticalCurvedList"/>
    <dgm:cxn modelId="{DE6ACB88-6F5D-4D3A-BB7B-6EB6E75BB38B}" type="presOf" srcId="{B0FE4AC4-7728-4FBC-9CDF-F7A004596B7D}" destId="{B9D68141-C2BB-4D4D-93AD-4E86BEBC4D2B}" srcOrd="0" destOrd="0" presId="urn:microsoft.com/office/officeart/2008/layout/VerticalCurvedList"/>
    <dgm:cxn modelId="{E2B71CB1-4ED3-43B2-B389-5B0DCF72C0A2}" type="presOf" srcId="{C29BD3E2-2731-4A6F-987F-29CE06784AAC}" destId="{03AC590C-1EE0-441E-BE13-5FAEB26CEDF0}" srcOrd="0" destOrd="0" presId="urn:microsoft.com/office/officeart/2008/layout/VerticalCurvedList"/>
    <dgm:cxn modelId="{42E3ABB1-B614-44B3-B12F-136E91BDF9D2}" srcId="{E0B4909F-050A-4BCE-AF33-65F456995529}" destId="{B0FE4AC4-7728-4FBC-9CDF-F7A004596B7D}" srcOrd="3" destOrd="0" parTransId="{536C5CBD-0F7C-4FE0-9F11-AEE0F92B70B1}" sibTransId="{FF1ED3AC-B4F4-4980-B7AF-D2F8536877A6}"/>
    <dgm:cxn modelId="{4F0EDEBA-0F50-4008-8CC4-9F3D318FE004}" type="presOf" srcId="{DA14153A-BF39-4541-A09A-0450D7381AA6}" destId="{D5D52771-DD7E-450D-B421-AD93A856DE08}" srcOrd="0" destOrd="0" presId="urn:microsoft.com/office/officeart/2008/layout/VerticalCurvedList"/>
    <dgm:cxn modelId="{03A3CAC3-F3AC-4684-82DF-F70ECAF2A790}" srcId="{E0B4909F-050A-4BCE-AF33-65F456995529}" destId="{C29BD3E2-2731-4A6F-987F-29CE06784AAC}" srcOrd="4" destOrd="0" parTransId="{91FA591C-5C12-4DC5-BD18-949D60741071}" sibTransId="{527E119C-C700-4FC2-9C25-B7943C0E354A}"/>
    <dgm:cxn modelId="{048E8ED6-FCE6-40AA-A3C1-B313768CCFEC}" srcId="{E0B4909F-050A-4BCE-AF33-65F456995529}" destId="{877E30CB-7A92-4D93-8617-BAD90CFDED4B}" srcOrd="0" destOrd="0" parTransId="{0FA9F148-F01B-4F0C-8EB2-D7F87FCB4CB0}" sibTransId="{B19ABC18-F899-4DE5-9C02-C84A8267D18C}"/>
    <dgm:cxn modelId="{78FE8A09-C826-45BE-B1FC-9587D722D701}" type="presParOf" srcId="{A550D69F-C133-4D66-9674-9A3B665BFE32}" destId="{ED321691-0310-410D-B76E-3AD4E554BF70}" srcOrd="0" destOrd="0" presId="urn:microsoft.com/office/officeart/2008/layout/VerticalCurvedList"/>
    <dgm:cxn modelId="{42E5B2F6-1179-4728-B156-7CA2BB47DDAF}" type="presParOf" srcId="{ED321691-0310-410D-B76E-3AD4E554BF70}" destId="{252A1EB9-32A8-45B4-BE75-ADD5F0689B73}" srcOrd="0" destOrd="0" presId="urn:microsoft.com/office/officeart/2008/layout/VerticalCurvedList"/>
    <dgm:cxn modelId="{8C18939E-ACBD-443E-BB47-C2FC54A59F3D}" type="presParOf" srcId="{252A1EB9-32A8-45B4-BE75-ADD5F0689B73}" destId="{105A3E27-157D-4597-B047-1466FF5D110F}" srcOrd="0" destOrd="0" presId="urn:microsoft.com/office/officeart/2008/layout/VerticalCurvedList"/>
    <dgm:cxn modelId="{0807408B-E8AC-4292-970E-80F75724527C}" type="presParOf" srcId="{252A1EB9-32A8-45B4-BE75-ADD5F0689B73}" destId="{50B59689-9A79-497F-AF64-9AE280BF3AD4}" srcOrd="1" destOrd="0" presId="urn:microsoft.com/office/officeart/2008/layout/VerticalCurvedList"/>
    <dgm:cxn modelId="{9750AC4D-6D7E-46BF-B08B-1CEF74E12E74}" type="presParOf" srcId="{252A1EB9-32A8-45B4-BE75-ADD5F0689B73}" destId="{20085E4C-A2B1-426B-86DA-F7377EDA8D4F}" srcOrd="2" destOrd="0" presId="urn:microsoft.com/office/officeart/2008/layout/VerticalCurvedList"/>
    <dgm:cxn modelId="{DDA3A6A9-A58C-420A-8DDA-369B34A11245}" type="presParOf" srcId="{252A1EB9-32A8-45B4-BE75-ADD5F0689B73}" destId="{5B4878C0-C3D7-4BE2-8C24-859261068CDC}" srcOrd="3" destOrd="0" presId="urn:microsoft.com/office/officeart/2008/layout/VerticalCurvedList"/>
    <dgm:cxn modelId="{37DB84AD-E7DF-417C-9CC9-348DDA5988AE}" type="presParOf" srcId="{ED321691-0310-410D-B76E-3AD4E554BF70}" destId="{6E89A69B-65BB-48BE-9B32-13BDD30A89E9}" srcOrd="1" destOrd="0" presId="urn:microsoft.com/office/officeart/2008/layout/VerticalCurvedList"/>
    <dgm:cxn modelId="{FD0AD771-3D6D-4BCB-8840-22375DF404B0}" type="presParOf" srcId="{ED321691-0310-410D-B76E-3AD4E554BF70}" destId="{3E2DA462-047C-4108-ABA4-E91F8CDC586A}" srcOrd="2" destOrd="0" presId="urn:microsoft.com/office/officeart/2008/layout/VerticalCurvedList"/>
    <dgm:cxn modelId="{051EF7B6-81B7-4063-80C8-DD238669CC0F}" type="presParOf" srcId="{3E2DA462-047C-4108-ABA4-E91F8CDC586A}" destId="{786AAAFF-C270-4419-925F-87B3644808F1}" srcOrd="0" destOrd="0" presId="urn:microsoft.com/office/officeart/2008/layout/VerticalCurvedList"/>
    <dgm:cxn modelId="{AD5F2C2A-D467-4DF7-886E-EBDFDF57375C}" type="presParOf" srcId="{ED321691-0310-410D-B76E-3AD4E554BF70}" destId="{51F82632-7127-4723-82E4-16B6C4BD1AEC}" srcOrd="3" destOrd="0" presId="urn:microsoft.com/office/officeart/2008/layout/VerticalCurvedList"/>
    <dgm:cxn modelId="{7A3B113A-6502-48BB-A7F8-807AD72C955C}" type="presParOf" srcId="{ED321691-0310-410D-B76E-3AD4E554BF70}" destId="{0625C719-D48B-456C-9B4A-C9A2422135BD}" srcOrd="4" destOrd="0" presId="urn:microsoft.com/office/officeart/2008/layout/VerticalCurvedList"/>
    <dgm:cxn modelId="{5FB30F3E-3C46-4EA2-8F4A-E55AFFBAE2B4}" type="presParOf" srcId="{0625C719-D48B-456C-9B4A-C9A2422135BD}" destId="{ABA7E961-E908-4864-819F-072745E5E671}" srcOrd="0" destOrd="0" presId="urn:microsoft.com/office/officeart/2008/layout/VerticalCurvedList"/>
    <dgm:cxn modelId="{ED8F17EF-E642-430F-9439-97ACFD3EAD63}" type="presParOf" srcId="{ED321691-0310-410D-B76E-3AD4E554BF70}" destId="{D5D52771-DD7E-450D-B421-AD93A856DE08}" srcOrd="5" destOrd="0" presId="urn:microsoft.com/office/officeart/2008/layout/VerticalCurvedList"/>
    <dgm:cxn modelId="{D2D52B5E-199E-49C4-A259-F5564FB87EEC}" type="presParOf" srcId="{ED321691-0310-410D-B76E-3AD4E554BF70}" destId="{567D8A1D-DEE0-486B-BBD3-368158E40DEE}" srcOrd="6" destOrd="0" presId="urn:microsoft.com/office/officeart/2008/layout/VerticalCurvedList"/>
    <dgm:cxn modelId="{ED92C660-EF5E-4B5B-BC82-55296B1319FE}" type="presParOf" srcId="{567D8A1D-DEE0-486B-BBD3-368158E40DEE}" destId="{2E28C535-D4EA-4780-BC1F-AB2DB3B649BF}" srcOrd="0" destOrd="0" presId="urn:microsoft.com/office/officeart/2008/layout/VerticalCurvedList"/>
    <dgm:cxn modelId="{664D9615-0CA0-4BAA-B340-E6708F4E40DB}" type="presParOf" srcId="{ED321691-0310-410D-B76E-3AD4E554BF70}" destId="{B9D68141-C2BB-4D4D-93AD-4E86BEBC4D2B}" srcOrd="7" destOrd="0" presId="urn:microsoft.com/office/officeart/2008/layout/VerticalCurvedList"/>
    <dgm:cxn modelId="{C1BA24A3-785D-4D47-BF65-63AE51EF8394}" type="presParOf" srcId="{ED321691-0310-410D-B76E-3AD4E554BF70}" destId="{46DDBC74-14DD-4BEF-904A-CEFFCC2C246F}" srcOrd="8" destOrd="0" presId="urn:microsoft.com/office/officeart/2008/layout/VerticalCurvedList"/>
    <dgm:cxn modelId="{CF735907-4C62-474C-9F44-299715068973}" type="presParOf" srcId="{46DDBC74-14DD-4BEF-904A-CEFFCC2C246F}" destId="{5411CFE9-192D-42FF-B9F9-CC3A45BF60A5}" srcOrd="0" destOrd="0" presId="urn:microsoft.com/office/officeart/2008/layout/VerticalCurvedList"/>
    <dgm:cxn modelId="{8E8F816A-E9AA-4467-A848-0A8DBBD15E69}" type="presParOf" srcId="{ED321691-0310-410D-B76E-3AD4E554BF70}" destId="{03AC590C-1EE0-441E-BE13-5FAEB26CEDF0}" srcOrd="9" destOrd="0" presId="urn:microsoft.com/office/officeart/2008/layout/VerticalCurvedList"/>
    <dgm:cxn modelId="{DCF8FAC7-14AB-4BAF-8DDF-90CE4379AF60}" type="presParOf" srcId="{ED321691-0310-410D-B76E-3AD4E554BF70}" destId="{41F1BCA5-10BB-4C2E-B480-062588C7C9DD}" srcOrd="10" destOrd="0" presId="urn:microsoft.com/office/officeart/2008/layout/VerticalCurvedList"/>
    <dgm:cxn modelId="{9D3EEA99-F360-437E-BCF8-1F405F0DF72B}" type="presParOf" srcId="{41F1BCA5-10BB-4C2E-B480-062588C7C9DD}" destId="{1E78DD05-862D-47D3-BA54-184281CD5F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5D846B-9C20-4786-A508-D2A7FA2B818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HN"/>
        </a:p>
      </dgm:t>
    </dgm:pt>
    <dgm:pt modelId="{A8E30C95-4C09-4394-B7CD-40FDC8C67B2B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Investigar Comentarios y estructura de C++</a:t>
          </a:r>
          <a:endParaRPr lang="es-HN" dirty="0">
            <a:solidFill>
              <a:schemeClr val="tx1"/>
            </a:solidFill>
          </a:endParaRPr>
        </a:p>
      </dgm:t>
    </dgm:pt>
    <dgm:pt modelId="{B0FA63D6-793B-423F-AD4A-6A3D474CADBF}" type="parTrans" cxnId="{05D44282-69B7-4D8D-B4F7-426A5D83571E}">
      <dgm:prSet/>
      <dgm:spPr/>
      <dgm:t>
        <a:bodyPr/>
        <a:lstStyle/>
        <a:p>
          <a:endParaRPr lang="es-HN">
            <a:solidFill>
              <a:schemeClr val="tx1"/>
            </a:solidFill>
          </a:endParaRPr>
        </a:p>
      </dgm:t>
    </dgm:pt>
    <dgm:pt modelId="{005EAD9B-5E0D-4B4F-8643-37D87ABF2DC2}" type="sibTrans" cxnId="{05D44282-69B7-4D8D-B4F7-426A5D83571E}">
      <dgm:prSet/>
      <dgm:spPr/>
      <dgm:t>
        <a:bodyPr/>
        <a:lstStyle/>
        <a:p>
          <a:endParaRPr lang="es-HN">
            <a:solidFill>
              <a:schemeClr val="tx1"/>
            </a:solidFill>
          </a:endParaRPr>
        </a:p>
      </dgm:t>
    </dgm:pt>
    <dgm:pt modelId="{015F577B-7170-437A-9B9F-6B238C53548A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Tipos de datos que se usan en C++ </a:t>
          </a:r>
          <a:endParaRPr lang="es-HN" dirty="0">
            <a:solidFill>
              <a:schemeClr val="tx1"/>
            </a:solidFill>
          </a:endParaRPr>
        </a:p>
      </dgm:t>
    </dgm:pt>
    <dgm:pt modelId="{AB1BA061-921F-4F8A-81A4-CE2E332D5CD0}" type="parTrans" cxnId="{C1D35EFD-B140-4D8F-886B-E855A63180BE}">
      <dgm:prSet/>
      <dgm:spPr/>
      <dgm:t>
        <a:bodyPr/>
        <a:lstStyle/>
        <a:p>
          <a:endParaRPr lang="es-HN">
            <a:solidFill>
              <a:schemeClr val="tx1"/>
            </a:solidFill>
          </a:endParaRPr>
        </a:p>
      </dgm:t>
    </dgm:pt>
    <dgm:pt modelId="{F16EB37A-7467-4781-91C3-F272DFA85D66}" type="sibTrans" cxnId="{C1D35EFD-B140-4D8F-886B-E855A63180BE}">
      <dgm:prSet/>
      <dgm:spPr/>
      <dgm:t>
        <a:bodyPr/>
        <a:lstStyle/>
        <a:p>
          <a:endParaRPr lang="es-HN">
            <a:solidFill>
              <a:schemeClr val="tx1"/>
            </a:solidFill>
          </a:endParaRPr>
        </a:p>
      </dgm:t>
    </dgm:pt>
    <dgm:pt modelId="{07F53067-B15E-4371-996C-468088493D24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Entrada y salida de datos en C++ CIN y COUT – cap.2</a:t>
          </a:r>
          <a:endParaRPr lang="es-HN" dirty="0">
            <a:solidFill>
              <a:schemeClr val="tx1"/>
            </a:solidFill>
          </a:endParaRPr>
        </a:p>
      </dgm:t>
    </dgm:pt>
    <dgm:pt modelId="{ECFBDA3E-3A17-463D-A6AA-16D0E967619E}" type="parTrans" cxnId="{DC89FC94-3C11-4344-A550-1639E0EC170F}">
      <dgm:prSet/>
      <dgm:spPr/>
      <dgm:t>
        <a:bodyPr/>
        <a:lstStyle/>
        <a:p>
          <a:endParaRPr lang="es-HN">
            <a:solidFill>
              <a:schemeClr val="tx1"/>
            </a:solidFill>
          </a:endParaRPr>
        </a:p>
      </dgm:t>
    </dgm:pt>
    <dgm:pt modelId="{C5D9CCD2-8050-46B5-939E-A11768AF8E52}" type="sibTrans" cxnId="{DC89FC94-3C11-4344-A550-1639E0EC170F}">
      <dgm:prSet/>
      <dgm:spPr/>
      <dgm:t>
        <a:bodyPr/>
        <a:lstStyle/>
        <a:p>
          <a:endParaRPr lang="es-HN">
            <a:solidFill>
              <a:schemeClr val="tx1"/>
            </a:solidFill>
          </a:endParaRPr>
        </a:p>
      </dgm:t>
    </dgm:pt>
    <dgm:pt modelId="{2340A298-2AC2-487D-B98D-A504A93F50FD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Operadores Lógicos y aritméticos en C++ </a:t>
          </a:r>
          <a:endParaRPr lang="es-HN" dirty="0">
            <a:solidFill>
              <a:schemeClr val="tx1"/>
            </a:solidFill>
          </a:endParaRPr>
        </a:p>
      </dgm:t>
    </dgm:pt>
    <dgm:pt modelId="{0ED9B844-51BF-4FBA-96B2-4E9383F98161}" type="parTrans" cxnId="{8A80D8C5-776C-4AFD-AA80-B3B84F580D93}">
      <dgm:prSet/>
      <dgm:spPr/>
      <dgm:t>
        <a:bodyPr/>
        <a:lstStyle/>
        <a:p>
          <a:endParaRPr lang="es-HN">
            <a:solidFill>
              <a:schemeClr val="tx1"/>
            </a:solidFill>
          </a:endParaRPr>
        </a:p>
      </dgm:t>
    </dgm:pt>
    <dgm:pt modelId="{86A23C3E-681A-4053-A247-27310B24343D}" type="sibTrans" cxnId="{8A80D8C5-776C-4AFD-AA80-B3B84F580D93}">
      <dgm:prSet/>
      <dgm:spPr/>
      <dgm:t>
        <a:bodyPr/>
        <a:lstStyle/>
        <a:p>
          <a:endParaRPr lang="es-HN">
            <a:solidFill>
              <a:schemeClr val="tx1"/>
            </a:solidFill>
          </a:endParaRPr>
        </a:p>
      </dgm:t>
    </dgm:pt>
    <dgm:pt modelId="{8018BAAD-A7C8-42BB-BE81-6FC122FC231E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Que son los Encabezado de C++ (librerías) y de 4 ejemplos</a:t>
          </a:r>
          <a:endParaRPr lang="es-HN" dirty="0">
            <a:solidFill>
              <a:schemeClr val="tx1"/>
            </a:solidFill>
          </a:endParaRPr>
        </a:p>
      </dgm:t>
    </dgm:pt>
    <dgm:pt modelId="{95F66478-0591-48B7-9420-0B9551C6CEDE}" type="parTrans" cxnId="{75294A96-2CD2-4B5E-A243-6F6241985664}">
      <dgm:prSet/>
      <dgm:spPr/>
      <dgm:t>
        <a:bodyPr/>
        <a:lstStyle/>
        <a:p>
          <a:endParaRPr lang="es-HN">
            <a:solidFill>
              <a:schemeClr val="tx1"/>
            </a:solidFill>
          </a:endParaRPr>
        </a:p>
      </dgm:t>
    </dgm:pt>
    <dgm:pt modelId="{292EFA43-E349-4C25-8AAE-6CED219CE7EF}" type="sibTrans" cxnId="{75294A96-2CD2-4B5E-A243-6F6241985664}">
      <dgm:prSet/>
      <dgm:spPr/>
      <dgm:t>
        <a:bodyPr/>
        <a:lstStyle/>
        <a:p>
          <a:endParaRPr lang="es-HN">
            <a:solidFill>
              <a:schemeClr val="tx1"/>
            </a:solidFill>
          </a:endParaRPr>
        </a:p>
      </dgm:t>
    </dgm:pt>
    <dgm:pt modelId="{C6422609-69E6-4EAE-A3FF-8059A626A9DE}">
      <dgm:prSet phldrT="[Texto]"/>
      <dgm:spPr/>
      <dgm:t>
        <a:bodyPr/>
        <a:lstStyle/>
        <a:p>
          <a:r>
            <a:rPr lang="es-MX" dirty="0">
              <a:solidFill>
                <a:schemeClr val="tx1"/>
              </a:solidFill>
            </a:rPr>
            <a:t>Investigar las Estructuras de selección</a:t>
          </a:r>
          <a:endParaRPr lang="es-HN" dirty="0">
            <a:solidFill>
              <a:schemeClr val="tx1"/>
            </a:solidFill>
          </a:endParaRPr>
        </a:p>
      </dgm:t>
    </dgm:pt>
    <dgm:pt modelId="{9905CDA1-9913-4DC5-BCA3-FFFA6CA59EB7}" type="parTrans" cxnId="{19B81FED-F926-41D2-9D59-BD0291638FD1}">
      <dgm:prSet/>
      <dgm:spPr/>
      <dgm:t>
        <a:bodyPr/>
        <a:lstStyle/>
        <a:p>
          <a:endParaRPr lang="es-HN">
            <a:solidFill>
              <a:schemeClr val="tx1"/>
            </a:solidFill>
          </a:endParaRPr>
        </a:p>
      </dgm:t>
    </dgm:pt>
    <dgm:pt modelId="{B0E67DA9-EFAE-45EC-A9F8-E7A0FB26BA26}" type="sibTrans" cxnId="{19B81FED-F926-41D2-9D59-BD0291638FD1}">
      <dgm:prSet/>
      <dgm:spPr/>
      <dgm:t>
        <a:bodyPr/>
        <a:lstStyle/>
        <a:p>
          <a:endParaRPr lang="es-HN">
            <a:solidFill>
              <a:schemeClr val="tx1"/>
            </a:solidFill>
          </a:endParaRPr>
        </a:p>
      </dgm:t>
    </dgm:pt>
    <dgm:pt modelId="{7D5D71C7-73BA-4166-A3E8-8127DD97F529}" type="pres">
      <dgm:prSet presAssocID="{B25D846B-9C20-4786-A508-D2A7FA2B8183}" presName="Name0" presStyleCnt="0">
        <dgm:presLayoutVars>
          <dgm:chMax val="7"/>
          <dgm:chPref val="7"/>
          <dgm:dir/>
        </dgm:presLayoutVars>
      </dgm:prSet>
      <dgm:spPr/>
    </dgm:pt>
    <dgm:pt modelId="{A6944F0E-113B-4353-B6DE-5598CFE6C354}" type="pres">
      <dgm:prSet presAssocID="{B25D846B-9C20-4786-A508-D2A7FA2B8183}" presName="Name1" presStyleCnt="0"/>
      <dgm:spPr/>
    </dgm:pt>
    <dgm:pt modelId="{DBB0220F-AC42-4681-B744-04EE695BE42A}" type="pres">
      <dgm:prSet presAssocID="{B25D846B-9C20-4786-A508-D2A7FA2B8183}" presName="cycle" presStyleCnt="0"/>
      <dgm:spPr/>
    </dgm:pt>
    <dgm:pt modelId="{0E87D54F-A17B-4383-BD93-87CCD8054143}" type="pres">
      <dgm:prSet presAssocID="{B25D846B-9C20-4786-A508-D2A7FA2B8183}" presName="srcNode" presStyleLbl="node1" presStyleIdx="0" presStyleCnt="6"/>
      <dgm:spPr/>
    </dgm:pt>
    <dgm:pt modelId="{B44F3785-D1C9-4D85-8020-7339734D2C04}" type="pres">
      <dgm:prSet presAssocID="{B25D846B-9C20-4786-A508-D2A7FA2B8183}" presName="conn" presStyleLbl="parChTrans1D2" presStyleIdx="0" presStyleCnt="1"/>
      <dgm:spPr/>
    </dgm:pt>
    <dgm:pt modelId="{79B41629-2480-469B-A651-751DEA86A740}" type="pres">
      <dgm:prSet presAssocID="{B25D846B-9C20-4786-A508-D2A7FA2B8183}" presName="extraNode" presStyleLbl="node1" presStyleIdx="0" presStyleCnt="6"/>
      <dgm:spPr/>
    </dgm:pt>
    <dgm:pt modelId="{F9343C04-7509-4F2F-BC0F-029AD733FC8B}" type="pres">
      <dgm:prSet presAssocID="{B25D846B-9C20-4786-A508-D2A7FA2B8183}" presName="dstNode" presStyleLbl="node1" presStyleIdx="0" presStyleCnt="6"/>
      <dgm:spPr/>
    </dgm:pt>
    <dgm:pt modelId="{9F799B0F-C529-4267-A6E6-5AF61010B6CC}" type="pres">
      <dgm:prSet presAssocID="{A8E30C95-4C09-4394-B7CD-40FDC8C67B2B}" presName="text_1" presStyleLbl="node1" presStyleIdx="0" presStyleCnt="6">
        <dgm:presLayoutVars>
          <dgm:bulletEnabled val="1"/>
        </dgm:presLayoutVars>
      </dgm:prSet>
      <dgm:spPr/>
    </dgm:pt>
    <dgm:pt modelId="{F7F70A3B-BD81-49DF-86F0-2D06269EA2D5}" type="pres">
      <dgm:prSet presAssocID="{A8E30C95-4C09-4394-B7CD-40FDC8C67B2B}" presName="accent_1" presStyleCnt="0"/>
      <dgm:spPr/>
    </dgm:pt>
    <dgm:pt modelId="{544A32ED-CE99-4D60-8939-5B78F3A8613F}" type="pres">
      <dgm:prSet presAssocID="{A8E30C95-4C09-4394-B7CD-40FDC8C67B2B}" presName="accentRepeatNode" presStyleLbl="solidFgAcc1" presStyleIdx="0" presStyleCnt="6"/>
      <dgm:spPr/>
    </dgm:pt>
    <dgm:pt modelId="{0A9FDD81-0C79-4EB8-B457-302B577F6EE0}" type="pres">
      <dgm:prSet presAssocID="{8018BAAD-A7C8-42BB-BE81-6FC122FC231E}" presName="text_2" presStyleLbl="node1" presStyleIdx="1" presStyleCnt="6">
        <dgm:presLayoutVars>
          <dgm:bulletEnabled val="1"/>
        </dgm:presLayoutVars>
      </dgm:prSet>
      <dgm:spPr/>
    </dgm:pt>
    <dgm:pt modelId="{94AA230B-302D-4427-82CF-CA3A84115CCD}" type="pres">
      <dgm:prSet presAssocID="{8018BAAD-A7C8-42BB-BE81-6FC122FC231E}" presName="accent_2" presStyleCnt="0"/>
      <dgm:spPr/>
    </dgm:pt>
    <dgm:pt modelId="{0CC4EFF6-9984-4375-9E6B-65310CB58726}" type="pres">
      <dgm:prSet presAssocID="{8018BAAD-A7C8-42BB-BE81-6FC122FC231E}" presName="accentRepeatNode" presStyleLbl="solidFgAcc1" presStyleIdx="1" presStyleCnt="6"/>
      <dgm:spPr/>
    </dgm:pt>
    <dgm:pt modelId="{030B8CCA-5BCC-49F5-B351-CAC0910215FF}" type="pres">
      <dgm:prSet presAssocID="{015F577B-7170-437A-9B9F-6B238C53548A}" presName="text_3" presStyleLbl="node1" presStyleIdx="2" presStyleCnt="6">
        <dgm:presLayoutVars>
          <dgm:bulletEnabled val="1"/>
        </dgm:presLayoutVars>
      </dgm:prSet>
      <dgm:spPr/>
    </dgm:pt>
    <dgm:pt modelId="{D7DD129F-E5CA-4415-9DA5-8AF07B2152B9}" type="pres">
      <dgm:prSet presAssocID="{015F577B-7170-437A-9B9F-6B238C53548A}" presName="accent_3" presStyleCnt="0"/>
      <dgm:spPr/>
    </dgm:pt>
    <dgm:pt modelId="{C4605CB5-693C-4576-8735-44A4C5768188}" type="pres">
      <dgm:prSet presAssocID="{015F577B-7170-437A-9B9F-6B238C53548A}" presName="accentRepeatNode" presStyleLbl="solidFgAcc1" presStyleIdx="2" presStyleCnt="6"/>
      <dgm:spPr/>
    </dgm:pt>
    <dgm:pt modelId="{BA3E6A7A-AC25-4ECF-BC1D-34B2422B6E4B}" type="pres">
      <dgm:prSet presAssocID="{07F53067-B15E-4371-996C-468088493D24}" presName="text_4" presStyleLbl="node1" presStyleIdx="3" presStyleCnt="6">
        <dgm:presLayoutVars>
          <dgm:bulletEnabled val="1"/>
        </dgm:presLayoutVars>
      </dgm:prSet>
      <dgm:spPr/>
    </dgm:pt>
    <dgm:pt modelId="{580E5B1F-B28E-4FA8-9585-9CE5BE35822D}" type="pres">
      <dgm:prSet presAssocID="{07F53067-B15E-4371-996C-468088493D24}" presName="accent_4" presStyleCnt="0"/>
      <dgm:spPr/>
    </dgm:pt>
    <dgm:pt modelId="{572D32DE-D02F-43C9-A46E-C336F007971F}" type="pres">
      <dgm:prSet presAssocID="{07F53067-B15E-4371-996C-468088493D24}" presName="accentRepeatNode" presStyleLbl="solidFgAcc1" presStyleIdx="3" presStyleCnt="6"/>
      <dgm:spPr/>
    </dgm:pt>
    <dgm:pt modelId="{3C42D075-7192-4B2F-831D-67E72B51847D}" type="pres">
      <dgm:prSet presAssocID="{2340A298-2AC2-487D-B98D-A504A93F50FD}" presName="text_5" presStyleLbl="node1" presStyleIdx="4" presStyleCnt="6">
        <dgm:presLayoutVars>
          <dgm:bulletEnabled val="1"/>
        </dgm:presLayoutVars>
      </dgm:prSet>
      <dgm:spPr/>
    </dgm:pt>
    <dgm:pt modelId="{D286FA11-DC2F-4E67-B191-7556B69FA480}" type="pres">
      <dgm:prSet presAssocID="{2340A298-2AC2-487D-B98D-A504A93F50FD}" presName="accent_5" presStyleCnt="0"/>
      <dgm:spPr/>
    </dgm:pt>
    <dgm:pt modelId="{56C9E0DF-D833-4CD9-BA31-65800AA55A18}" type="pres">
      <dgm:prSet presAssocID="{2340A298-2AC2-487D-B98D-A504A93F50FD}" presName="accentRepeatNode" presStyleLbl="solidFgAcc1" presStyleIdx="4" presStyleCnt="6"/>
      <dgm:spPr/>
    </dgm:pt>
    <dgm:pt modelId="{119E2BF1-40F5-408D-87DB-245AAE3C2008}" type="pres">
      <dgm:prSet presAssocID="{C6422609-69E6-4EAE-A3FF-8059A626A9DE}" presName="text_6" presStyleLbl="node1" presStyleIdx="5" presStyleCnt="6" custLinFactNeighborX="-358" custLinFactNeighborY="2941">
        <dgm:presLayoutVars>
          <dgm:bulletEnabled val="1"/>
        </dgm:presLayoutVars>
      </dgm:prSet>
      <dgm:spPr/>
    </dgm:pt>
    <dgm:pt modelId="{90EF98B3-BFAA-4B24-AD62-E803C350B3B5}" type="pres">
      <dgm:prSet presAssocID="{C6422609-69E6-4EAE-A3FF-8059A626A9DE}" presName="accent_6" presStyleCnt="0"/>
      <dgm:spPr/>
    </dgm:pt>
    <dgm:pt modelId="{18699FC3-EFB5-4965-8E5A-B05374BF9B1C}" type="pres">
      <dgm:prSet presAssocID="{C6422609-69E6-4EAE-A3FF-8059A626A9DE}" presName="accentRepeatNode" presStyleLbl="solidFgAcc1" presStyleIdx="5" presStyleCnt="6"/>
      <dgm:spPr/>
    </dgm:pt>
  </dgm:ptLst>
  <dgm:cxnLst>
    <dgm:cxn modelId="{878F6B01-C3A3-4F5A-8A3D-5C9E933D2D45}" type="presOf" srcId="{A8E30C95-4C09-4394-B7CD-40FDC8C67B2B}" destId="{9F799B0F-C529-4267-A6E6-5AF61010B6CC}" srcOrd="0" destOrd="0" presId="urn:microsoft.com/office/officeart/2008/layout/VerticalCurvedList"/>
    <dgm:cxn modelId="{8C31CF0D-36C4-442F-B5B0-DB6B69318377}" type="presOf" srcId="{C6422609-69E6-4EAE-A3FF-8059A626A9DE}" destId="{119E2BF1-40F5-408D-87DB-245AAE3C2008}" srcOrd="0" destOrd="0" presId="urn:microsoft.com/office/officeart/2008/layout/VerticalCurvedList"/>
    <dgm:cxn modelId="{B142BB17-7C88-4893-B120-C98370ECE679}" type="presOf" srcId="{005EAD9B-5E0D-4B4F-8643-37D87ABF2DC2}" destId="{B44F3785-D1C9-4D85-8020-7339734D2C04}" srcOrd="0" destOrd="0" presId="urn:microsoft.com/office/officeart/2008/layout/VerticalCurvedList"/>
    <dgm:cxn modelId="{96D1B25F-98F9-475E-8919-C5EB4C64A1D7}" type="presOf" srcId="{2340A298-2AC2-487D-B98D-A504A93F50FD}" destId="{3C42D075-7192-4B2F-831D-67E72B51847D}" srcOrd="0" destOrd="0" presId="urn:microsoft.com/office/officeart/2008/layout/VerticalCurvedList"/>
    <dgm:cxn modelId="{DF6A6760-6173-401A-95B4-6ECC794B8CFF}" type="presOf" srcId="{B25D846B-9C20-4786-A508-D2A7FA2B8183}" destId="{7D5D71C7-73BA-4166-A3E8-8127DD97F529}" srcOrd="0" destOrd="0" presId="urn:microsoft.com/office/officeart/2008/layout/VerticalCurvedList"/>
    <dgm:cxn modelId="{3CCAA44E-7288-4F1C-B651-941903394482}" type="presOf" srcId="{8018BAAD-A7C8-42BB-BE81-6FC122FC231E}" destId="{0A9FDD81-0C79-4EB8-B457-302B577F6EE0}" srcOrd="0" destOrd="0" presId="urn:microsoft.com/office/officeart/2008/layout/VerticalCurvedList"/>
    <dgm:cxn modelId="{8DC10E54-D6A9-4E72-A0A5-DB2042ACD0E3}" type="presOf" srcId="{07F53067-B15E-4371-996C-468088493D24}" destId="{BA3E6A7A-AC25-4ECF-BC1D-34B2422B6E4B}" srcOrd="0" destOrd="0" presId="urn:microsoft.com/office/officeart/2008/layout/VerticalCurvedList"/>
    <dgm:cxn modelId="{96442276-C5EF-4AA5-AF8D-777BDA6D3618}" type="presOf" srcId="{015F577B-7170-437A-9B9F-6B238C53548A}" destId="{030B8CCA-5BCC-49F5-B351-CAC0910215FF}" srcOrd="0" destOrd="0" presId="urn:microsoft.com/office/officeart/2008/layout/VerticalCurvedList"/>
    <dgm:cxn modelId="{05D44282-69B7-4D8D-B4F7-426A5D83571E}" srcId="{B25D846B-9C20-4786-A508-D2A7FA2B8183}" destId="{A8E30C95-4C09-4394-B7CD-40FDC8C67B2B}" srcOrd="0" destOrd="0" parTransId="{B0FA63D6-793B-423F-AD4A-6A3D474CADBF}" sibTransId="{005EAD9B-5E0D-4B4F-8643-37D87ABF2DC2}"/>
    <dgm:cxn modelId="{DC89FC94-3C11-4344-A550-1639E0EC170F}" srcId="{B25D846B-9C20-4786-A508-D2A7FA2B8183}" destId="{07F53067-B15E-4371-996C-468088493D24}" srcOrd="3" destOrd="0" parTransId="{ECFBDA3E-3A17-463D-A6AA-16D0E967619E}" sibTransId="{C5D9CCD2-8050-46B5-939E-A11768AF8E52}"/>
    <dgm:cxn modelId="{75294A96-2CD2-4B5E-A243-6F6241985664}" srcId="{B25D846B-9C20-4786-A508-D2A7FA2B8183}" destId="{8018BAAD-A7C8-42BB-BE81-6FC122FC231E}" srcOrd="1" destOrd="0" parTransId="{95F66478-0591-48B7-9420-0B9551C6CEDE}" sibTransId="{292EFA43-E349-4C25-8AAE-6CED219CE7EF}"/>
    <dgm:cxn modelId="{8A80D8C5-776C-4AFD-AA80-B3B84F580D93}" srcId="{B25D846B-9C20-4786-A508-D2A7FA2B8183}" destId="{2340A298-2AC2-487D-B98D-A504A93F50FD}" srcOrd="4" destOrd="0" parTransId="{0ED9B844-51BF-4FBA-96B2-4E9383F98161}" sibTransId="{86A23C3E-681A-4053-A247-27310B24343D}"/>
    <dgm:cxn modelId="{19B81FED-F926-41D2-9D59-BD0291638FD1}" srcId="{B25D846B-9C20-4786-A508-D2A7FA2B8183}" destId="{C6422609-69E6-4EAE-A3FF-8059A626A9DE}" srcOrd="5" destOrd="0" parTransId="{9905CDA1-9913-4DC5-BCA3-FFFA6CA59EB7}" sibTransId="{B0E67DA9-EFAE-45EC-A9F8-E7A0FB26BA26}"/>
    <dgm:cxn modelId="{C1D35EFD-B140-4D8F-886B-E855A63180BE}" srcId="{B25D846B-9C20-4786-A508-D2A7FA2B8183}" destId="{015F577B-7170-437A-9B9F-6B238C53548A}" srcOrd="2" destOrd="0" parTransId="{AB1BA061-921F-4F8A-81A4-CE2E332D5CD0}" sibTransId="{F16EB37A-7467-4781-91C3-F272DFA85D66}"/>
    <dgm:cxn modelId="{BCC296EC-2B1D-4905-BA1C-E195B1F68361}" type="presParOf" srcId="{7D5D71C7-73BA-4166-A3E8-8127DD97F529}" destId="{A6944F0E-113B-4353-B6DE-5598CFE6C354}" srcOrd="0" destOrd="0" presId="urn:microsoft.com/office/officeart/2008/layout/VerticalCurvedList"/>
    <dgm:cxn modelId="{54780551-51B3-4EF9-BE66-1DA6340B9544}" type="presParOf" srcId="{A6944F0E-113B-4353-B6DE-5598CFE6C354}" destId="{DBB0220F-AC42-4681-B744-04EE695BE42A}" srcOrd="0" destOrd="0" presId="urn:microsoft.com/office/officeart/2008/layout/VerticalCurvedList"/>
    <dgm:cxn modelId="{F2C9B0E6-4A33-47EA-B4FC-737BA9993904}" type="presParOf" srcId="{DBB0220F-AC42-4681-B744-04EE695BE42A}" destId="{0E87D54F-A17B-4383-BD93-87CCD8054143}" srcOrd="0" destOrd="0" presId="urn:microsoft.com/office/officeart/2008/layout/VerticalCurvedList"/>
    <dgm:cxn modelId="{9BF77DAB-3A0D-4CB2-AF4C-EB1DE78E5C84}" type="presParOf" srcId="{DBB0220F-AC42-4681-B744-04EE695BE42A}" destId="{B44F3785-D1C9-4D85-8020-7339734D2C04}" srcOrd="1" destOrd="0" presId="urn:microsoft.com/office/officeart/2008/layout/VerticalCurvedList"/>
    <dgm:cxn modelId="{6EC52148-4038-4542-9FBE-859605259E48}" type="presParOf" srcId="{DBB0220F-AC42-4681-B744-04EE695BE42A}" destId="{79B41629-2480-469B-A651-751DEA86A740}" srcOrd="2" destOrd="0" presId="urn:microsoft.com/office/officeart/2008/layout/VerticalCurvedList"/>
    <dgm:cxn modelId="{A3465CB8-710C-4E38-8442-A1FFCEBA5C80}" type="presParOf" srcId="{DBB0220F-AC42-4681-B744-04EE695BE42A}" destId="{F9343C04-7509-4F2F-BC0F-029AD733FC8B}" srcOrd="3" destOrd="0" presId="urn:microsoft.com/office/officeart/2008/layout/VerticalCurvedList"/>
    <dgm:cxn modelId="{DA8EA73D-A85D-4F62-B786-2F9291FB2F5E}" type="presParOf" srcId="{A6944F0E-113B-4353-B6DE-5598CFE6C354}" destId="{9F799B0F-C529-4267-A6E6-5AF61010B6CC}" srcOrd="1" destOrd="0" presId="urn:microsoft.com/office/officeart/2008/layout/VerticalCurvedList"/>
    <dgm:cxn modelId="{704D8370-8798-43EA-8D8B-010F5C0922B8}" type="presParOf" srcId="{A6944F0E-113B-4353-B6DE-5598CFE6C354}" destId="{F7F70A3B-BD81-49DF-86F0-2D06269EA2D5}" srcOrd="2" destOrd="0" presId="urn:microsoft.com/office/officeart/2008/layout/VerticalCurvedList"/>
    <dgm:cxn modelId="{B06CD37F-3694-4290-814C-645ACBCC7612}" type="presParOf" srcId="{F7F70A3B-BD81-49DF-86F0-2D06269EA2D5}" destId="{544A32ED-CE99-4D60-8939-5B78F3A8613F}" srcOrd="0" destOrd="0" presId="urn:microsoft.com/office/officeart/2008/layout/VerticalCurvedList"/>
    <dgm:cxn modelId="{9F28913B-DA32-49A1-98B1-FB35CEA7533F}" type="presParOf" srcId="{A6944F0E-113B-4353-B6DE-5598CFE6C354}" destId="{0A9FDD81-0C79-4EB8-B457-302B577F6EE0}" srcOrd="3" destOrd="0" presId="urn:microsoft.com/office/officeart/2008/layout/VerticalCurvedList"/>
    <dgm:cxn modelId="{8025AE28-4E16-415F-B2F3-28819029D680}" type="presParOf" srcId="{A6944F0E-113B-4353-B6DE-5598CFE6C354}" destId="{94AA230B-302D-4427-82CF-CA3A84115CCD}" srcOrd="4" destOrd="0" presId="urn:microsoft.com/office/officeart/2008/layout/VerticalCurvedList"/>
    <dgm:cxn modelId="{0E6CDB40-80C6-489A-B7F7-4EAE57326191}" type="presParOf" srcId="{94AA230B-302D-4427-82CF-CA3A84115CCD}" destId="{0CC4EFF6-9984-4375-9E6B-65310CB58726}" srcOrd="0" destOrd="0" presId="urn:microsoft.com/office/officeart/2008/layout/VerticalCurvedList"/>
    <dgm:cxn modelId="{3D730F6F-4C80-4816-997B-2F00AB217D7F}" type="presParOf" srcId="{A6944F0E-113B-4353-B6DE-5598CFE6C354}" destId="{030B8CCA-5BCC-49F5-B351-CAC0910215FF}" srcOrd="5" destOrd="0" presId="urn:microsoft.com/office/officeart/2008/layout/VerticalCurvedList"/>
    <dgm:cxn modelId="{AAE12950-1AAC-429D-A935-CEF5977F4872}" type="presParOf" srcId="{A6944F0E-113B-4353-B6DE-5598CFE6C354}" destId="{D7DD129F-E5CA-4415-9DA5-8AF07B2152B9}" srcOrd="6" destOrd="0" presId="urn:microsoft.com/office/officeart/2008/layout/VerticalCurvedList"/>
    <dgm:cxn modelId="{45D7CD8A-BB68-44F8-BEE7-9E7A2B785048}" type="presParOf" srcId="{D7DD129F-E5CA-4415-9DA5-8AF07B2152B9}" destId="{C4605CB5-693C-4576-8735-44A4C5768188}" srcOrd="0" destOrd="0" presId="urn:microsoft.com/office/officeart/2008/layout/VerticalCurvedList"/>
    <dgm:cxn modelId="{0FA0F7BF-B80A-49B4-963B-373996A6C646}" type="presParOf" srcId="{A6944F0E-113B-4353-B6DE-5598CFE6C354}" destId="{BA3E6A7A-AC25-4ECF-BC1D-34B2422B6E4B}" srcOrd="7" destOrd="0" presId="urn:microsoft.com/office/officeart/2008/layout/VerticalCurvedList"/>
    <dgm:cxn modelId="{7DA01CAC-BE89-4A9D-9CF8-08E4833785B8}" type="presParOf" srcId="{A6944F0E-113B-4353-B6DE-5598CFE6C354}" destId="{580E5B1F-B28E-4FA8-9585-9CE5BE35822D}" srcOrd="8" destOrd="0" presId="urn:microsoft.com/office/officeart/2008/layout/VerticalCurvedList"/>
    <dgm:cxn modelId="{33839A78-B35E-481E-8254-B600907394F0}" type="presParOf" srcId="{580E5B1F-B28E-4FA8-9585-9CE5BE35822D}" destId="{572D32DE-D02F-43C9-A46E-C336F007971F}" srcOrd="0" destOrd="0" presId="urn:microsoft.com/office/officeart/2008/layout/VerticalCurvedList"/>
    <dgm:cxn modelId="{FEB3DA9C-0E16-4D61-9F7C-C8D9B1EBDA96}" type="presParOf" srcId="{A6944F0E-113B-4353-B6DE-5598CFE6C354}" destId="{3C42D075-7192-4B2F-831D-67E72B51847D}" srcOrd="9" destOrd="0" presId="urn:microsoft.com/office/officeart/2008/layout/VerticalCurvedList"/>
    <dgm:cxn modelId="{FCCB341B-6944-45C4-BAFE-EEA1B6CE374C}" type="presParOf" srcId="{A6944F0E-113B-4353-B6DE-5598CFE6C354}" destId="{D286FA11-DC2F-4E67-B191-7556B69FA480}" srcOrd="10" destOrd="0" presId="urn:microsoft.com/office/officeart/2008/layout/VerticalCurvedList"/>
    <dgm:cxn modelId="{1235CAA9-E1FE-4A80-A2F5-395431525E82}" type="presParOf" srcId="{D286FA11-DC2F-4E67-B191-7556B69FA480}" destId="{56C9E0DF-D833-4CD9-BA31-65800AA55A18}" srcOrd="0" destOrd="0" presId="urn:microsoft.com/office/officeart/2008/layout/VerticalCurvedList"/>
    <dgm:cxn modelId="{D1306D8E-A189-49E7-B66D-40199149D7FE}" type="presParOf" srcId="{A6944F0E-113B-4353-B6DE-5598CFE6C354}" destId="{119E2BF1-40F5-408D-87DB-245AAE3C2008}" srcOrd="11" destOrd="0" presId="urn:microsoft.com/office/officeart/2008/layout/VerticalCurvedList"/>
    <dgm:cxn modelId="{88015A49-0986-4716-B13D-B8C7D2CA3F2D}" type="presParOf" srcId="{A6944F0E-113B-4353-B6DE-5598CFE6C354}" destId="{90EF98B3-BFAA-4B24-AD62-E803C350B3B5}" srcOrd="12" destOrd="0" presId="urn:microsoft.com/office/officeart/2008/layout/VerticalCurvedList"/>
    <dgm:cxn modelId="{43952651-BCE3-4D06-885F-29FC0680605E}" type="presParOf" srcId="{90EF98B3-BFAA-4B24-AD62-E803C350B3B5}" destId="{18699FC3-EFB5-4965-8E5A-B05374BF9B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363946-DA6F-443B-9E2F-88BA2C233C1E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HN"/>
        </a:p>
      </dgm:t>
    </dgm:pt>
    <dgm:pt modelId="{5409311D-1F9D-41B0-97D7-2DF1C505AFA0}">
      <dgm:prSet phldrT="[Texto]"/>
      <dgm:spPr/>
      <dgm:t>
        <a:bodyPr/>
        <a:lstStyle/>
        <a:p>
          <a:r>
            <a:rPr lang="es-MX" dirty="0"/>
            <a:t>Entrada</a:t>
          </a:r>
          <a:endParaRPr lang="es-HN" dirty="0"/>
        </a:p>
      </dgm:t>
    </dgm:pt>
    <dgm:pt modelId="{170C5126-0FFD-48DB-87DE-AFAC4D1970F2}" type="parTrans" cxnId="{E18A952D-9B39-4BB7-B3D2-27B072FE2933}">
      <dgm:prSet/>
      <dgm:spPr/>
      <dgm:t>
        <a:bodyPr/>
        <a:lstStyle/>
        <a:p>
          <a:endParaRPr lang="es-HN"/>
        </a:p>
      </dgm:t>
    </dgm:pt>
    <dgm:pt modelId="{A717D6F8-47DA-4B53-AA62-60BA23F8E9CD}" type="sibTrans" cxnId="{E18A952D-9B39-4BB7-B3D2-27B072FE2933}">
      <dgm:prSet/>
      <dgm:spPr/>
      <dgm:t>
        <a:bodyPr/>
        <a:lstStyle/>
        <a:p>
          <a:endParaRPr lang="es-HN"/>
        </a:p>
      </dgm:t>
    </dgm:pt>
    <dgm:pt modelId="{E760250B-43ED-4BD0-838F-F8415127DBB5}">
      <dgm:prSet phldrT="[Texto]"/>
      <dgm:spPr/>
      <dgm:t>
        <a:bodyPr/>
        <a:lstStyle/>
        <a:p>
          <a:r>
            <a:rPr lang="es-MX" dirty="0"/>
            <a:t>Proceso</a:t>
          </a:r>
          <a:endParaRPr lang="es-HN" dirty="0"/>
        </a:p>
      </dgm:t>
    </dgm:pt>
    <dgm:pt modelId="{177C4C50-EFC7-4357-84B0-AD50D4BC5278}" type="parTrans" cxnId="{C75A398D-8097-4FEB-96A9-D90FC8DA04B2}">
      <dgm:prSet/>
      <dgm:spPr/>
      <dgm:t>
        <a:bodyPr/>
        <a:lstStyle/>
        <a:p>
          <a:endParaRPr lang="es-HN"/>
        </a:p>
      </dgm:t>
    </dgm:pt>
    <dgm:pt modelId="{D1DA57D6-144B-4B6E-AD27-F445C2BE3EFA}" type="sibTrans" cxnId="{C75A398D-8097-4FEB-96A9-D90FC8DA04B2}">
      <dgm:prSet/>
      <dgm:spPr/>
      <dgm:t>
        <a:bodyPr/>
        <a:lstStyle/>
        <a:p>
          <a:endParaRPr lang="es-HN"/>
        </a:p>
      </dgm:t>
    </dgm:pt>
    <dgm:pt modelId="{F6B7E75B-5FCF-4BCB-853F-933EB85ADC22}">
      <dgm:prSet phldrT="[Texto]"/>
      <dgm:spPr/>
      <dgm:t>
        <a:bodyPr/>
        <a:lstStyle/>
        <a:p>
          <a:r>
            <a:rPr lang="es-MX" dirty="0"/>
            <a:t>Salida</a:t>
          </a:r>
          <a:endParaRPr lang="es-HN" dirty="0"/>
        </a:p>
      </dgm:t>
    </dgm:pt>
    <dgm:pt modelId="{0A50624A-A8A4-41BE-8C4C-C5884D7F15CC}" type="parTrans" cxnId="{E36849F4-5B28-46A7-941A-85407743776E}">
      <dgm:prSet/>
      <dgm:spPr/>
      <dgm:t>
        <a:bodyPr/>
        <a:lstStyle/>
        <a:p>
          <a:endParaRPr lang="es-HN"/>
        </a:p>
      </dgm:t>
    </dgm:pt>
    <dgm:pt modelId="{7A247796-1D3D-456A-AAB4-3B4BE9333C96}" type="sibTrans" cxnId="{E36849F4-5B28-46A7-941A-85407743776E}">
      <dgm:prSet/>
      <dgm:spPr/>
      <dgm:t>
        <a:bodyPr/>
        <a:lstStyle/>
        <a:p>
          <a:endParaRPr lang="es-HN"/>
        </a:p>
      </dgm:t>
    </dgm:pt>
    <dgm:pt modelId="{B62FE450-8229-4670-AB3A-76A6D90A4A01}" type="pres">
      <dgm:prSet presAssocID="{E6363946-DA6F-443B-9E2F-88BA2C233C1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6A94ADA-BB34-4818-8569-C052963A33A1}" type="pres">
      <dgm:prSet presAssocID="{5409311D-1F9D-41B0-97D7-2DF1C505AFA0}" presName="Accent1" presStyleCnt="0"/>
      <dgm:spPr/>
    </dgm:pt>
    <dgm:pt modelId="{B20D2DAA-F265-4CBC-BA9E-5507DA87B99D}" type="pres">
      <dgm:prSet presAssocID="{5409311D-1F9D-41B0-97D7-2DF1C505AFA0}" presName="Accent" presStyleLbl="node1" presStyleIdx="0" presStyleCnt="3"/>
      <dgm:spPr/>
    </dgm:pt>
    <dgm:pt modelId="{32583452-BCD1-4C28-B68E-1981B780BEF3}" type="pres">
      <dgm:prSet presAssocID="{5409311D-1F9D-41B0-97D7-2DF1C505AFA0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62AB2BF-F24E-4621-BDE3-41A907D2CDC0}" type="pres">
      <dgm:prSet presAssocID="{E760250B-43ED-4BD0-838F-F8415127DBB5}" presName="Accent2" presStyleCnt="0"/>
      <dgm:spPr/>
    </dgm:pt>
    <dgm:pt modelId="{2394B36D-70ED-45BE-A2E0-57AEA48713A0}" type="pres">
      <dgm:prSet presAssocID="{E760250B-43ED-4BD0-838F-F8415127DBB5}" presName="Accent" presStyleLbl="node1" presStyleIdx="1" presStyleCnt="3"/>
      <dgm:spPr/>
    </dgm:pt>
    <dgm:pt modelId="{C54AC2E3-A807-44EC-8BEE-5A54D51A2B82}" type="pres">
      <dgm:prSet presAssocID="{E760250B-43ED-4BD0-838F-F8415127DBB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83472CF4-3DC7-4891-BBAF-963DF74E1B74}" type="pres">
      <dgm:prSet presAssocID="{F6B7E75B-5FCF-4BCB-853F-933EB85ADC22}" presName="Accent3" presStyleCnt="0"/>
      <dgm:spPr/>
    </dgm:pt>
    <dgm:pt modelId="{B334D9B8-1BE6-43EB-9519-0B5A07241ADB}" type="pres">
      <dgm:prSet presAssocID="{F6B7E75B-5FCF-4BCB-853F-933EB85ADC22}" presName="Accent" presStyleLbl="node1" presStyleIdx="2" presStyleCnt="3"/>
      <dgm:spPr/>
    </dgm:pt>
    <dgm:pt modelId="{217213C3-5842-4FA3-88F2-4B4A25ADCD51}" type="pres">
      <dgm:prSet presAssocID="{F6B7E75B-5FCF-4BCB-853F-933EB85ADC2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678E0A1D-4AE6-492A-A7E4-C85ADFC16489}" type="presOf" srcId="{E6363946-DA6F-443B-9E2F-88BA2C233C1E}" destId="{B62FE450-8229-4670-AB3A-76A6D90A4A01}" srcOrd="0" destOrd="0" presId="urn:microsoft.com/office/officeart/2009/layout/CircleArrowProcess"/>
    <dgm:cxn modelId="{E18A952D-9B39-4BB7-B3D2-27B072FE2933}" srcId="{E6363946-DA6F-443B-9E2F-88BA2C233C1E}" destId="{5409311D-1F9D-41B0-97D7-2DF1C505AFA0}" srcOrd="0" destOrd="0" parTransId="{170C5126-0FFD-48DB-87DE-AFAC4D1970F2}" sibTransId="{A717D6F8-47DA-4B53-AA62-60BA23F8E9CD}"/>
    <dgm:cxn modelId="{CBED9C74-35EA-4BEC-BE5E-61469A49FA93}" type="presOf" srcId="{5409311D-1F9D-41B0-97D7-2DF1C505AFA0}" destId="{32583452-BCD1-4C28-B68E-1981B780BEF3}" srcOrd="0" destOrd="0" presId="urn:microsoft.com/office/officeart/2009/layout/CircleArrowProcess"/>
    <dgm:cxn modelId="{3734B88C-7940-4394-B012-102F2F26E260}" type="presOf" srcId="{E760250B-43ED-4BD0-838F-F8415127DBB5}" destId="{C54AC2E3-A807-44EC-8BEE-5A54D51A2B82}" srcOrd="0" destOrd="0" presId="urn:microsoft.com/office/officeart/2009/layout/CircleArrowProcess"/>
    <dgm:cxn modelId="{C75A398D-8097-4FEB-96A9-D90FC8DA04B2}" srcId="{E6363946-DA6F-443B-9E2F-88BA2C233C1E}" destId="{E760250B-43ED-4BD0-838F-F8415127DBB5}" srcOrd="1" destOrd="0" parTransId="{177C4C50-EFC7-4357-84B0-AD50D4BC5278}" sibTransId="{D1DA57D6-144B-4B6E-AD27-F445C2BE3EFA}"/>
    <dgm:cxn modelId="{94AFB7EB-D06A-4597-AF03-C001930AC199}" type="presOf" srcId="{F6B7E75B-5FCF-4BCB-853F-933EB85ADC22}" destId="{217213C3-5842-4FA3-88F2-4B4A25ADCD51}" srcOrd="0" destOrd="0" presId="urn:microsoft.com/office/officeart/2009/layout/CircleArrowProcess"/>
    <dgm:cxn modelId="{E36849F4-5B28-46A7-941A-85407743776E}" srcId="{E6363946-DA6F-443B-9E2F-88BA2C233C1E}" destId="{F6B7E75B-5FCF-4BCB-853F-933EB85ADC22}" srcOrd="2" destOrd="0" parTransId="{0A50624A-A8A4-41BE-8C4C-C5884D7F15CC}" sibTransId="{7A247796-1D3D-456A-AAB4-3B4BE9333C96}"/>
    <dgm:cxn modelId="{AB288798-E56F-4BA4-B7EF-51E36AAB8F65}" type="presParOf" srcId="{B62FE450-8229-4670-AB3A-76A6D90A4A01}" destId="{A6A94ADA-BB34-4818-8569-C052963A33A1}" srcOrd="0" destOrd="0" presId="urn:microsoft.com/office/officeart/2009/layout/CircleArrowProcess"/>
    <dgm:cxn modelId="{97442CF3-84B4-436B-8CD1-CD9AB6BDEAE3}" type="presParOf" srcId="{A6A94ADA-BB34-4818-8569-C052963A33A1}" destId="{B20D2DAA-F265-4CBC-BA9E-5507DA87B99D}" srcOrd="0" destOrd="0" presId="urn:microsoft.com/office/officeart/2009/layout/CircleArrowProcess"/>
    <dgm:cxn modelId="{A0506BC0-2232-4254-BB22-C741AE7F02E2}" type="presParOf" srcId="{B62FE450-8229-4670-AB3A-76A6D90A4A01}" destId="{32583452-BCD1-4C28-B68E-1981B780BEF3}" srcOrd="1" destOrd="0" presId="urn:microsoft.com/office/officeart/2009/layout/CircleArrowProcess"/>
    <dgm:cxn modelId="{8A361E0E-17D2-4ED4-B628-51641BA7DEB8}" type="presParOf" srcId="{B62FE450-8229-4670-AB3A-76A6D90A4A01}" destId="{662AB2BF-F24E-4621-BDE3-41A907D2CDC0}" srcOrd="2" destOrd="0" presId="urn:microsoft.com/office/officeart/2009/layout/CircleArrowProcess"/>
    <dgm:cxn modelId="{395C95B7-A7F7-4B1D-9CA0-A83C1A5E2B3F}" type="presParOf" srcId="{662AB2BF-F24E-4621-BDE3-41A907D2CDC0}" destId="{2394B36D-70ED-45BE-A2E0-57AEA48713A0}" srcOrd="0" destOrd="0" presId="urn:microsoft.com/office/officeart/2009/layout/CircleArrowProcess"/>
    <dgm:cxn modelId="{EDE85F70-36AF-4C52-89AF-DE668ABEF662}" type="presParOf" srcId="{B62FE450-8229-4670-AB3A-76A6D90A4A01}" destId="{C54AC2E3-A807-44EC-8BEE-5A54D51A2B82}" srcOrd="3" destOrd="0" presId="urn:microsoft.com/office/officeart/2009/layout/CircleArrowProcess"/>
    <dgm:cxn modelId="{3172D247-4F65-4B03-8047-CB91847C9DF7}" type="presParOf" srcId="{B62FE450-8229-4670-AB3A-76A6D90A4A01}" destId="{83472CF4-3DC7-4891-BBAF-963DF74E1B74}" srcOrd="4" destOrd="0" presId="urn:microsoft.com/office/officeart/2009/layout/CircleArrowProcess"/>
    <dgm:cxn modelId="{679F0927-806B-4C28-8CCA-19304849E02D}" type="presParOf" srcId="{83472CF4-3DC7-4891-BBAF-963DF74E1B74}" destId="{B334D9B8-1BE6-43EB-9519-0B5A07241ADB}" srcOrd="0" destOrd="0" presId="urn:microsoft.com/office/officeart/2009/layout/CircleArrowProcess"/>
    <dgm:cxn modelId="{B28AB570-646D-4A8E-B977-4DF2A6E8E65A}" type="presParOf" srcId="{B62FE450-8229-4670-AB3A-76A6D90A4A01}" destId="{217213C3-5842-4FA3-88F2-4B4A25ADCD5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056D93-F7ED-4403-B766-1E13FCD56449}" type="doc">
      <dgm:prSet loTypeId="urn:microsoft.com/office/officeart/2005/8/layout/hList7" loCatId="process" qsTypeId="urn:microsoft.com/office/officeart/2005/8/quickstyle/simple1" qsCatId="simple" csTypeId="urn:microsoft.com/office/officeart/2005/8/colors/colorful4" csCatId="colorful" phldr="1"/>
      <dgm:spPr/>
    </dgm:pt>
    <dgm:pt modelId="{2797D2A0-AB1D-4B7E-8E7D-5CBC3CF59708}">
      <dgm:prSet phldrT="[Texto]"/>
      <dgm:spPr/>
      <dgm:t>
        <a:bodyPr/>
        <a:lstStyle/>
        <a:p>
          <a:r>
            <a:rPr lang="es-MX" dirty="0"/>
            <a:t>Encabezado</a:t>
          </a:r>
          <a:endParaRPr lang="es-HN" dirty="0"/>
        </a:p>
      </dgm:t>
    </dgm:pt>
    <dgm:pt modelId="{37205367-5D9F-494A-AC6E-58EB9B07D954}" type="parTrans" cxnId="{E2D7EEC0-92A8-43D6-B5BA-BE8AE3DE6392}">
      <dgm:prSet/>
      <dgm:spPr/>
      <dgm:t>
        <a:bodyPr/>
        <a:lstStyle/>
        <a:p>
          <a:endParaRPr lang="es-HN"/>
        </a:p>
      </dgm:t>
    </dgm:pt>
    <dgm:pt modelId="{CCE9F551-7505-454D-84AC-10DA35C63C74}" type="sibTrans" cxnId="{E2D7EEC0-92A8-43D6-B5BA-BE8AE3DE6392}">
      <dgm:prSet/>
      <dgm:spPr/>
      <dgm:t>
        <a:bodyPr/>
        <a:lstStyle/>
        <a:p>
          <a:endParaRPr lang="es-HN"/>
        </a:p>
      </dgm:t>
    </dgm:pt>
    <dgm:pt modelId="{992E499D-BF35-4A43-A8D5-4F22C1B1C92D}">
      <dgm:prSet phldrT="[Texto]"/>
      <dgm:spPr/>
      <dgm:t>
        <a:bodyPr/>
        <a:lstStyle/>
        <a:p>
          <a:r>
            <a:rPr lang="es-MX" dirty="0"/>
            <a:t>Cuerpo principal</a:t>
          </a:r>
          <a:endParaRPr lang="es-HN" dirty="0"/>
        </a:p>
      </dgm:t>
    </dgm:pt>
    <dgm:pt modelId="{3E7A85FD-6A84-473B-B85C-7E98327B076D}" type="parTrans" cxnId="{67FEABFB-B928-4764-9247-B498BE5113BE}">
      <dgm:prSet/>
      <dgm:spPr/>
      <dgm:t>
        <a:bodyPr/>
        <a:lstStyle/>
        <a:p>
          <a:endParaRPr lang="es-HN"/>
        </a:p>
      </dgm:t>
    </dgm:pt>
    <dgm:pt modelId="{7AD4BF05-B54F-4838-852C-D995327F3F0C}" type="sibTrans" cxnId="{67FEABFB-B928-4764-9247-B498BE5113BE}">
      <dgm:prSet/>
      <dgm:spPr/>
      <dgm:t>
        <a:bodyPr/>
        <a:lstStyle/>
        <a:p>
          <a:endParaRPr lang="es-HN"/>
        </a:p>
      </dgm:t>
    </dgm:pt>
    <dgm:pt modelId="{63773C63-6F43-4C5D-A76A-CEAF9F7EBEC8}">
      <dgm:prSet phldrT="[Texto]"/>
      <dgm:spPr/>
      <dgm:t>
        <a:bodyPr/>
        <a:lstStyle/>
        <a:p>
          <a:r>
            <a:rPr lang="es-MX" dirty="0"/>
            <a:t>Salida</a:t>
          </a:r>
          <a:endParaRPr lang="es-HN" dirty="0"/>
        </a:p>
      </dgm:t>
    </dgm:pt>
    <dgm:pt modelId="{C27374CD-5BD0-431C-BDDC-469E3DDA68B5}" type="parTrans" cxnId="{8D35321A-B391-431E-A84F-1F9B530FA60E}">
      <dgm:prSet/>
      <dgm:spPr/>
      <dgm:t>
        <a:bodyPr/>
        <a:lstStyle/>
        <a:p>
          <a:endParaRPr lang="es-HN"/>
        </a:p>
      </dgm:t>
    </dgm:pt>
    <dgm:pt modelId="{567B5481-F72C-4652-8D1E-4EB950B3AB78}" type="sibTrans" cxnId="{8D35321A-B391-431E-A84F-1F9B530FA60E}">
      <dgm:prSet/>
      <dgm:spPr/>
      <dgm:t>
        <a:bodyPr/>
        <a:lstStyle/>
        <a:p>
          <a:endParaRPr lang="es-HN"/>
        </a:p>
      </dgm:t>
    </dgm:pt>
    <dgm:pt modelId="{1F74AA68-87BF-4DE9-BF28-3A1EBF790DE4}" type="pres">
      <dgm:prSet presAssocID="{5D056D93-F7ED-4403-B766-1E13FCD56449}" presName="Name0" presStyleCnt="0">
        <dgm:presLayoutVars>
          <dgm:dir/>
          <dgm:resizeHandles val="exact"/>
        </dgm:presLayoutVars>
      </dgm:prSet>
      <dgm:spPr/>
    </dgm:pt>
    <dgm:pt modelId="{F602E9CF-7637-4202-B6A1-E2774858947D}" type="pres">
      <dgm:prSet presAssocID="{5D056D93-F7ED-4403-B766-1E13FCD56449}" presName="fgShape" presStyleLbl="fgShp" presStyleIdx="0" presStyleCnt="1"/>
      <dgm:spPr/>
    </dgm:pt>
    <dgm:pt modelId="{2EB8CF14-35E4-440B-8335-89ECCCA3D26E}" type="pres">
      <dgm:prSet presAssocID="{5D056D93-F7ED-4403-B766-1E13FCD56449}" presName="linComp" presStyleCnt="0"/>
      <dgm:spPr/>
    </dgm:pt>
    <dgm:pt modelId="{721E96E6-59AF-4C65-80D3-753BEA55E786}" type="pres">
      <dgm:prSet presAssocID="{2797D2A0-AB1D-4B7E-8E7D-5CBC3CF59708}" presName="compNode" presStyleCnt="0"/>
      <dgm:spPr/>
    </dgm:pt>
    <dgm:pt modelId="{3576A600-86F5-4C05-B002-FE76D465D4E4}" type="pres">
      <dgm:prSet presAssocID="{2797D2A0-AB1D-4B7E-8E7D-5CBC3CF59708}" presName="bkgdShape" presStyleLbl="node1" presStyleIdx="0" presStyleCnt="3"/>
      <dgm:spPr/>
    </dgm:pt>
    <dgm:pt modelId="{7616FC2B-910E-4E94-9537-5D26150580DF}" type="pres">
      <dgm:prSet presAssocID="{2797D2A0-AB1D-4B7E-8E7D-5CBC3CF59708}" presName="nodeTx" presStyleLbl="node1" presStyleIdx="0" presStyleCnt="3">
        <dgm:presLayoutVars>
          <dgm:bulletEnabled val="1"/>
        </dgm:presLayoutVars>
      </dgm:prSet>
      <dgm:spPr/>
    </dgm:pt>
    <dgm:pt modelId="{CFEA4B66-9671-43AA-8505-6908821D3092}" type="pres">
      <dgm:prSet presAssocID="{2797D2A0-AB1D-4B7E-8E7D-5CBC3CF59708}" presName="invisiNode" presStyleLbl="node1" presStyleIdx="0" presStyleCnt="3"/>
      <dgm:spPr/>
    </dgm:pt>
    <dgm:pt modelId="{1F83B353-DA43-465D-8A38-8926BB411C48}" type="pres">
      <dgm:prSet presAssocID="{2797D2A0-AB1D-4B7E-8E7D-5CBC3CF59708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176000" r="-176000"/>
          </a:stretch>
        </a:blipFill>
      </dgm:spPr>
    </dgm:pt>
    <dgm:pt modelId="{1BE059D6-7E7F-4EBC-8245-1AB4C93939AB}" type="pres">
      <dgm:prSet presAssocID="{CCE9F551-7505-454D-84AC-10DA35C63C74}" presName="sibTrans" presStyleLbl="sibTrans2D1" presStyleIdx="0" presStyleCnt="0"/>
      <dgm:spPr/>
    </dgm:pt>
    <dgm:pt modelId="{2AB8EFBD-AE53-47D1-9BEE-7DE93E90077E}" type="pres">
      <dgm:prSet presAssocID="{992E499D-BF35-4A43-A8D5-4F22C1B1C92D}" presName="compNode" presStyleCnt="0"/>
      <dgm:spPr/>
    </dgm:pt>
    <dgm:pt modelId="{326C1D90-A7F0-4335-BB5C-39BE99AC4B53}" type="pres">
      <dgm:prSet presAssocID="{992E499D-BF35-4A43-A8D5-4F22C1B1C92D}" presName="bkgdShape" presStyleLbl="node1" presStyleIdx="1" presStyleCnt="3"/>
      <dgm:spPr/>
    </dgm:pt>
    <dgm:pt modelId="{6ABDBA46-BC77-4C99-BF63-2DE1BF05954A}" type="pres">
      <dgm:prSet presAssocID="{992E499D-BF35-4A43-A8D5-4F22C1B1C92D}" presName="nodeTx" presStyleLbl="node1" presStyleIdx="1" presStyleCnt="3">
        <dgm:presLayoutVars>
          <dgm:bulletEnabled val="1"/>
        </dgm:presLayoutVars>
      </dgm:prSet>
      <dgm:spPr/>
    </dgm:pt>
    <dgm:pt modelId="{60FF0C08-89D6-419B-9380-E439AD4E21CD}" type="pres">
      <dgm:prSet presAssocID="{992E499D-BF35-4A43-A8D5-4F22C1B1C92D}" presName="invisiNode" presStyleLbl="node1" presStyleIdx="1" presStyleCnt="3"/>
      <dgm:spPr/>
    </dgm:pt>
    <dgm:pt modelId="{4A6C6285-3258-4E5F-9D86-5136D6E0882F}" type="pres">
      <dgm:prSet presAssocID="{992E499D-BF35-4A43-A8D5-4F22C1B1C92D}" presName="imagNode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l="-43000" r="-43000"/>
          </a:stretch>
        </a:blipFill>
      </dgm:spPr>
    </dgm:pt>
    <dgm:pt modelId="{D3DB843C-074E-4C8E-811D-AC02144949A8}" type="pres">
      <dgm:prSet presAssocID="{7AD4BF05-B54F-4838-852C-D995327F3F0C}" presName="sibTrans" presStyleLbl="sibTrans2D1" presStyleIdx="0" presStyleCnt="0"/>
      <dgm:spPr/>
    </dgm:pt>
    <dgm:pt modelId="{2229BDB5-3FC6-46F9-BD22-2FB5C32D1F68}" type="pres">
      <dgm:prSet presAssocID="{63773C63-6F43-4C5D-A76A-CEAF9F7EBEC8}" presName="compNode" presStyleCnt="0"/>
      <dgm:spPr/>
    </dgm:pt>
    <dgm:pt modelId="{857E909A-9539-4124-9FE8-B04A52F68623}" type="pres">
      <dgm:prSet presAssocID="{63773C63-6F43-4C5D-A76A-CEAF9F7EBEC8}" presName="bkgdShape" presStyleLbl="node1" presStyleIdx="2" presStyleCnt="3"/>
      <dgm:spPr/>
    </dgm:pt>
    <dgm:pt modelId="{9B2169E0-5927-488B-992F-D7A0CB39CF3B}" type="pres">
      <dgm:prSet presAssocID="{63773C63-6F43-4C5D-A76A-CEAF9F7EBEC8}" presName="nodeTx" presStyleLbl="node1" presStyleIdx="2" presStyleCnt="3">
        <dgm:presLayoutVars>
          <dgm:bulletEnabled val="1"/>
        </dgm:presLayoutVars>
      </dgm:prSet>
      <dgm:spPr/>
    </dgm:pt>
    <dgm:pt modelId="{C8CA65C3-7B59-4193-BD77-D9499A5C5214}" type="pres">
      <dgm:prSet presAssocID="{63773C63-6F43-4C5D-A76A-CEAF9F7EBEC8}" presName="invisiNode" presStyleLbl="node1" presStyleIdx="2" presStyleCnt="3"/>
      <dgm:spPr/>
    </dgm:pt>
    <dgm:pt modelId="{DB809593-5F7C-407D-AC69-F5167DA30E35}" type="pres">
      <dgm:prSet presAssocID="{63773C63-6F43-4C5D-A76A-CEAF9F7EBEC8}" presName="imagNode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117000" r="-117000"/>
          </a:stretch>
        </a:blipFill>
      </dgm:spPr>
    </dgm:pt>
  </dgm:ptLst>
  <dgm:cxnLst>
    <dgm:cxn modelId="{5A007902-B246-4FBE-B456-F5245E91FAC9}" type="presOf" srcId="{63773C63-6F43-4C5D-A76A-CEAF9F7EBEC8}" destId="{857E909A-9539-4124-9FE8-B04A52F68623}" srcOrd="0" destOrd="0" presId="urn:microsoft.com/office/officeart/2005/8/layout/hList7"/>
    <dgm:cxn modelId="{6A005706-284D-447E-AFD5-5F4916C585F9}" type="presOf" srcId="{992E499D-BF35-4A43-A8D5-4F22C1B1C92D}" destId="{326C1D90-A7F0-4335-BB5C-39BE99AC4B53}" srcOrd="0" destOrd="0" presId="urn:microsoft.com/office/officeart/2005/8/layout/hList7"/>
    <dgm:cxn modelId="{8D35321A-B391-431E-A84F-1F9B530FA60E}" srcId="{5D056D93-F7ED-4403-B766-1E13FCD56449}" destId="{63773C63-6F43-4C5D-A76A-CEAF9F7EBEC8}" srcOrd="2" destOrd="0" parTransId="{C27374CD-5BD0-431C-BDDC-469E3DDA68B5}" sibTransId="{567B5481-F72C-4652-8D1E-4EB950B3AB78}"/>
    <dgm:cxn modelId="{76FFDE1C-9B10-4B41-9F27-1A2F3527BAA9}" type="presOf" srcId="{2797D2A0-AB1D-4B7E-8E7D-5CBC3CF59708}" destId="{3576A600-86F5-4C05-B002-FE76D465D4E4}" srcOrd="0" destOrd="0" presId="urn:microsoft.com/office/officeart/2005/8/layout/hList7"/>
    <dgm:cxn modelId="{6AF2F037-603F-44E9-AB13-D678530C0C43}" type="presOf" srcId="{2797D2A0-AB1D-4B7E-8E7D-5CBC3CF59708}" destId="{7616FC2B-910E-4E94-9537-5D26150580DF}" srcOrd="1" destOrd="0" presId="urn:microsoft.com/office/officeart/2005/8/layout/hList7"/>
    <dgm:cxn modelId="{E9CB6A40-8654-4D9A-9068-3949BF69C171}" type="presOf" srcId="{5D056D93-F7ED-4403-B766-1E13FCD56449}" destId="{1F74AA68-87BF-4DE9-BF28-3A1EBF790DE4}" srcOrd="0" destOrd="0" presId="urn:microsoft.com/office/officeart/2005/8/layout/hList7"/>
    <dgm:cxn modelId="{6A595D68-2DD7-432C-A926-CFA02C98DA53}" type="presOf" srcId="{992E499D-BF35-4A43-A8D5-4F22C1B1C92D}" destId="{6ABDBA46-BC77-4C99-BF63-2DE1BF05954A}" srcOrd="1" destOrd="0" presId="urn:microsoft.com/office/officeart/2005/8/layout/hList7"/>
    <dgm:cxn modelId="{672F3FA8-4708-4C5E-BE7F-75F996A0B61E}" type="presOf" srcId="{63773C63-6F43-4C5D-A76A-CEAF9F7EBEC8}" destId="{9B2169E0-5927-488B-992F-D7A0CB39CF3B}" srcOrd="1" destOrd="0" presId="urn:microsoft.com/office/officeart/2005/8/layout/hList7"/>
    <dgm:cxn modelId="{B81E54BF-EEDD-49FA-B672-6159D6DCA2BD}" type="presOf" srcId="{CCE9F551-7505-454D-84AC-10DA35C63C74}" destId="{1BE059D6-7E7F-4EBC-8245-1AB4C93939AB}" srcOrd="0" destOrd="0" presId="urn:microsoft.com/office/officeart/2005/8/layout/hList7"/>
    <dgm:cxn modelId="{E2D7EEC0-92A8-43D6-B5BA-BE8AE3DE6392}" srcId="{5D056D93-F7ED-4403-B766-1E13FCD56449}" destId="{2797D2A0-AB1D-4B7E-8E7D-5CBC3CF59708}" srcOrd="0" destOrd="0" parTransId="{37205367-5D9F-494A-AC6E-58EB9B07D954}" sibTransId="{CCE9F551-7505-454D-84AC-10DA35C63C74}"/>
    <dgm:cxn modelId="{A5A92AF2-DCE1-44D7-A1E9-EDD5E4900C45}" type="presOf" srcId="{7AD4BF05-B54F-4838-852C-D995327F3F0C}" destId="{D3DB843C-074E-4C8E-811D-AC02144949A8}" srcOrd="0" destOrd="0" presId="urn:microsoft.com/office/officeart/2005/8/layout/hList7"/>
    <dgm:cxn modelId="{67FEABFB-B928-4764-9247-B498BE5113BE}" srcId="{5D056D93-F7ED-4403-B766-1E13FCD56449}" destId="{992E499D-BF35-4A43-A8D5-4F22C1B1C92D}" srcOrd="1" destOrd="0" parTransId="{3E7A85FD-6A84-473B-B85C-7E98327B076D}" sibTransId="{7AD4BF05-B54F-4838-852C-D995327F3F0C}"/>
    <dgm:cxn modelId="{E430A00A-8B52-4A62-B61C-13EB5A734D58}" type="presParOf" srcId="{1F74AA68-87BF-4DE9-BF28-3A1EBF790DE4}" destId="{F602E9CF-7637-4202-B6A1-E2774858947D}" srcOrd="0" destOrd="0" presId="urn:microsoft.com/office/officeart/2005/8/layout/hList7"/>
    <dgm:cxn modelId="{E72B457A-9CA5-4F58-9FDC-A3B05EF03D87}" type="presParOf" srcId="{1F74AA68-87BF-4DE9-BF28-3A1EBF790DE4}" destId="{2EB8CF14-35E4-440B-8335-89ECCCA3D26E}" srcOrd="1" destOrd="0" presId="urn:microsoft.com/office/officeart/2005/8/layout/hList7"/>
    <dgm:cxn modelId="{BEB0A600-6BC0-4F2B-B4D2-855C7A4AF968}" type="presParOf" srcId="{2EB8CF14-35E4-440B-8335-89ECCCA3D26E}" destId="{721E96E6-59AF-4C65-80D3-753BEA55E786}" srcOrd="0" destOrd="0" presId="urn:microsoft.com/office/officeart/2005/8/layout/hList7"/>
    <dgm:cxn modelId="{C659DEDA-E1C6-4BC8-9A94-6AECA0D89FCA}" type="presParOf" srcId="{721E96E6-59AF-4C65-80D3-753BEA55E786}" destId="{3576A600-86F5-4C05-B002-FE76D465D4E4}" srcOrd="0" destOrd="0" presId="urn:microsoft.com/office/officeart/2005/8/layout/hList7"/>
    <dgm:cxn modelId="{43939410-F50E-4493-B5C0-9C0D3C876D92}" type="presParOf" srcId="{721E96E6-59AF-4C65-80D3-753BEA55E786}" destId="{7616FC2B-910E-4E94-9537-5D26150580DF}" srcOrd="1" destOrd="0" presId="urn:microsoft.com/office/officeart/2005/8/layout/hList7"/>
    <dgm:cxn modelId="{F173E44F-D857-4537-8D65-8CEC54D71465}" type="presParOf" srcId="{721E96E6-59AF-4C65-80D3-753BEA55E786}" destId="{CFEA4B66-9671-43AA-8505-6908821D3092}" srcOrd="2" destOrd="0" presId="urn:microsoft.com/office/officeart/2005/8/layout/hList7"/>
    <dgm:cxn modelId="{C49A0ACD-3D1D-47D3-93D2-09274F216ED3}" type="presParOf" srcId="{721E96E6-59AF-4C65-80D3-753BEA55E786}" destId="{1F83B353-DA43-465D-8A38-8926BB411C48}" srcOrd="3" destOrd="0" presId="urn:microsoft.com/office/officeart/2005/8/layout/hList7"/>
    <dgm:cxn modelId="{C77149E9-22E5-4C87-BAAF-84C85D5A6507}" type="presParOf" srcId="{2EB8CF14-35E4-440B-8335-89ECCCA3D26E}" destId="{1BE059D6-7E7F-4EBC-8245-1AB4C93939AB}" srcOrd="1" destOrd="0" presId="urn:microsoft.com/office/officeart/2005/8/layout/hList7"/>
    <dgm:cxn modelId="{981A5DE3-5646-4867-A2E5-96C5BDC5BDD5}" type="presParOf" srcId="{2EB8CF14-35E4-440B-8335-89ECCCA3D26E}" destId="{2AB8EFBD-AE53-47D1-9BEE-7DE93E90077E}" srcOrd="2" destOrd="0" presId="urn:microsoft.com/office/officeart/2005/8/layout/hList7"/>
    <dgm:cxn modelId="{3E4B80FF-1432-4D12-88BF-6793908DB59A}" type="presParOf" srcId="{2AB8EFBD-AE53-47D1-9BEE-7DE93E90077E}" destId="{326C1D90-A7F0-4335-BB5C-39BE99AC4B53}" srcOrd="0" destOrd="0" presId="urn:microsoft.com/office/officeart/2005/8/layout/hList7"/>
    <dgm:cxn modelId="{4B1BA763-E962-4014-BEC0-B911BECFCBFD}" type="presParOf" srcId="{2AB8EFBD-AE53-47D1-9BEE-7DE93E90077E}" destId="{6ABDBA46-BC77-4C99-BF63-2DE1BF05954A}" srcOrd="1" destOrd="0" presId="urn:microsoft.com/office/officeart/2005/8/layout/hList7"/>
    <dgm:cxn modelId="{F5FA2C38-C62F-442D-AA7D-B1E00C3C6C51}" type="presParOf" srcId="{2AB8EFBD-AE53-47D1-9BEE-7DE93E90077E}" destId="{60FF0C08-89D6-419B-9380-E439AD4E21CD}" srcOrd="2" destOrd="0" presId="urn:microsoft.com/office/officeart/2005/8/layout/hList7"/>
    <dgm:cxn modelId="{22599D08-5A6E-4A97-AD2B-D3B31738336F}" type="presParOf" srcId="{2AB8EFBD-AE53-47D1-9BEE-7DE93E90077E}" destId="{4A6C6285-3258-4E5F-9D86-5136D6E0882F}" srcOrd="3" destOrd="0" presId="urn:microsoft.com/office/officeart/2005/8/layout/hList7"/>
    <dgm:cxn modelId="{EF7B6E05-EFD8-4481-8AD2-C3989B04D127}" type="presParOf" srcId="{2EB8CF14-35E4-440B-8335-89ECCCA3D26E}" destId="{D3DB843C-074E-4C8E-811D-AC02144949A8}" srcOrd="3" destOrd="0" presId="urn:microsoft.com/office/officeart/2005/8/layout/hList7"/>
    <dgm:cxn modelId="{181AD998-8964-499A-A223-D02D9F1BB6C0}" type="presParOf" srcId="{2EB8CF14-35E4-440B-8335-89ECCCA3D26E}" destId="{2229BDB5-3FC6-46F9-BD22-2FB5C32D1F68}" srcOrd="4" destOrd="0" presId="urn:microsoft.com/office/officeart/2005/8/layout/hList7"/>
    <dgm:cxn modelId="{A9C1D1F2-66A4-45B1-8F0A-B5114F3B2E73}" type="presParOf" srcId="{2229BDB5-3FC6-46F9-BD22-2FB5C32D1F68}" destId="{857E909A-9539-4124-9FE8-B04A52F68623}" srcOrd="0" destOrd="0" presId="urn:microsoft.com/office/officeart/2005/8/layout/hList7"/>
    <dgm:cxn modelId="{1B53C7A7-EBA7-4BD1-909A-D1A5E0AED584}" type="presParOf" srcId="{2229BDB5-3FC6-46F9-BD22-2FB5C32D1F68}" destId="{9B2169E0-5927-488B-992F-D7A0CB39CF3B}" srcOrd="1" destOrd="0" presId="urn:microsoft.com/office/officeart/2005/8/layout/hList7"/>
    <dgm:cxn modelId="{F697776F-E70A-4712-AAC4-50B98717735D}" type="presParOf" srcId="{2229BDB5-3FC6-46F9-BD22-2FB5C32D1F68}" destId="{C8CA65C3-7B59-4193-BD77-D9499A5C5214}" srcOrd="2" destOrd="0" presId="urn:microsoft.com/office/officeart/2005/8/layout/hList7"/>
    <dgm:cxn modelId="{5B19D302-8071-45E6-8FA5-D366808E2345}" type="presParOf" srcId="{2229BDB5-3FC6-46F9-BD22-2FB5C32D1F68}" destId="{DB809593-5F7C-407D-AC69-F5167DA30E35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1CC4AC-7227-4EDD-987A-57684E101EF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HN"/>
        </a:p>
      </dgm:t>
    </dgm:pt>
    <dgm:pt modelId="{A6C5BEC6-ECEC-4B51-99AE-1FC41BC7851B}">
      <dgm:prSet phldrT="[Texto]"/>
      <dgm:spPr/>
      <dgm:t>
        <a:bodyPr/>
        <a:lstStyle/>
        <a:p>
          <a:r>
            <a:rPr lang="es-MX" dirty="0"/>
            <a:t>Librerías generales</a:t>
          </a:r>
          <a:endParaRPr lang="es-HN" dirty="0"/>
        </a:p>
      </dgm:t>
    </dgm:pt>
    <dgm:pt modelId="{285D346D-D760-4DF0-B2F1-720FF4A030EA}" type="parTrans" cxnId="{27F8AFB5-DBC4-477A-BB1C-C5AC62FE563B}">
      <dgm:prSet/>
      <dgm:spPr/>
      <dgm:t>
        <a:bodyPr/>
        <a:lstStyle/>
        <a:p>
          <a:endParaRPr lang="es-HN"/>
        </a:p>
      </dgm:t>
    </dgm:pt>
    <dgm:pt modelId="{DF6FC446-79ED-40C8-8991-F127FD32E271}" type="sibTrans" cxnId="{27F8AFB5-DBC4-477A-BB1C-C5AC62FE563B}">
      <dgm:prSet/>
      <dgm:spPr/>
      <dgm:t>
        <a:bodyPr/>
        <a:lstStyle/>
        <a:p>
          <a:endParaRPr lang="es-HN"/>
        </a:p>
      </dgm:t>
    </dgm:pt>
    <dgm:pt modelId="{EC73C00C-55F8-497C-8DE1-2581B5445926}">
      <dgm:prSet phldrT="[Texto]"/>
      <dgm:spPr/>
      <dgm:t>
        <a:bodyPr/>
        <a:lstStyle/>
        <a:p>
          <a:r>
            <a:rPr lang="es-MX" dirty="0"/>
            <a:t>Librerías especificas</a:t>
          </a:r>
          <a:endParaRPr lang="es-HN" dirty="0"/>
        </a:p>
      </dgm:t>
    </dgm:pt>
    <dgm:pt modelId="{DB28E7E5-AE3F-4E29-BE4F-D615FB263513}" type="parTrans" cxnId="{DE59394C-8EFB-4517-ABC4-6120338B5ABE}">
      <dgm:prSet/>
      <dgm:spPr/>
      <dgm:t>
        <a:bodyPr/>
        <a:lstStyle/>
        <a:p>
          <a:endParaRPr lang="es-HN"/>
        </a:p>
      </dgm:t>
    </dgm:pt>
    <dgm:pt modelId="{5B3E0065-0A64-4C14-B6FE-4583819CED46}" type="sibTrans" cxnId="{DE59394C-8EFB-4517-ABC4-6120338B5ABE}">
      <dgm:prSet/>
      <dgm:spPr/>
      <dgm:t>
        <a:bodyPr/>
        <a:lstStyle/>
        <a:p>
          <a:endParaRPr lang="es-HN"/>
        </a:p>
      </dgm:t>
    </dgm:pt>
    <dgm:pt modelId="{000C0DC1-B5AF-419D-A05E-868DD6DE6B2B}">
      <dgm:prSet phldrT="[Texto]"/>
      <dgm:spPr/>
      <dgm:t>
        <a:bodyPr/>
        <a:lstStyle/>
        <a:p>
          <a:r>
            <a:rPr lang="es-MX" dirty="0"/>
            <a:t>Declaración de variables globales</a:t>
          </a:r>
          <a:endParaRPr lang="es-HN" dirty="0"/>
        </a:p>
      </dgm:t>
    </dgm:pt>
    <dgm:pt modelId="{28F77949-D1A8-4539-B0FF-C1D81EDA89B1}" type="parTrans" cxnId="{C4890E43-AA89-407B-AE1E-25FF06269336}">
      <dgm:prSet/>
      <dgm:spPr/>
      <dgm:t>
        <a:bodyPr/>
        <a:lstStyle/>
        <a:p>
          <a:endParaRPr lang="es-HN"/>
        </a:p>
      </dgm:t>
    </dgm:pt>
    <dgm:pt modelId="{82E55121-CD33-4685-9E1D-DC1B7AEFF3DA}" type="sibTrans" cxnId="{C4890E43-AA89-407B-AE1E-25FF06269336}">
      <dgm:prSet/>
      <dgm:spPr/>
      <dgm:t>
        <a:bodyPr/>
        <a:lstStyle/>
        <a:p>
          <a:endParaRPr lang="es-HN"/>
        </a:p>
      </dgm:t>
    </dgm:pt>
    <dgm:pt modelId="{A423C8B5-AB44-4650-A577-1244764EAC1C}">
      <dgm:prSet phldrT="[Texto]"/>
      <dgm:spPr/>
      <dgm:t>
        <a:bodyPr/>
        <a:lstStyle/>
        <a:p>
          <a:r>
            <a:rPr lang="es-MX" dirty="0"/>
            <a:t>Declaración de funciones o clases</a:t>
          </a:r>
          <a:endParaRPr lang="es-HN" dirty="0"/>
        </a:p>
      </dgm:t>
    </dgm:pt>
    <dgm:pt modelId="{D1A94F4A-DB24-4DB7-A350-D3157353AFB8}" type="parTrans" cxnId="{BA1BB265-BF6E-437A-A09C-F02CEF208D89}">
      <dgm:prSet/>
      <dgm:spPr/>
      <dgm:t>
        <a:bodyPr/>
        <a:lstStyle/>
        <a:p>
          <a:endParaRPr lang="es-HN"/>
        </a:p>
      </dgm:t>
    </dgm:pt>
    <dgm:pt modelId="{EA45FB06-3889-4AD9-AE89-A94F6DD28525}" type="sibTrans" cxnId="{BA1BB265-BF6E-437A-A09C-F02CEF208D89}">
      <dgm:prSet/>
      <dgm:spPr/>
      <dgm:t>
        <a:bodyPr/>
        <a:lstStyle/>
        <a:p>
          <a:endParaRPr lang="es-HN"/>
        </a:p>
      </dgm:t>
    </dgm:pt>
    <dgm:pt modelId="{DC22F87F-21B5-4591-ADAD-B02C02124459}" type="pres">
      <dgm:prSet presAssocID="{EA1CC4AC-7227-4EDD-987A-57684E101EFC}" presName="matrix" presStyleCnt="0">
        <dgm:presLayoutVars>
          <dgm:chMax val="1"/>
          <dgm:dir/>
          <dgm:resizeHandles val="exact"/>
        </dgm:presLayoutVars>
      </dgm:prSet>
      <dgm:spPr/>
    </dgm:pt>
    <dgm:pt modelId="{BC802834-CE19-4B26-B231-FBA42413CA93}" type="pres">
      <dgm:prSet presAssocID="{EA1CC4AC-7227-4EDD-987A-57684E101EFC}" presName="diamond" presStyleLbl="bgShp" presStyleIdx="0" presStyleCnt="1"/>
      <dgm:spPr/>
    </dgm:pt>
    <dgm:pt modelId="{4142D249-FC12-4CA0-859E-510618311AB3}" type="pres">
      <dgm:prSet presAssocID="{EA1CC4AC-7227-4EDD-987A-57684E101EF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1587010-E365-4093-AC75-8D6495DF356A}" type="pres">
      <dgm:prSet presAssocID="{EA1CC4AC-7227-4EDD-987A-57684E101EF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A5CB66-1E4C-4499-8650-C20C008DA176}" type="pres">
      <dgm:prSet presAssocID="{EA1CC4AC-7227-4EDD-987A-57684E101EF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13A7919-E3F1-4785-A7D3-C1A9876BF88D}" type="pres">
      <dgm:prSet presAssocID="{EA1CC4AC-7227-4EDD-987A-57684E101EF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DD5090C-7EE3-4C69-A7AB-C2936A250D71}" type="presOf" srcId="{000C0DC1-B5AF-419D-A05E-868DD6DE6B2B}" destId="{FFA5CB66-1E4C-4499-8650-C20C008DA176}" srcOrd="0" destOrd="0" presId="urn:microsoft.com/office/officeart/2005/8/layout/matrix3"/>
    <dgm:cxn modelId="{A8F1CA35-344C-4350-9051-8D28CFC11C40}" type="presOf" srcId="{EC73C00C-55F8-497C-8DE1-2581B5445926}" destId="{01587010-E365-4093-AC75-8D6495DF356A}" srcOrd="0" destOrd="0" presId="urn:microsoft.com/office/officeart/2005/8/layout/matrix3"/>
    <dgm:cxn modelId="{C4890E43-AA89-407B-AE1E-25FF06269336}" srcId="{EA1CC4AC-7227-4EDD-987A-57684E101EFC}" destId="{000C0DC1-B5AF-419D-A05E-868DD6DE6B2B}" srcOrd="2" destOrd="0" parTransId="{28F77949-D1A8-4539-B0FF-C1D81EDA89B1}" sibTransId="{82E55121-CD33-4685-9E1D-DC1B7AEFF3DA}"/>
    <dgm:cxn modelId="{BA1BB265-BF6E-437A-A09C-F02CEF208D89}" srcId="{EA1CC4AC-7227-4EDD-987A-57684E101EFC}" destId="{A423C8B5-AB44-4650-A577-1244764EAC1C}" srcOrd="3" destOrd="0" parTransId="{D1A94F4A-DB24-4DB7-A350-D3157353AFB8}" sibTransId="{EA45FB06-3889-4AD9-AE89-A94F6DD28525}"/>
    <dgm:cxn modelId="{DE59394C-8EFB-4517-ABC4-6120338B5ABE}" srcId="{EA1CC4AC-7227-4EDD-987A-57684E101EFC}" destId="{EC73C00C-55F8-497C-8DE1-2581B5445926}" srcOrd="1" destOrd="0" parTransId="{DB28E7E5-AE3F-4E29-BE4F-D615FB263513}" sibTransId="{5B3E0065-0A64-4C14-B6FE-4583819CED46}"/>
    <dgm:cxn modelId="{E6C5B851-7BD7-4BCC-B351-3CA5F612C1C1}" type="presOf" srcId="{EA1CC4AC-7227-4EDD-987A-57684E101EFC}" destId="{DC22F87F-21B5-4591-ADAD-B02C02124459}" srcOrd="0" destOrd="0" presId="urn:microsoft.com/office/officeart/2005/8/layout/matrix3"/>
    <dgm:cxn modelId="{32A34F57-66BF-4FDA-9492-891A98067567}" type="presOf" srcId="{A6C5BEC6-ECEC-4B51-99AE-1FC41BC7851B}" destId="{4142D249-FC12-4CA0-859E-510618311AB3}" srcOrd="0" destOrd="0" presId="urn:microsoft.com/office/officeart/2005/8/layout/matrix3"/>
    <dgm:cxn modelId="{F8C8A084-41E5-44FF-BF3C-C5E68E907635}" type="presOf" srcId="{A423C8B5-AB44-4650-A577-1244764EAC1C}" destId="{313A7919-E3F1-4785-A7D3-C1A9876BF88D}" srcOrd="0" destOrd="0" presId="urn:microsoft.com/office/officeart/2005/8/layout/matrix3"/>
    <dgm:cxn modelId="{27F8AFB5-DBC4-477A-BB1C-C5AC62FE563B}" srcId="{EA1CC4AC-7227-4EDD-987A-57684E101EFC}" destId="{A6C5BEC6-ECEC-4B51-99AE-1FC41BC7851B}" srcOrd="0" destOrd="0" parTransId="{285D346D-D760-4DF0-B2F1-720FF4A030EA}" sibTransId="{DF6FC446-79ED-40C8-8991-F127FD32E271}"/>
    <dgm:cxn modelId="{4162AFBE-2519-4E72-B804-F7EEDFB3526D}" type="presParOf" srcId="{DC22F87F-21B5-4591-ADAD-B02C02124459}" destId="{BC802834-CE19-4B26-B231-FBA42413CA93}" srcOrd="0" destOrd="0" presId="urn:microsoft.com/office/officeart/2005/8/layout/matrix3"/>
    <dgm:cxn modelId="{849B5324-005C-4643-BC85-A26451CD15D4}" type="presParOf" srcId="{DC22F87F-21B5-4591-ADAD-B02C02124459}" destId="{4142D249-FC12-4CA0-859E-510618311AB3}" srcOrd="1" destOrd="0" presId="urn:microsoft.com/office/officeart/2005/8/layout/matrix3"/>
    <dgm:cxn modelId="{18D6B3FB-5A25-47DB-BA29-7FA00DAC5922}" type="presParOf" srcId="{DC22F87F-21B5-4591-ADAD-B02C02124459}" destId="{01587010-E365-4093-AC75-8D6495DF356A}" srcOrd="2" destOrd="0" presId="urn:microsoft.com/office/officeart/2005/8/layout/matrix3"/>
    <dgm:cxn modelId="{67D4C695-74FB-48C9-9089-E4B7139AF094}" type="presParOf" srcId="{DC22F87F-21B5-4591-ADAD-B02C02124459}" destId="{FFA5CB66-1E4C-4499-8650-C20C008DA176}" srcOrd="3" destOrd="0" presId="urn:microsoft.com/office/officeart/2005/8/layout/matrix3"/>
    <dgm:cxn modelId="{612C648B-3BE5-4B8B-922E-3AC50F6BD73E}" type="presParOf" srcId="{DC22F87F-21B5-4591-ADAD-B02C02124459}" destId="{313A7919-E3F1-4785-A7D3-C1A9876BF88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450700-9BA3-43AF-A0CC-1B36C334AC8A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HN"/>
        </a:p>
      </dgm:t>
    </dgm:pt>
    <dgm:pt modelId="{C0E43804-55E7-40D7-9749-7CB0FB26F46D}">
      <dgm:prSet phldrT="[Texto]"/>
      <dgm:spPr/>
      <dgm:t>
        <a:bodyPr/>
        <a:lstStyle/>
        <a:p>
          <a:r>
            <a:rPr lang="es-MX" dirty="0"/>
            <a:t>Los nombres nunca deben llevar espacios</a:t>
          </a:r>
          <a:endParaRPr lang="es-HN" dirty="0"/>
        </a:p>
      </dgm:t>
    </dgm:pt>
    <dgm:pt modelId="{863DFCFF-F070-4021-ADF7-270C8A4DA546}" type="parTrans" cxnId="{9D7D81F2-522E-4E09-B130-D4970F7EDFAD}">
      <dgm:prSet/>
      <dgm:spPr/>
      <dgm:t>
        <a:bodyPr/>
        <a:lstStyle/>
        <a:p>
          <a:endParaRPr lang="es-HN"/>
        </a:p>
      </dgm:t>
    </dgm:pt>
    <dgm:pt modelId="{81A0FF76-AF62-4D24-A756-35FB60C49DEB}" type="sibTrans" cxnId="{9D7D81F2-522E-4E09-B130-D4970F7EDFAD}">
      <dgm:prSet/>
      <dgm:spPr/>
      <dgm:t>
        <a:bodyPr/>
        <a:lstStyle/>
        <a:p>
          <a:endParaRPr lang="es-HN"/>
        </a:p>
      </dgm:t>
    </dgm:pt>
    <dgm:pt modelId="{E30AADE0-67F4-4B1A-9B1C-7EB09662A759}">
      <dgm:prSet phldrT="[Texto]"/>
      <dgm:spPr/>
      <dgm:t>
        <a:bodyPr/>
        <a:lstStyle/>
        <a:p>
          <a:r>
            <a:rPr lang="es-MX" dirty="0"/>
            <a:t>Programa Uno</a:t>
          </a:r>
          <a:endParaRPr lang="es-HN" dirty="0"/>
        </a:p>
      </dgm:t>
    </dgm:pt>
    <dgm:pt modelId="{C60BFAC0-84B0-4DB7-AB42-2BBE5CCB50C1}" type="parTrans" cxnId="{3CA05E53-14AA-453B-AED3-156CB7CC9EC5}">
      <dgm:prSet/>
      <dgm:spPr/>
      <dgm:t>
        <a:bodyPr/>
        <a:lstStyle/>
        <a:p>
          <a:endParaRPr lang="es-HN"/>
        </a:p>
      </dgm:t>
    </dgm:pt>
    <dgm:pt modelId="{E7F68298-6B4E-4E27-AF80-0286F80E5F18}" type="sibTrans" cxnId="{3CA05E53-14AA-453B-AED3-156CB7CC9EC5}">
      <dgm:prSet/>
      <dgm:spPr/>
      <dgm:t>
        <a:bodyPr/>
        <a:lstStyle/>
        <a:p>
          <a:endParaRPr lang="es-HN"/>
        </a:p>
      </dgm:t>
    </dgm:pt>
    <dgm:pt modelId="{AC2584F9-5495-4E22-A892-D471DFCEB2A1}">
      <dgm:prSet phldrT="[Texto]"/>
      <dgm:spPr/>
      <dgm:t>
        <a:bodyPr/>
        <a:lstStyle/>
        <a:p>
          <a:r>
            <a:rPr lang="es-MX" dirty="0"/>
            <a:t>Colocar nombres relacionados con el proyecto</a:t>
          </a:r>
          <a:endParaRPr lang="es-HN" dirty="0"/>
        </a:p>
      </dgm:t>
    </dgm:pt>
    <dgm:pt modelId="{8200947E-C766-467E-A6AC-4D803934633C}" type="parTrans" cxnId="{0398E7C4-CED5-4653-849D-AE1EAB4430CA}">
      <dgm:prSet/>
      <dgm:spPr/>
      <dgm:t>
        <a:bodyPr/>
        <a:lstStyle/>
        <a:p>
          <a:endParaRPr lang="es-HN"/>
        </a:p>
      </dgm:t>
    </dgm:pt>
    <dgm:pt modelId="{EC50EE20-52C2-476B-B206-9B0C1FE10274}" type="sibTrans" cxnId="{0398E7C4-CED5-4653-849D-AE1EAB4430CA}">
      <dgm:prSet/>
      <dgm:spPr/>
      <dgm:t>
        <a:bodyPr/>
        <a:lstStyle/>
        <a:p>
          <a:endParaRPr lang="es-HN"/>
        </a:p>
      </dgm:t>
    </dgm:pt>
    <dgm:pt modelId="{582A5687-57B8-4FBB-B71B-9EFD940BCF78}">
      <dgm:prSet phldrT="[Texto]"/>
      <dgm:spPr/>
      <dgm:t>
        <a:bodyPr/>
        <a:lstStyle/>
        <a:p>
          <a:r>
            <a:rPr lang="es-MX" dirty="0"/>
            <a:t>1.SumaCuadrados</a:t>
          </a:r>
          <a:endParaRPr lang="es-HN" dirty="0"/>
        </a:p>
      </dgm:t>
    </dgm:pt>
    <dgm:pt modelId="{C5851089-A6FD-4E72-91ED-AA74BC72BC3B}" type="parTrans" cxnId="{32B97615-5372-4C31-96EB-A0B48B998499}">
      <dgm:prSet/>
      <dgm:spPr/>
      <dgm:t>
        <a:bodyPr/>
        <a:lstStyle/>
        <a:p>
          <a:endParaRPr lang="es-HN"/>
        </a:p>
      </dgm:t>
    </dgm:pt>
    <dgm:pt modelId="{DF178990-A9EF-4504-A0A7-311F4CCA6F9A}" type="sibTrans" cxnId="{32B97615-5372-4C31-96EB-A0B48B998499}">
      <dgm:prSet/>
      <dgm:spPr/>
      <dgm:t>
        <a:bodyPr/>
        <a:lstStyle/>
        <a:p>
          <a:endParaRPr lang="es-HN"/>
        </a:p>
      </dgm:t>
    </dgm:pt>
    <dgm:pt modelId="{61F1A48B-956A-48AF-85D2-1C52D556ACCB}">
      <dgm:prSet phldrT="[Texto]"/>
      <dgm:spPr/>
      <dgm:t>
        <a:bodyPr/>
        <a:lstStyle/>
        <a:p>
          <a:r>
            <a:rPr lang="es-MX" dirty="0"/>
            <a:t>2.RestaCubos</a:t>
          </a:r>
          <a:endParaRPr lang="es-HN" dirty="0"/>
        </a:p>
      </dgm:t>
    </dgm:pt>
    <dgm:pt modelId="{62F30147-159E-485D-B103-4E1EB40DEEA1}" type="parTrans" cxnId="{091A81F3-34C0-473C-BC70-B9FC7E6248EC}">
      <dgm:prSet/>
      <dgm:spPr/>
      <dgm:t>
        <a:bodyPr/>
        <a:lstStyle/>
        <a:p>
          <a:endParaRPr lang="es-HN"/>
        </a:p>
      </dgm:t>
    </dgm:pt>
    <dgm:pt modelId="{16A94E0B-7654-48B0-842F-7E8D56E08A07}" type="sibTrans" cxnId="{091A81F3-34C0-473C-BC70-B9FC7E6248EC}">
      <dgm:prSet/>
      <dgm:spPr/>
      <dgm:t>
        <a:bodyPr/>
        <a:lstStyle/>
        <a:p>
          <a:endParaRPr lang="es-HN"/>
        </a:p>
      </dgm:t>
    </dgm:pt>
    <dgm:pt modelId="{A06B7845-B4D2-4596-9769-D96BEA1C68B8}">
      <dgm:prSet phldrT="[Texto]"/>
      <dgm:spPr/>
      <dgm:t>
        <a:bodyPr/>
        <a:lstStyle/>
        <a:p>
          <a:r>
            <a:rPr lang="es-HN" dirty="0" err="1"/>
            <a:t>Progrma</a:t>
          </a:r>
          <a:r>
            <a:rPr lang="es-HN" dirty="0"/>
            <a:t> dos</a:t>
          </a:r>
        </a:p>
      </dgm:t>
    </dgm:pt>
    <dgm:pt modelId="{2EF581C9-B25B-4058-A551-F598CFE63D28}" type="parTrans" cxnId="{5878EBD0-FDFA-40F7-BB14-407A5F6E6167}">
      <dgm:prSet/>
      <dgm:spPr/>
      <dgm:t>
        <a:bodyPr/>
        <a:lstStyle/>
        <a:p>
          <a:endParaRPr lang="es-HN"/>
        </a:p>
      </dgm:t>
    </dgm:pt>
    <dgm:pt modelId="{9D486BE1-CA26-421B-AF38-E55D7A9C2FCD}" type="sibTrans" cxnId="{5878EBD0-FDFA-40F7-BB14-407A5F6E6167}">
      <dgm:prSet/>
      <dgm:spPr/>
      <dgm:t>
        <a:bodyPr/>
        <a:lstStyle/>
        <a:p>
          <a:endParaRPr lang="es-HN"/>
        </a:p>
      </dgm:t>
    </dgm:pt>
    <dgm:pt modelId="{40CB66A0-5942-49B0-8FC4-7C9980103B7A}" type="pres">
      <dgm:prSet presAssocID="{FD450700-9BA3-43AF-A0CC-1B36C334AC8A}" presName="linear" presStyleCnt="0">
        <dgm:presLayoutVars>
          <dgm:animLvl val="lvl"/>
          <dgm:resizeHandles val="exact"/>
        </dgm:presLayoutVars>
      </dgm:prSet>
      <dgm:spPr/>
    </dgm:pt>
    <dgm:pt modelId="{555C4ABD-3102-4117-9341-E9ACD514EF47}" type="pres">
      <dgm:prSet presAssocID="{C0E43804-55E7-40D7-9749-7CB0FB26F4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101B2E-38A8-45E6-A51C-9EFD7380ED9C}" type="pres">
      <dgm:prSet presAssocID="{C0E43804-55E7-40D7-9749-7CB0FB26F46D}" presName="childText" presStyleLbl="revTx" presStyleIdx="0" presStyleCnt="2">
        <dgm:presLayoutVars>
          <dgm:bulletEnabled val="1"/>
        </dgm:presLayoutVars>
      </dgm:prSet>
      <dgm:spPr/>
    </dgm:pt>
    <dgm:pt modelId="{015A7468-2FCA-4B38-8362-CC1352F61A60}" type="pres">
      <dgm:prSet presAssocID="{AC2584F9-5495-4E22-A892-D471DFCEB2A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E3373A7-C09D-4313-AF48-B191DC24F68E}" type="pres">
      <dgm:prSet presAssocID="{AC2584F9-5495-4E22-A892-D471DFCEB2A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2B97615-5372-4C31-96EB-A0B48B998499}" srcId="{AC2584F9-5495-4E22-A892-D471DFCEB2A1}" destId="{582A5687-57B8-4FBB-B71B-9EFD940BCF78}" srcOrd="0" destOrd="0" parTransId="{C5851089-A6FD-4E72-91ED-AA74BC72BC3B}" sibTransId="{DF178990-A9EF-4504-A0A7-311F4CCA6F9A}"/>
    <dgm:cxn modelId="{02C97B17-B083-41B8-A950-34368ED0B14D}" type="presOf" srcId="{A06B7845-B4D2-4596-9769-D96BEA1C68B8}" destId="{D9101B2E-38A8-45E6-A51C-9EFD7380ED9C}" srcOrd="0" destOrd="1" presId="urn:microsoft.com/office/officeart/2005/8/layout/vList2"/>
    <dgm:cxn modelId="{E5AA1132-E013-476F-83E0-9E367038E724}" type="presOf" srcId="{FD450700-9BA3-43AF-A0CC-1B36C334AC8A}" destId="{40CB66A0-5942-49B0-8FC4-7C9980103B7A}" srcOrd="0" destOrd="0" presId="urn:microsoft.com/office/officeart/2005/8/layout/vList2"/>
    <dgm:cxn modelId="{897DA369-3479-4A7E-B6BD-F500DC01F931}" type="presOf" srcId="{61F1A48B-956A-48AF-85D2-1C52D556ACCB}" destId="{BE3373A7-C09D-4313-AF48-B191DC24F68E}" srcOrd="0" destOrd="1" presId="urn:microsoft.com/office/officeart/2005/8/layout/vList2"/>
    <dgm:cxn modelId="{D0876170-7B27-40CA-A371-AA13E87BD307}" type="presOf" srcId="{582A5687-57B8-4FBB-B71B-9EFD940BCF78}" destId="{BE3373A7-C09D-4313-AF48-B191DC24F68E}" srcOrd="0" destOrd="0" presId="urn:microsoft.com/office/officeart/2005/8/layout/vList2"/>
    <dgm:cxn modelId="{EC7EE751-510C-45F6-B3F2-15A64757E3CC}" type="presOf" srcId="{C0E43804-55E7-40D7-9749-7CB0FB26F46D}" destId="{555C4ABD-3102-4117-9341-E9ACD514EF47}" srcOrd="0" destOrd="0" presId="urn:microsoft.com/office/officeart/2005/8/layout/vList2"/>
    <dgm:cxn modelId="{3CA05E53-14AA-453B-AED3-156CB7CC9EC5}" srcId="{C0E43804-55E7-40D7-9749-7CB0FB26F46D}" destId="{E30AADE0-67F4-4B1A-9B1C-7EB09662A759}" srcOrd="0" destOrd="0" parTransId="{C60BFAC0-84B0-4DB7-AB42-2BBE5CCB50C1}" sibTransId="{E7F68298-6B4E-4E27-AF80-0286F80E5F18}"/>
    <dgm:cxn modelId="{0398E7C4-CED5-4653-849D-AE1EAB4430CA}" srcId="{FD450700-9BA3-43AF-A0CC-1B36C334AC8A}" destId="{AC2584F9-5495-4E22-A892-D471DFCEB2A1}" srcOrd="1" destOrd="0" parTransId="{8200947E-C766-467E-A6AC-4D803934633C}" sibTransId="{EC50EE20-52C2-476B-B206-9B0C1FE10274}"/>
    <dgm:cxn modelId="{4FDFABCD-E0AA-47A1-B6B1-55D8DB5A2AEC}" type="presOf" srcId="{AC2584F9-5495-4E22-A892-D471DFCEB2A1}" destId="{015A7468-2FCA-4B38-8362-CC1352F61A60}" srcOrd="0" destOrd="0" presId="urn:microsoft.com/office/officeart/2005/8/layout/vList2"/>
    <dgm:cxn modelId="{5878EBD0-FDFA-40F7-BB14-407A5F6E6167}" srcId="{C0E43804-55E7-40D7-9749-7CB0FB26F46D}" destId="{A06B7845-B4D2-4596-9769-D96BEA1C68B8}" srcOrd="1" destOrd="0" parTransId="{2EF581C9-B25B-4058-A551-F598CFE63D28}" sibTransId="{9D486BE1-CA26-421B-AF38-E55D7A9C2FCD}"/>
    <dgm:cxn modelId="{9D7D81F2-522E-4E09-B130-D4970F7EDFAD}" srcId="{FD450700-9BA3-43AF-A0CC-1B36C334AC8A}" destId="{C0E43804-55E7-40D7-9749-7CB0FB26F46D}" srcOrd="0" destOrd="0" parTransId="{863DFCFF-F070-4021-ADF7-270C8A4DA546}" sibTransId="{81A0FF76-AF62-4D24-A756-35FB60C49DEB}"/>
    <dgm:cxn modelId="{091A81F3-34C0-473C-BC70-B9FC7E6248EC}" srcId="{AC2584F9-5495-4E22-A892-D471DFCEB2A1}" destId="{61F1A48B-956A-48AF-85D2-1C52D556ACCB}" srcOrd="1" destOrd="0" parTransId="{62F30147-159E-485D-B103-4E1EB40DEEA1}" sibTransId="{16A94E0B-7654-48B0-842F-7E8D56E08A07}"/>
    <dgm:cxn modelId="{E88639FC-E5D2-4E7E-BF91-E17736783ECB}" type="presOf" srcId="{E30AADE0-67F4-4B1A-9B1C-7EB09662A759}" destId="{D9101B2E-38A8-45E6-A51C-9EFD7380ED9C}" srcOrd="0" destOrd="0" presId="urn:microsoft.com/office/officeart/2005/8/layout/vList2"/>
    <dgm:cxn modelId="{4E298BC8-C5DB-406F-AA2D-FD8A78C4C81E}" type="presParOf" srcId="{40CB66A0-5942-49B0-8FC4-7C9980103B7A}" destId="{555C4ABD-3102-4117-9341-E9ACD514EF47}" srcOrd="0" destOrd="0" presId="urn:microsoft.com/office/officeart/2005/8/layout/vList2"/>
    <dgm:cxn modelId="{FF746806-D173-468B-8725-88259E015BD1}" type="presParOf" srcId="{40CB66A0-5942-49B0-8FC4-7C9980103B7A}" destId="{D9101B2E-38A8-45E6-A51C-9EFD7380ED9C}" srcOrd="1" destOrd="0" presId="urn:microsoft.com/office/officeart/2005/8/layout/vList2"/>
    <dgm:cxn modelId="{11DD1495-B81A-45D5-83C1-280BCFFA47C3}" type="presParOf" srcId="{40CB66A0-5942-49B0-8FC4-7C9980103B7A}" destId="{015A7468-2FCA-4B38-8362-CC1352F61A60}" srcOrd="2" destOrd="0" presId="urn:microsoft.com/office/officeart/2005/8/layout/vList2"/>
    <dgm:cxn modelId="{5CD9EC27-68F5-498C-8CF8-E1255A0B6A18}" type="presParOf" srcId="{40CB66A0-5942-49B0-8FC4-7C9980103B7A}" destId="{BE3373A7-C09D-4313-AF48-B191DC24F68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677FB-B446-447E-BD3F-73C190E1FF0E}">
      <dsp:nvSpPr>
        <dsp:cNvPr id="0" name=""/>
        <dsp:cNvSpPr/>
      </dsp:nvSpPr>
      <dsp:spPr>
        <a:xfrm>
          <a:off x="1712401" y="0"/>
          <a:ext cx="1141601" cy="1191236"/>
        </a:xfrm>
        <a:prstGeom prst="trapezoid">
          <a:avLst>
            <a:gd name="adj" fmla="val 50000"/>
          </a:avLst>
        </a:prstGeom>
        <a:solidFill>
          <a:srgbClr val="FF0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Código</a:t>
          </a:r>
          <a:endParaRPr lang="es-HN" sz="2600" kern="1200" dirty="0"/>
        </a:p>
      </dsp:txBody>
      <dsp:txXfrm>
        <a:off x="1712401" y="0"/>
        <a:ext cx="1141601" cy="1191236"/>
      </dsp:txXfrm>
    </dsp:sp>
    <dsp:sp modelId="{8E9D62E6-B9CD-48CD-8476-691E44CDEC01}">
      <dsp:nvSpPr>
        <dsp:cNvPr id="0" name=""/>
        <dsp:cNvSpPr/>
      </dsp:nvSpPr>
      <dsp:spPr>
        <a:xfrm>
          <a:off x="1141601" y="1191236"/>
          <a:ext cx="2283202" cy="1191236"/>
        </a:xfrm>
        <a:prstGeom prst="trapezoid">
          <a:avLst>
            <a:gd name="adj" fmla="val 47917"/>
          </a:avLst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Diagramas de Flujo</a:t>
          </a:r>
          <a:endParaRPr lang="es-HN" sz="2600" kern="1200" dirty="0"/>
        </a:p>
      </dsp:txBody>
      <dsp:txXfrm>
        <a:off x="1541161" y="1191236"/>
        <a:ext cx="1484081" cy="1191236"/>
      </dsp:txXfrm>
    </dsp:sp>
    <dsp:sp modelId="{488D7533-3260-430C-A0AF-281F65F4F78A}">
      <dsp:nvSpPr>
        <dsp:cNvPr id="0" name=""/>
        <dsp:cNvSpPr/>
      </dsp:nvSpPr>
      <dsp:spPr>
        <a:xfrm>
          <a:off x="570800" y="2382473"/>
          <a:ext cx="3424803" cy="1191236"/>
        </a:xfrm>
        <a:prstGeom prst="trapezoid">
          <a:avLst>
            <a:gd name="adj" fmla="val 47917"/>
          </a:avLst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Pseudocódigo</a:t>
          </a:r>
          <a:endParaRPr lang="es-HN" sz="2600" kern="1200" dirty="0"/>
        </a:p>
      </dsp:txBody>
      <dsp:txXfrm>
        <a:off x="1170141" y="2382473"/>
        <a:ext cx="2226122" cy="1191236"/>
      </dsp:txXfrm>
    </dsp:sp>
    <dsp:sp modelId="{327B0C81-61EF-48AF-84A6-BE26679EDD6A}">
      <dsp:nvSpPr>
        <dsp:cNvPr id="0" name=""/>
        <dsp:cNvSpPr/>
      </dsp:nvSpPr>
      <dsp:spPr>
        <a:xfrm>
          <a:off x="0" y="3573710"/>
          <a:ext cx="4566405" cy="1191236"/>
        </a:xfrm>
        <a:prstGeom prst="trapezoid">
          <a:avLst>
            <a:gd name="adj" fmla="val 47917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Lenguaje Natural</a:t>
          </a:r>
          <a:endParaRPr lang="es-HN" sz="2600" kern="1200" dirty="0"/>
        </a:p>
      </dsp:txBody>
      <dsp:txXfrm>
        <a:off x="799120" y="3573710"/>
        <a:ext cx="2968163" cy="119123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02834-CE19-4B26-B231-FBA42413CA93}">
      <dsp:nvSpPr>
        <dsp:cNvPr id="0" name=""/>
        <dsp:cNvSpPr/>
      </dsp:nvSpPr>
      <dsp:spPr>
        <a:xfrm>
          <a:off x="3148806" y="0"/>
          <a:ext cx="4217988" cy="421798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2D249-FC12-4CA0-859E-510618311AB3}">
      <dsp:nvSpPr>
        <dsp:cNvPr id="0" name=""/>
        <dsp:cNvSpPr/>
      </dsp:nvSpPr>
      <dsp:spPr>
        <a:xfrm>
          <a:off x="3549514" y="400708"/>
          <a:ext cx="1645015" cy="16450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3200" kern="1200" dirty="0" err="1"/>
            <a:t>Cout</a:t>
          </a:r>
          <a:r>
            <a:rPr lang="es-HN" sz="3200" kern="1200" dirty="0"/>
            <a:t>&lt;&lt;</a:t>
          </a:r>
        </a:p>
      </dsp:txBody>
      <dsp:txXfrm>
        <a:off x="3629817" y="481011"/>
        <a:ext cx="1484409" cy="1484409"/>
      </dsp:txXfrm>
    </dsp:sp>
    <dsp:sp modelId="{01587010-E365-4093-AC75-8D6495DF356A}">
      <dsp:nvSpPr>
        <dsp:cNvPr id="0" name=""/>
        <dsp:cNvSpPr/>
      </dsp:nvSpPr>
      <dsp:spPr>
        <a:xfrm>
          <a:off x="5321069" y="400708"/>
          <a:ext cx="1645015" cy="16450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“Hola”;</a:t>
          </a:r>
          <a:endParaRPr lang="es-HN" sz="3200" kern="1200" dirty="0"/>
        </a:p>
      </dsp:txBody>
      <dsp:txXfrm>
        <a:off x="5401372" y="481011"/>
        <a:ext cx="1484409" cy="1484409"/>
      </dsp:txXfrm>
    </dsp:sp>
    <dsp:sp modelId="{FFA5CB66-1E4C-4499-8650-C20C008DA176}">
      <dsp:nvSpPr>
        <dsp:cNvPr id="0" name=""/>
        <dsp:cNvSpPr/>
      </dsp:nvSpPr>
      <dsp:spPr>
        <a:xfrm>
          <a:off x="3549514" y="2172263"/>
          <a:ext cx="1645015" cy="16450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A7919-E3F1-4785-A7D3-C1A9876BF88D}">
      <dsp:nvSpPr>
        <dsp:cNvPr id="0" name=""/>
        <dsp:cNvSpPr/>
      </dsp:nvSpPr>
      <dsp:spPr>
        <a:xfrm>
          <a:off x="5321069" y="2172263"/>
          <a:ext cx="1645015" cy="16450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02834-CE19-4B26-B231-FBA42413CA93}">
      <dsp:nvSpPr>
        <dsp:cNvPr id="0" name=""/>
        <dsp:cNvSpPr/>
      </dsp:nvSpPr>
      <dsp:spPr>
        <a:xfrm>
          <a:off x="3148806" y="0"/>
          <a:ext cx="4217988" cy="421798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2D249-FC12-4CA0-859E-510618311AB3}">
      <dsp:nvSpPr>
        <dsp:cNvPr id="0" name=""/>
        <dsp:cNvSpPr/>
      </dsp:nvSpPr>
      <dsp:spPr>
        <a:xfrm>
          <a:off x="3549514" y="400708"/>
          <a:ext cx="1645015" cy="16450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HN" sz="2800" kern="1200" dirty="0" err="1"/>
            <a:t>cin</a:t>
          </a:r>
          <a:r>
            <a:rPr lang="es-HN" sz="2800" kern="1200" dirty="0"/>
            <a:t>&gt;&gt;</a:t>
          </a:r>
        </a:p>
      </dsp:txBody>
      <dsp:txXfrm>
        <a:off x="3629817" y="481011"/>
        <a:ext cx="1484409" cy="1484409"/>
      </dsp:txXfrm>
    </dsp:sp>
    <dsp:sp modelId="{01587010-E365-4093-AC75-8D6495DF356A}">
      <dsp:nvSpPr>
        <dsp:cNvPr id="0" name=""/>
        <dsp:cNvSpPr/>
      </dsp:nvSpPr>
      <dsp:spPr>
        <a:xfrm>
          <a:off x="5321069" y="400708"/>
          <a:ext cx="1645015" cy="16450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Variable;</a:t>
          </a:r>
          <a:endParaRPr lang="es-HN" sz="2800" kern="1200" dirty="0"/>
        </a:p>
      </dsp:txBody>
      <dsp:txXfrm>
        <a:off x="5401372" y="481011"/>
        <a:ext cx="1484409" cy="1484409"/>
      </dsp:txXfrm>
    </dsp:sp>
    <dsp:sp modelId="{FFA5CB66-1E4C-4499-8650-C20C008DA176}">
      <dsp:nvSpPr>
        <dsp:cNvPr id="0" name=""/>
        <dsp:cNvSpPr/>
      </dsp:nvSpPr>
      <dsp:spPr>
        <a:xfrm>
          <a:off x="3549514" y="2172263"/>
          <a:ext cx="1645015" cy="16450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A7919-E3F1-4785-A7D3-C1A9876BF88D}">
      <dsp:nvSpPr>
        <dsp:cNvPr id="0" name=""/>
        <dsp:cNvSpPr/>
      </dsp:nvSpPr>
      <dsp:spPr>
        <a:xfrm>
          <a:off x="5321069" y="2172263"/>
          <a:ext cx="1645015" cy="16450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C8471-84EA-4249-B10B-31DEC79F2607}">
      <dsp:nvSpPr>
        <dsp:cNvPr id="0" name=""/>
        <dsp:cNvSpPr/>
      </dsp:nvSpPr>
      <dsp:spPr>
        <a:xfrm>
          <a:off x="1217191" y="535"/>
          <a:ext cx="3252781" cy="19516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kern="1200" dirty="0"/>
            <a:t>Programación de </a:t>
          </a:r>
          <a:r>
            <a:rPr lang="es-MX" sz="2400" b="1" i="0" kern="1200" dirty="0"/>
            <a:t>alto nivel.</a:t>
          </a:r>
          <a:endParaRPr lang="es-MX" sz="2400" kern="1200" dirty="0"/>
        </a:p>
      </dsp:txBody>
      <dsp:txXfrm>
        <a:off x="1217191" y="535"/>
        <a:ext cx="3252781" cy="1951668"/>
      </dsp:txXfrm>
    </dsp:sp>
    <dsp:sp modelId="{F9FF1276-0F35-45B4-9511-EF771CA7E879}">
      <dsp:nvSpPr>
        <dsp:cNvPr id="0" name=""/>
        <dsp:cNvSpPr/>
      </dsp:nvSpPr>
      <dsp:spPr>
        <a:xfrm>
          <a:off x="4795251" y="535"/>
          <a:ext cx="3252781" cy="19516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0" i="0" kern="1200" dirty="0"/>
            <a:t>Un lenguaje de programación muy potente y que se ha mantenido actualizado</a:t>
          </a:r>
          <a:endParaRPr lang="es-MX" sz="2400" kern="1200" dirty="0"/>
        </a:p>
      </dsp:txBody>
      <dsp:txXfrm>
        <a:off x="4795251" y="535"/>
        <a:ext cx="3252781" cy="1951668"/>
      </dsp:txXfrm>
    </dsp:sp>
    <dsp:sp modelId="{B4916FAF-AA93-4FA2-AA8D-C18AED64498E}">
      <dsp:nvSpPr>
        <dsp:cNvPr id="0" name=""/>
        <dsp:cNvSpPr/>
      </dsp:nvSpPr>
      <dsp:spPr>
        <a:xfrm>
          <a:off x="1217191" y="2277482"/>
          <a:ext cx="3252781" cy="19516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Programación de Video Juegos</a:t>
          </a:r>
        </a:p>
      </dsp:txBody>
      <dsp:txXfrm>
        <a:off x="1217191" y="2277482"/>
        <a:ext cx="3252781" cy="1951668"/>
      </dsp:txXfrm>
    </dsp:sp>
    <dsp:sp modelId="{3E4BCCB9-8374-4ACA-98D7-AF01164816DD}">
      <dsp:nvSpPr>
        <dsp:cNvPr id="0" name=""/>
        <dsp:cNvSpPr/>
      </dsp:nvSpPr>
      <dsp:spPr>
        <a:xfrm>
          <a:off x="4795251" y="2277482"/>
          <a:ext cx="3252781" cy="19516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Maneja el Núcleo de Windows.</a:t>
          </a:r>
        </a:p>
      </dsp:txBody>
      <dsp:txXfrm>
        <a:off x="4795251" y="2277482"/>
        <a:ext cx="3252781" cy="1951668"/>
      </dsp:txXfrm>
    </dsp:sp>
    <dsp:sp modelId="{F004D09F-38E4-44F7-8B39-1974CCF17EB4}">
      <dsp:nvSpPr>
        <dsp:cNvPr id="0" name=""/>
        <dsp:cNvSpPr/>
      </dsp:nvSpPr>
      <dsp:spPr>
        <a:xfrm>
          <a:off x="3006221" y="4554429"/>
          <a:ext cx="3252781" cy="19516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Programación Estructurada</a:t>
          </a:r>
        </a:p>
      </dsp:txBody>
      <dsp:txXfrm>
        <a:off x="3006221" y="4554429"/>
        <a:ext cx="3252781" cy="1951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A8FE4-0E2F-4D60-803C-6E07BC74639E}">
      <dsp:nvSpPr>
        <dsp:cNvPr id="0" name=""/>
        <dsp:cNvSpPr/>
      </dsp:nvSpPr>
      <dsp:spPr>
        <a:xfrm>
          <a:off x="55" y="516157"/>
          <a:ext cx="5287658" cy="18720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2280" tIns="264160" rIns="462280" bIns="26416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Ventajas</a:t>
          </a:r>
        </a:p>
      </dsp:txBody>
      <dsp:txXfrm>
        <a:off x="55" y="516157"/>
        <a:ext cx="5287658" cy="1872000"/>
      </dsp:txXfrm>
    </dsp:sp>
    <dsp:sp modelId="{5A089702-6113-43B4-B2EB-3C7B2FB35E2C}">
      <dsp:nvSpPr>
        <dsp:cNvPr id="0" name=""/>
        <dsp:cNvSpPr/>
      </dsp:nvSpPr>
      <dsp:spPr>
        <a:xfrm>
          <a:off x="55" y="2388157"/>
          <a:ext cx="5287658" cy="35007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2024" tIns="192024" rIns="256032" bIns="288036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600" kern="1200" dirty="0"/>
            <a:t>Alto Rendimiento: Llamadas directas al SO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600" kern="1200" dirty="0"/>
            <a:t>Lenguaje Actualizado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600" kern="1200" dirty="0"/>
            <a:t>Multiplataforma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600" kern="1200" dirty="0"/>
            <a:t>Extendido: </a:t>
          </a:r>
        </a:p>
      </dsp:txBody>
      <dsp:txXfrm>
        <a:off x="55" y="2388157"/>
        <a:ext cx="5287658" cy="3500719"/>
      </dsp:txXfrm>
    </dsp:sp>
    <dsp:sp modelId="{C0185598-7EFB-4086-AC2E-F90E1C47D1FF}">
      <dsp:nvSpPr>
        <dsp:cNvPr id="0" name=""/>
        <dsp:cNvSpPr/>
      </dsp:nvSpPr>
      <dsp:spPr>
        <a:xfrm>
          <a:off x="6027986" y="516157"/>
          <a:ext cx="5287658" cy="1872000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2280" tIns="264160" rIns="462280" bIns="26416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Desventajas</a:t>
          </a:r>
        </a:p>
      </dsp:txBody>
      <dsp:txXfrm>
        <a:off x="6027986" y="516157"/>
        <a:ext cx="5287658" cy="1872000"/>
      </dsp:txXfrm>
    </dsp:sp>
    <dsp:sp modelId="{AEC7F633-8D0D-4FC1-B7E3-F35559F08FAC}">
      <dsp:nvSpPr>
        <dsp:cNvPr id="0" name=""/>
        <dsp:cNvSpPr/>
      </dsp:nvSpPr>
      <dsp:spPr>
        <a:xfrm>
          <a:off x="6027986" y="2388157"/>
          <a:ext cx="5287658" cy="3500719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800" b="0" i="0" kern="1200" dirty="0"/>
            <a:t>Las </a:t>
          </a:r>
          <a:r>
            <a:rPr lang="es-MX" sz="2800" b="1" i="0" kern="1200" dirty="0"/>
            <a:t>principales desventajas </a:t>
          </a:r>
          <a:r>
            <a:rPr lang="es-MX" sz="2800" b="0" i="0" kern="1200" dirty="0"/>
            <a:t>de C++ es que se trata de un lenguaje muy amplio ( </a:t>
          </a:r>
          <a:r>
            <a:rPr lang="es-MX" sz="2800" b="0" i="1" kern="1200" dirty="0"/>
            <a:t>con muchos años y muchas líneas de código </a:t>
          </a:r>
          <a:r>
            <a:rPr lang="es-MX" sz="2800" b="0" i="0" kern="1200" dirty="0"/>
            <a:t>), tiene que tener una compilación por plataforma y su depuración se complica debido a los errores que surgen.</a:t>
          </a:r>
          <a:endParaRPr lang="es-MX" sz="2800" kern="1200" dirty="0"/>
        </a:p>
      </dsp:txBody>
      <dsp:txXfrm>
        <a:off x="6027986" y="2388157"/>
        <a:ext cx="5287658" cy="35007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59689-9A79-497F-AF64-9AE280BF3AD4}">
      <dsp:nvSpPr>
        <dsp:cNvPr id="0" name=""/>
        <dsp:cNvSpPr/>
      </dsp:nvSpPr>
      <dsp:spPr>
        <a:xfrm>
          <a:off x="-7755416" y="-1184976"/>
          <a:ext cx="9227952" cy="9227952"/>
        </a:xfrm>
        <a:prstGeom prst="blockArc">
          <a:avLst>
            <a:gd name="adj1" fmla="val 18900000"/>
            <a:gd name="adj2" fmla="val 2700000"/>
            <a:gd name="adj3" fmla="val 234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9A69B-65BB-48BE-9B32-13BDD30A89E9}">
      <dsp:nvSpPr>
        <dsp:cNvPr id="0" name=""/>
        <dsp:cNvSpPr/>
      </dsp:nvSpPr>
      <dsp:spPr>
        <a:xfrm>
          <a:off x="642720" y="428487"/>
          <a:ext cx="10433964" cy="8575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6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i="0" kern="1200" dirty="0"/>
            <a:t>Compatibilidad con bibliotecas </a:t>
          </a:r>
          <a:r>
            <a:rPr lang="es-MX" sz="2400" b="0" i="0" kern="1200" dirty="0"/>
            <a:t>: A través de bibliotecas hay muchas funciones que están disponible y que ayudan a escribir código rápidamente.</a:t>
          </a:r>
          <a:endParaRPr lang="es-MX" sz="2400" kern="1200" dirty="0"/>
        </a:p>
      </dsp:txBody>
      <dsp:txXfrm>
        <a:off x="642720" y="428487"/>
        <a:ext cx="10433964" cy="857524"/>
      </dsp:txXfrm>
    </dsp:sp>
    <dsp:sp modelId="{786AAAFF-C270-4419-925F-87B3644808F1}">
      <dsp:nvSpPr>
        <dsp:cNvPr id="0" name=""/>
        <dsp:cNvSpPr/>
      </dsp:nvSpPr>
      <dsp:spPr>
        <a:xfrm>
          <a:off x="106768" y="321297"/>
          <a:ext cx="1071905" cy="1071905"/>
        </a:xfrm>
        <a:prstGeom prst="ellipse">
          <a:avLst/>
        </a:prstGeom>
        <a:solidFill>
          <a:schemeClr val="accent2"/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1F82632-7127-4723-82E4-16B6C4BD1AEC}">
      <dsp:nvSpPr>
        <dsp:cNvPr id="0" name=""/>
        <dsp:cNvSpPr/>
      </dsp:nvSpPr>
      <dsp:spPr>
        <a:xfrm>
          <a:off x="1257197" y="1714362"/>
          <a:ext cx="9819487" cy="85752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6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i="0" kern="1200" dirty="0"/>
            <a:t>Orientado a Objetos </a:t>
          </a:r>
          <a:r>
            <a:rPr lang="es-MX" sz="2400" b="0" i="0" kern="1200" dirty="0"/>
            <a:t>: El foco de la programación está en los objetos y la manipulación y configuración de sus distintos parámetros o propiedades.</a:t>
          </a:r>
          <a:endParaRPr lang="es-MX" sz="2400" kern="1200" dirty="0"/>
        </a:p>
      </dsp:txBody>
      <dsp:txXfrm>
        <a:off x="1257197" y="1714362"/>
        <a:ext cx="9819487" cy="857524"/>
      </dsp:txXfrm>
    </dsp:sp>
    <dsp:sp modelId="{ABA7E961-E908-4864-819F-072745E5E671}">
      <dsp:nvSpPr>
        <dsp:cNvPr id="0" name=""/>
        <dsp:cNvSpPr/>
      </dsp:nvSpPr>
      <dsp:spPr>
        <a:xfrm>
          <a:off x="721244" y="1607172"/>
          <a:ext cx="1071905" cy="1071905"/>
        </a:xfrm>
        <a:prstGeom prst="ellipse">
          <a:avLst/>
        </a:prstGeom>
        <a:solidFill>
          <a:schemeClr val="bg2">
            <a:lumMod val="7500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5D52771-DD7E-450D-B421-AD93A856DE08}">
      <dsp:nvSpPr>
        <dsp:cNvPr id="0" name=""/>
        <dsp:cNvSpPr/>
      </dsp:nvSpPr>
      <dsp:spPr>
        <a:xfrm>
          <a:off x="1445792" y="3000237"/>
          <a:ext cx="9630892" cy="85752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6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i="0" kern="1200" dirty="0"/>
            <a:t>Rapidez </a:t>
          </a:r>
          <a:r>
            <a:rPr lang="es-MX" sz="2400" b="0" i="0" kern="1200" dirty="0"/>
            <a:t>: La compilación y ejecución de un programa en C++ es mucho más rápida que en la mayoría de lenguajes de programación.</a:t>
          </a:r>
          <a:endParaRPr lang="es-MX" sz="2400" kern="1200" dirty="0"/>
        </a:p>
      </dsp:txBody>
      <dsp:txXfrm>
        <a:off x="1445792" y="3000237"/>
        <a:ext cx="9630892" cy="857524"/>
      </dsp:txXfrm>
    </dsp:sp>
    <dsp:sp modelId="{2E28C535-D4EA-4780-BC1F-AB2DB3B649BF}">
      <dsp:nvSpPr>
        <dsp:cNvPr id="0" name=""/>
        <dsp:cNvSpPr/>
      </dsp:nvSpPr>
      <dsp:spPr>
        <a:xfrm>
          <a:off x="909839" y="2893047"/>
          <a:ext cx="1071905" cy="1071905"/>
        </a:xfrm>
        <a:prstGeom prst="ellipse">
          <a:avLst/>
        </a:prstGeom>
        <a:solidFill>
          <a:schemeClr val="accent4"/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9D68141-C2BB-4D4D-93AD-4E86BEBC4D2B}">
      <dsp:nvSpPr>
        <dsp:cNvPr id="0" name=""/>
        <dsp:cNvSpPr/>
      </dsp:nvSpPr>
      <dsp:spPr>
        <a:xfrm>
          <a:off x="1257197" y="4286112"/>
          <a:ext cx="9819487" cy="8575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6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i="0" kern="1200"/>
            <a:t>Compilación </a:t>
          </a:r>
          <a:r>
            <a:rPr lang="es-MX" sz="2400" b="0" i="0" kern="1200"/>
            <a:t>: En C++ es necesario compilar el código de bajo nivel antes de ejecutarse, algo que no ocurre en otros lenguajes.</a:t>
          </a:r>
          <a:endParaRPr lang="es-MX" sz="2400" kern="1200" dirty="0"/>
        </a:p>
      </dsp:txBody>
      <dsp:txXfrm>
        <a:off x="1257197" y="4286112"/>
        <a:ext cx="9819487" cy="857524"/>
      </dsp:txXfrm>
    </dsp:sp>
    <dsp:sp modelId="{5411CFE9-192D-42FF-B9F9-CC3A45BF60A5}">
      <dsp:nvSpPr>
        <dsp:cNvPr id="0" name=""/>
        <dsp:cNvSpPr/>
      </dsp:nvSpPr>
      <dsp:spPr>
        <a:xfrm>
          <a:off x="721244" y="4178922"/>
          <a:ext cx="1071905" cy="1071905"/>
        </a:xfrm>
        <a:prstGeom prst="ellipse">
          <a:avLst/>
        </a:prstGeom>
        <a:solidFill>
          <a:srgbClr val="00B0F0"/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3AC590C-1EE0-441E-BE13-5FAEB26CEDF0}">
      <dsp:nvSpPr>
        <dsp:cNvPr id="0" name=""/>
        <dsp:cNvSpPr/>
      </dsp:nvSpPr>
      <dsp:spPr>
        <a:xfrm>
          <a:off x="642720" y="5571987"/>
          <a:ext cx="10433964" cy="85752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066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i="0" kern="1200"/>
            <a:t>Didáctico </a:t>
          </a:r>
          <a:r>
            <a:rPr lang="es-MX" sz="2400" b="0" i="0" kern="1200"/>
            <a:t>: Aprendiendo programación en C++ luego es mucho más fácil aprender lenguajes como Java, C#, PHP, Javascript, etc.</a:t>
          </a:r>
          <a:endParaRPr lang="es-MX" sz="2400" kern="1200" dirty="0"/>
        </a:p>
      </dsp:txBody>
      <dsp:txXfrm>
        <a:off x="642720" y="5571987"/>
        <a:ext cx="10433964" cy="857524"/>
      </dsp:txXfrm>
    </dsp:sp>
    <dsp:sp modelId="{1E78DD05-862D-47D3-BA54-184281CD5FE2}">
      <dsp:nvSpPr>
        <dsp:cNvPr id="0" name=""/>
        <dsp:cNvSpPr/>
      </dsp:nvSpPr>
      <dsp:spPr>
        <a:xfrm>
          <a:off x="119513" y="5468763"/>
          <a:ext cx="1071905" cy="1071905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F3785-D1C9-4D85-8020-7339734D2C04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99B0F-C529-4267-A6E6-5AF61010B6CC}">
      <dsp:nvSpPr>
        <dsp:cNvPr id="0" name=""/>
        <dsp:cNvSpPr/>
      </dsp:nvSpPr>
      <dsp:spPr>
        <a:xfrm>
          <a:off x="434398" y="285347"/>
          <a:ext cx="9370098" cy="5704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>
              <a:solidFill>
                <a:schemeClr val="tx1"/>
              </a:solidFill>
            </a:rPr>
            <a:t>Investigar Comentarios y estructura de C++</a:t>
          </a:r>
          <a:endParaRPr lang="es-HN" sz="2800" kern="1200" dirty="0">
            <a:solidFill>
              <a:schemeClr val="tx1"/>
            </a:solidFill>
          </a:endParaRPr>
        </a:p>
      </dsp:txBody>
      <dsp:txXfrm>
        <a:off x="434398" y="285347"/>
        <a:ext cx="9370098" cy="570477"/>
      </dsp:txXfrm>
    </dsp:sp>
    <dsp:sp modelId="{544A32ED-CE99-4D60-8939-5B78F3A8613F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FDD81-0C79-4EB8-B457-302B577F6EE0}">
      <dsp:nvSpPr>
        <dsp:cNvPr id="0" name=""/>
        <dsp:cNvSpPr/>
      </dsp:nvSpPr>
      <dsp:spPr>
        <a:xfrm>
          <a:off x="903654" y="1140954"/>
          <a:ext cx="8900842" cy="570477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>
              <a:solidFill>
                <a:schemeClr val="tx1"/>
              </a:solidFill>
            </a:rPr>
            <a:t>Que son los Encabezado de C++ (librerías) y de 4 ejemplos</a:t>
          </a:r>
          <a:endParaRPr lang="es-HN" sz="2800" kern="1200" dirty="0">
            <a:solidFill>
              <a:schemeClr val="tx1"/>
            </a:solidFill>
          </a:endParaRPr>
        </a:p>
      </dsp:txBody>
      <dsp:txXfrm>
        <a:off x="903654" y="1140954"/>
        <a:ext cx="8900842" cy="570477"/>
      </dsp:txXfrm>
    </dsp:sp>
    <dsp:sp modelId="{0CC4EFF6-9984-4375-9E6B-65310CB58726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B8CCA-5BCC-49F5-B351-CAC0910215FF}">
      <dsp:nvSpPr>
        <dsp:cNvPr id="0" name=""/>
        <dsp:cNvSpPr/>
      </dsp:nvSpPr>
      <dsp:spPr>
        <a:xfrm>
          <a:off x="1118233" y="1996562"/>
          <a:ext cx="8686262" cy="570477"/>
        </a:xfrm>
        <a:prstGeom prst="rect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>
              <a:solidFill>
                <a:schemeClr val="tx1"/>
              </a:solidFill>
            </a:rPr>
            <a:t>Tipos de datos que se usan en C++ </a:t>
          </a:r>
          <a:endParaRPr lang="es-HN" sz="2800" kern="1200" dirty="0">
            <a:solidFill>
              <a:schemeClr val="tx1"/>
            </a:solidFill>
          </a:endParaRPr>
        </a:p>
      </dsp:txBody>
      <dsp:txXfrm>
        <a:off x="1118233" y="1996562"/>
        <a:ext cx="8686262" cy="570477"/>
      </dsp:txXfrm>
    </dsp:sp>
    <dsp:sp modelId="{C4605CB5-693C-4576-8735-44A4C5768188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E6A7A-AC25-4ECF-BC1D-34B2422B6E4B}">
      <dsp:nvSpPr>
        <dsp:cNvPr id="0" name=""/>
        <dsp:cNvSpPr/>
      </dsp:nvSpPr>
      <dsp:spPr>
        <a:xfrm>
          <a:off x="1118233" y="2851627"/>
          <a:ext cx="8686262" cy="570477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>
              <a:solidFill>
                <a:schemeClr val="tx1"/>
              </a:solidFill>
            </a:rPr>
            <a:t>Entrada y salida de datos en C++ CIN y COUT – cap.2</a:t>
          </a:r>
          <a:endParaRPr lang="es-HN" sz="2800" kern="1200" dirty="0">
            <a:solidFill>
              <a:schemeClr val="tx1"/>
            </a:solidFill>
          </a:endParaRPr>
        </a:p>
      </dsp:txBody>
      <dsp:txXfrm>
        <a:off x="1118233" y="2851627"/>
        <a:ext cx="8686262" cy="570477"/>
      </dsp:txXfrm>
    </dsp:sp>
    <dsp:sp modelId="{572D32DE-D02F-43C9-A46E-C336F007971F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2D075-7192-4B2F-831D-67E72B51847D}">
      <dsp:nvSpPr>
        <dsp:cNvPr id="0" name=""/>
        <dsp:cNvSpPr/>
      </dsp:nvSpPr>
      <dsp:spPr>
        <a:xfrm>
          <a:off x="903654" y="3707235"/>
          <a:ext cx="8900842" cy="570477"/>
        </a:xfrm>
        <a:prstGeom prst="rect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>
              <a:solidFill>
                <a:schemeClr val="tx1"/>
              </a:solidFill>
            </a:rPr>
            <a:t>Operadores Lógicos y aritméticos en C++ </a:t>
          </a:r>
          <a:endParaRPr lang="es-HN" sz="2800" kern="1200" dirty="0">
            <a:solidFill>
              <a:schemeClr val="tx1"/>
            </a:solidFill>
          </a:endParaRPr>
        </a:p>
      </dsp:txBody>
      <dsp:txXfrm>
        <a:off x="903654" y="3707235"/>
        <a:ext cx="8900842" cy="570477"/>
      </dsp:txXfrm>
    </dsp:sp>
    <dsp:sp modelId="{56C9E0DF-D833-4CD9-BA31-65800AA55A18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E2BF1-40F5-408D-87DB-245AAE3C2008}">
      <dsp:nvSpPr>
        <dsp:cNvPr id="0" name=""/>
        <dsp:cNvSpPr/>
      </dsp:nvSpPr>
      <dsp:spPr>
        <a:xfrm>
          <a:off x="400853" y="4579620"/>
          <a:ext cx="9370098" cy="570477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>
              <a:solidFill>
                <a:schemeClr val="tx1"/>
              </a:solidFill>
            </a:rPr>
            <a:t>Investigar las Estructuras de selección</a:t>
          </a:r>
          <a:endParaRPr lang="es-HN" sz="2800" kern="1200" dirty="0">
            <a:solidFill>
              <a:schemeClr val="tx1"/>
            </a:solidFill>
          </a:endParaRPr>
        </a:p>
      </dsp:txBody>
      <dsp:txXfrm>
        <a:off x="400853" y="4579620"/>
        <a:ext cx="9370098" cy="570477"/>
      </dsp:txXfrm>
    </dsp:sp>
    <dsp:sp modelId="{18699FC3-EFB5-4965-8E5A-B05374BF9B1C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D2DAA-F265-4CBC-BA9E-5507DA87B99D}">
      <dsp:nvSpPr>
        <dsp:cNvPr id="0" name=""/>
        <dsp:cNvSpPr/>
      </dsp:nvSpPr>
      <dsp:spPr>
        <a:xfrm>
          <a:off x="4560473" y="0"/>
          <a:ext cx="2776490" cy="277691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83452-BCD1-4C28-B68E-1981B780BEF3}">
      <dsp:nvSpPr>
        <dsp:cNvPr id="0" name=""/>
        <dsp:cNvSpPr/>
      </dsp:nvSpPr>
      <dsp:spPr>
        <a:xfrm>
          <a:off x="5174169" y="1002549"/>
          <a:ext cx="1542842" cy="77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Entrada</a:t>
          </a:r>
          <a:endParaRPr lang="es-HN" sz="3600" kern="1200" dirty="0"/>
        </a:p>
      </dsp:txBody>
      <dsp:txXfrm>
        <a:off x="5174169" y="1002549"/>
        <a:ext cx="1542842" cy="771236"/>
      </dsp:txXfrm>
    </dsp:sp>
    <dsp:sp modelId="{2394B36D-70ED-45BE-A2E0-57AEA48713A0}">
      <dsp:nvSpPr>
        <dsp:cNvPr id="0" name=""/>
        <dsp:cNvSpPr/>
      </dsp:nvSpPr>
      <dsp:spPr>
        <a:xfrm>
          <a:off x="3789313" y="1595542"/>
          <a:ext cx="2776490" cy="277691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AC2E3-A807-44EC-8BEE-5A54D51A2B82}">
      <dsp:nvSpPr>
        <dsp:cNvPr id="0" name=""/>
        <dsp:cNvSpPr/>
      </dsp:nvSpPr>
      <dsp:spPr>
        <a:xfrm>
          <a:off x="4406137" y="2607321"/>
          <a:ext cx="1542842" cy="77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Proceso</a:t>
          </a:r>
          <a:endParaRPr lang="es-HN" sz="3600" kern="1200" dirty="0"/>
        </a:p>
      </dsp:txBody>
      <dsp:txXfrm>
        <a:off x="4406137" y="2607321"/>
        <a:ext cx="1542842" cy="771236"/>
      </dsp:txXfrm>
    </dsp:sp>
    <dsp:sp modelId="{B334D9B8-1BE6-43EB-9519-0B5A07241ADB}">
      <dsp:nvSpPr>
        <dsp:cNvPr id="0" name=""/>
        <dsp:cNvSpPr/>
      </dsp:nvSpPr>
      <dsp:spPr>
        <a:xfrm>
          <a:off x="4758087" y="3382019"/>
          <a:ext cx="2385435" cy="238639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213C3-5842-4FA3-88F2-4B4A25ADCD51}">
      <dsp:nvSpPr>
        <dsp:cNvPr id="0" name=""/>
        <dsp:cNvSpPr/>
      </dsp:nvSpPr>
      <dsp:spPr>
        <a:xfrm>
          <a:off x="5177819" y="4214401"/>
          <a:ext cx="1542842" cy="771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dirty="0"/>
            <a:t>Salida</a:t>
          </a:r>
          <a:endParaRPr lang="es-HN" sz="3600" kern="1200" dirty="0"/>
        </a:p>
      </dsp:txBody>
      <dsp:txXfrm>
        <a:off x="5177819" y="4214401"/>
        <a:ext cx="1542842" cy="7712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6A600-86F5-4C05-B002-FE76D465D4E4}">
      <dsp:nvSpPr>
        <dsp:cNvPr id="0" name=""/>
        <dsp:cNvSpPr/>
      </dsp:nvSpPr>
      <dsp:spPr>
        <a:xfrm>
          <a:off x="2207" y="0"/>
          <a:ext cx="3435027" cy="4217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Encabezado</a:t>
          </a:r>
          <a:endParaRPr lang="es-HN" sz="4000" kern="1200" dirty="0"/>
        </a:p>
      </dsp:txBody>
      <dsp:txXfrm>
        <a:off x="2207" y="1687195"/>
        <a:ext cx="3435027" cy="1687195"/>
      </dsp:txXfrm>
    </dsp:sp>
    <dsp:sp modelId="{1F83B353-DA43-465D-8A38-8926BB411C48}">
      <dsp:nvSpPr>
        <dsp:cNvPr id="0" name=""/>
        <dsp:cNvSpPr/>
      </dsp:nvSpPr>
      <dsp:spPr>
        <a:xfrm>
          <a:off x="1017426" y="253079"/>
          <a:ext cx="1404590" cy="1404590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176000" r="-17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C1D90-A7F0-4335-BB5C-39BE99AC4B53}">
      <dsp:nvSpPr>
        <dsp:cNvPr id="0" name=""/>
        <dsp:cNvSpPr/>
      </dsp:nvSpPr>
      <dsp:spPr>
        <a:xfrm>
          <a:off x="3540286" y="0"/>
          <a:ext cx="3435027" cy="4217988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Cuerpo principal</a:t>
          </a:r>
          <a:endParaRPr lang="es-HN" sz="4000" kern="1200" dirty="0"/>
        </a:p>
      </dsp:txBody>
      <dsp:txXfrm>
        <a:off x="3540286" y="1687195"/>
        <a:ext cx="3435027" cy="1687195"/>
      </dsp:txXfrm>
    </dsp:sp>
    <dsp:sp modelId="{4A6C6285-3258-4E5F-9D86-5136D6E0882F}">
      <dsp:nvSpPr>
        <dsp:cNvPr id="0" name=""/>
        <dsp:cNvSpPr/>
      </dsp:nvSpPr>
      <dsp:spPr>
        <a:xfrm>
          <a:off x="4555504" y="253079"/>
          <a:ext cx="1404590" cy="1404590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43000" r="-4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E909A-9539-4124-9FE8-B04A52F68623}">
      <dsp:nvSpPr>
        <dsp:cNvPr id="0" name=""/>
        <dsp:cNvSpPr/>
      </dsp:nvSpPr>
      <dsp:spPr>
        <a:xfrm>
          <a:off x="7078364" y="0"/>
          <a:ext cx="3435027" cy="4217988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Salida</a:t>
          </a:r>
          <a:endParaRPr lang="es-HN" sz="4000" kern="1200" dirty="0"/>
        </a:p>
      </dsp:txBody>
      <dsp:txXfrm>
        <a:off x="7078364" y="1687195"/>
        <a:ext cx="3435027" cy="1687195"/>
      </dsp:txXfrm>
    </dsp:sp>
    <dsp:sp modelId="{DB809593-5F7C-407D-AC69-F5167DA30E35}">
      <dsp:nvSpPr>
        <dsp:cNvPr id="0" name=""/>
        <dsp:cNvSpPr/>
      </dsp:nvSpPr>
      <dsp:spPr>
        <a:xfrm>
          <a:off x="8093583" y="253079"/>
          <a:ext cx="1404590" cy="1404590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117000" r="-1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2E9CF-7637-4202-B6A1-E2774858947D}">
      <dsp:nvSpPr>
        <dsp:cNvPr id="0" name=""/>
        <dsp:cNvSpPr/>
      </dsp:nvSpPr>
      <dsp:spPr>
        <a:xfrm>
          <a:off x="420623" y="3374390"/>
          <a:ext cx="9674352" cy="632698"/>
        </a:xfrm>
        <a:prstGeom prst="left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02834-CE19-4B26-B231-FBA42413CA93}">
      <dsp:nvSpPr>
        <dsp:cNvPr id="0" name=""/>
        <dsp:cNvSpPr/>
      </dsp:nvSpPr>
      <dsp:spPr>
        <a:xfrm>
          <a:off x="3148806" y="0"/>
          <a:ext cx="4217988" cy="421798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2D249-FC12-4CA0-859E-510618311AB3}">
      <dsp:nvSpPr>
        <dsp:cNvPr id="0" name=""/>
        <dsp:cNvSpPr/>
      </dsp:nvSpPr>
      <dsp:spPr>
        <a:xfrm>
          <a:off x="3549514" y="400708"/>
          <a:ext cx="1645015" cy="16450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Librerías generales</a:t>
          </a:r>
          <a:endParaRPr lang="es-HN" sz="2100" kern="1200" dirty="0"/>
        </a:p>
      </dsp:txBody>
      <dsp:txXfrm>
        <a:off x="3629817" y="481011"/>
        <a:ext cx="1484409" cy="1484409"/>
      </dsp:txXfrm>
    </dsp:sp>
    <dsp:sp modelId="{01587010-E365-4093-AC75-8D6495DF356A}">
      <dsp:nvSpPr>
        <dsp:cNvPr id="0" name=""/>
        <dsp:cNvSpPr/>
      </dsp:nvSpPr>
      <dsp:spPr>
        <a:xfrm>
          <a:off x="5321069" y="400708"/>
          <a:ext cx="1645015" cy="16450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Librerías especificas</a:t>
          </a:r>
          <a:endParaRPr lang="es-HN" sz="2100" kern="1200" dirty="0"/>
        </a:p>
      </dsp:txBody>
      <dsp:txXfrm>
        <a:off x="5401372" y="481011"/>
        <a:ext cx="1484409" cy="1484409"/>
      </dsp:txXfrm>
    </dsp:sp>
    <dsp:sp modelId="{FFA5CB66-1E4C-4499-8650-C20C008DA176}">
      <dsp:nvSpPr>
        <dsp:cNvPr id="0" name=""/>
        <dsp:cNvSpPr/>
      </dsp:nvSpPr>
      <dsp:spPr>
        <a:xfrm>
          <a:off x="3549514" y="2172263"/>
          <a:ext cx="1645015" cy="16450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Declaración de variables globales</a:t>
          </a:r>
          <a:endParaRPr lang="es-HN" sz="2100" kern="1200" dirty="0"/>
        </a:p>
      </dsp:txBody>
      <dsp:txXfrm>
        <a:off x="3629817" y="2252566"/>
        <a:ext cx="1484409" cy="1484409"/>
      </dsp:txXfrm>
    </dsp:sp>
    <dsp:sp modelId="{313A7919-E3F1-4785-A7D3-C1A9876BF88D}">
      <dsp:nvSpPr>
        <dsp:cNvPr id="0" name=""/>
        <dsp:cNvSpPr/>
      </dsp:nvSpPr>
      <dsp:spPr>
        <a:xfrm>
          <a:off x="5321069" y="2172263"/>
          <a:ext cx="1645015" cy="16450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Declaración de funciones o clases</a:t>
          </a:r>
          <a:endParaRPr lang="es-HN" sz="2100" kern="1200" dirty="0"/>
        </a:p>
      </dsp:txBody>
      <dsp:txXfrm>
        <a:off x="5401372" y="2252566"/>
        <a:ext cx="1484409" cy="14844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C4ABD-3102-4117-9341-E9ACD514EF47}">
      <dsp:nvSpPr>
        <dsp:cNvPr id="0" name=""/>
        <dsp:cNvSpPr/>
      </dsp:nvSpPr>
      <dsp:spPr>
        <a:xfrm>
          <a:off x="0" y="22299"/>
          <a:ext cx="10515600" cy="98338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 dirty="0"/>
            <a:t>Los nombres nunca deben llevar espacios</a:t>
          </a:r>
          <a:endParaRPr lang="es-HN" sz="4100" kern="1200" dirty="0"/>
        </a:p>
      </dsp:txBody>
      <dsp:txXfrm>
        <a:off x="48005" y="70304"/>
        <a:ext cx="10419590" cy="887374"/>
      </dsp:txXfrm>
    </dsp:sp>
    <dsp:sp modelId="{D9101B2E-38A8-45E6-A51C-9EFD7380ED9C}">
      <dsp:nvSpPr>
        <dsp:cNvPr id="0" name=""/>
        <dsp:cNvSpPr/>
      </dsp:nvSpPr>
      <dsp:spPr>
        <a:xfrm>
          <a:off x="0" y="1005684"/>
          <a:ext cx="10515600" cy="110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3200" kern="1200" dirty="0"/>
            <a:t>Programa Uno</a:t>
          </a:r>
          <a:endParaRPr lang="es-H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HN" sz="3200" kern="1200" dirty="0" err="1"/>
            <a:t>Progrma</a:t>
          </a:r>
          <a:r>
            <a:rPr lang="es-HN" sz="3200" kern="1200" dirty="0"/>
            <a:t> dos</a:t>
          </a:r>
        </a:p>
      </dsp:txBody>
      <dsp:txXfrm>
        <a:off x="0" y="1005684"/>
        <a:ext cx="10515600" cy="1103309"/>
      </dsp:txXfrm>
    </dsp:sp>
    <dsp:sp modelId="{015A7468-2FCA-4B38-8362-CC1352F61A60}">
      <dsp:nvSpPr>
        <dsp:cNvPr id="0" name=""/>
        <dsp:cNvSpPr/>
      </dsp:nvSpPr>
      <dsp:spPr>
        <a:xfrm>
          <a:off x="0" y="2108994"/>
          <a:ext cx="10515600" cy="983384"/>
        </a:xfrm>
        <a:prstGeom prst="round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100" kern="1200" dirty="0"/>
            <a:t>Colocar nombres relacionados con el proyecto</a:t>
          </a:r>
          <a:endParaRPr lang="es-HN" sz="4100" kern="1200" dirty="0"/>
        </a:p>
      </dsp:txBody>
      <dsp:txXfrm>
        <a:off x="48005" y="2156999"/>
        <a:ext cx="10419590" cy="887374"/>
      </dsp:txXfrm>
    </dsp:sp>
    <dsp:sp modelId="{BE3373A7-C09D-4313-AF48-B191DC24F68E}">
      <dsp:nvSpPr>
        <dsp:cNvPr id="0" name=""/>
        <dsp:cNvSpPr/>
      </dsp:nvSpPr>
      <dsp:spPr>
        <a:xfrm>
          <a:off x="0" y="3092379"/>
          <a:ext cx="10515600" cy="110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3200" kern="1200" dirty="0"/>
            <a:t>1.SumaCuadrados</a:t>
          </a:r>
          <a:endParaRPr lang="es-H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3200" kern="1200" dirty="0"/>
            <a:t>2.RestaCubos</a:t>
          </a:r>
          <a:endParaRPr lang="es-HN" sz="3200" kern="1200" dirty="0"/>
        </a:p>
      </dsp:txBody>
      <dsp:txXfrm>
        <a:off x="0" y="3092379"/>
        <a:ext cx="10515600" cy="1103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61690C-4C47-4C78-B862-66354E985A5A}" type="datetime1">
              <a:rPr lang="es-ES" smtClean="0"/>
              <a:t>17/03/2025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47B61-BF17-45FD-9803-9BB2EB150729}" type="datetime1">
              <a:rPr lang="es-ES" smtClean="0"/>
              <a:pPr/>
              <a:t>17/03/2025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 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047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32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1856E388-C08A-48CD-A36E-D50C5B332A69}"/>
              </a:ext>
            </a:extLst>
          </p:cNvPr>
          <p:cNvGrpSpPr/>
          <p:nvPr/>
        </p:nvGrpSpPr>
        <p:grpSpPr>
          <a:xfrm>
            <a:off x="-1" y="13008"/>
            <a:ext cx="12192001" cy="6844992"/>
            <a:chOff x="-1" y="13008"/>
            <a:chExt cx="12192001" cy="6844992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A6B40AAF-61C7-4692-8D79-EB77B7BB84FB}"/>
                </a:ext>
              </a:extLst>
            </p:cNvPr>
            <p:cNvGrpSpPr/>
            <p:nvPr userDrawn="1"/>
          </p:nvGrpSpPr>
          <p:grpSpPr>
            <a:xfrm>
              <a:off x="-1" y="13008"/>
              <a:ext cx="12192001" cy="6844992"/>
              <a:chOff x="-1" y="13008"/>
              <a:chExt cx="12192001" cy="6844992"/>
            </a:xfrm>
          </p:grpSpPr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594529D5-2331-42E1-B758-3944FD08F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" y="13008"/>
                <a:ext cx="12192001" cy="6844992"/>
              </a:xfrm>
              <a:prstGeom prst="rect">
                <a:avLst/>
              </a:prstGeom>
            </p:spPr>
          </p:pic>
          <p:pic>
            <p:nvPicPr>
              <p:cNvPr id="26" name="Marcador de contenido 3">
                <a:extLst>
                  <a:ext uri="{FF2B5EF4-FFF2-40B4-BE49-F238E27FC236}">
                    <a16:creationId xmlns:a16="http://schemas.microsoft.com/office/drawing/2014/main" id="{055B0122-EBD9-44CA-A74A-B2CD056CE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7634" y="3526336"/>
                <a:ext cx="4236729" cy="2371349"/>
              </a:xfrm>
              <a:prstGeom prst="rect">
                <a:avLst/>
              </a:prstGeom>
            </p:spPr>
          </p:pic>
        </p:grpSp>
        <p:pic>
          <p:nvPicPr>
            <p:cNvPr id="24" name="Picture 4" descr="Harvard Business Publishing, HD Png Download , Transparent Png ...">
              <a:extLst>
                <a:ext uri="{FF2B5EF4-FFF2-40B4-BE49-F238E27FC236}">
                  <a16:creationId xmlns:a16="http://schemas.microsoft.com/office/drawing/2014/main" id="{916F100D-C8F4-4E5B-8F09-175BAF29B39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1" y="6069252"/>
              <a:ext cx="866598" cy="485295"/>
            </a:xfrm>
            <a:prstGeom prst="rect">
              <a:avLst/>
            </a:prstGeom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50800" dist="38100" dir="5400000" algn="t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312B222-70B3-4823-AB2F-CCD3F00D7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306" y="178422"/>
            <a:ext cx="10331302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HN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578698-6EB3-4F16-9FD8-D85212744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487" y="2636217"/>
            <a:ext cx="9893571" cy="79278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96A5C-76C4-4518-ABBE-C658F93D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669" y="6462680"/>
            <a:ext cx="2743200" cy="365125"/>
          </a:xfrm>
        </p:spPr>
        <p:txBody>
          <a:bodyPr/>
          <a:lstStyle/>
          <a:p>
            <a:pPr rtl="0"/>
            <a:fld id="{A1B3EB86-27BA-4D1C-9385-C80361276849}" type="datetime1">
              <a:rPr lang="es-ES" noProof="0" smtClean="0"/>
              <a:t>17/03/2025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498892-E181-4408-8623-306F3BC3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5069" y="6462680"/>
            <a:ext cx="4114800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DFA7D-B611-4899-865A-FBEF92E7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1767" y="6462680"/>
            <a:ext cx="2743200" cy="365125"/>
          </a:xfrm>
        </p:spPr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36921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30CD248-1BBC-401C-AC58-ED8AC45ACCB4}"/>
              </a:ext>
            </a:extLst>
          </p:cNvPr>
          <p:cNvGrpSpPr/>
          <p:nvPr/>
        </p:nvGrpSpPr>
        <p:grpSpPr>
          <a:xfrm>
            <a:off x="0" y="5186"/>
            <a:ext cx="12229172" cy="6877193"/>
            <a:chOff x="0" y="5186"/>
            <a:chExt cx="12229172" cy="6877193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39CB4F7-1F22-4306-9251-1F44CD999AD6}"/>
                </a:ext>
              </a:extLst>
            </p:cNvPr>
            <p:cNvGrpSpPr/>
            <p:nvPr userDrawn="1"/>
          </p:nvGrpSpPr>
          <p:grpSpPr>
            <a:xfrm>
              <a:off x="0" y="5186"/>
              <a:ext cx="12229172" cy="6877193"/>
              <a:chOff x="0" y="5186"/>
              <a:chExt cx="12229172" cy="6877193"/>
            </a:xfrm>
          </p:grpSpPr>
          <p:pic>
            <p:nvPicPr>
              <p:cNvPr id="8" name="Marcador de contenido 3">
                <a:extLst>
                  <a:ext uri="{FF2B5EF4-FFF2-40B4-BE49-F238E27FC236}">
                    <a16:creationId xmlns:a16="http://schemas.microsoft.com/office/drawing/2014/main" id="{28DFA9C3-3A0F-44F9-8D31-252B93CE30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86"/>
                <a:ext cx="12229172" cy="6852814"/>
              </a:xfrm>
              <a:prstGeom prst="rect">
                <a:avLst/>
              </a:prstGeom>
            </p:spPr>
          </p:pic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59AD5563-3796-40ED-A3E9-F366A991ED40}"/>
                  </a:ext>
                </a:extLst>
              </p:cNvPr>
              <p:cNvSpPr/>
              <p:nvPr userDrawn="1"/>
            </p:nvSpPr>
            <p:spPr>
              <a:xfrm>
                <a:off x="10707028" y="5889171"/>
                <a:ext cx="1474086" cy="9932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 dirty="0"/>
              </a:p>
            </p:txBody>
          </p:sp>
          <p:pic>
            <p:nvPicPr>
              <p:cNvPr id="10" name="Marcador de contenido 3">
                <a:extLst>
                  <a:ext uri="{FF2B5EF4-FFF2-40B4-BE49-F238E27FC236}">
                    <a16:creationId xmlns:a16="http://schemas.microsoft.com/office/drawing/2014/main" id="{5B612205-6D59-405D-896F-7216B9DB2F5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028" y="6048178"/>
                <a:ext cx="1437589" cy="804636"/>
              </a:xfrm>
              <a:prstGeom prst="rect">
                <a:avLst/>
              </a:prstGeom>
            </p:spPr>
          </p:pic>
        </p:grpSp>
        <p:pic>
          <p:nvPicPr>
            <p:cNvPr id="15" name="Picture 4" descr="Harvard Business Publishing, HD Png Download , Transparent Png ...">
              <a:extLst>
                <a:ext uri="{FF2B5EF4-FFF2-40B4-BE49-F238E27FC236}">
                  <a16:creationId xmlns:a16="http://schemas.microsoft.com/office/drawing/2014/main" id="{A36BD6C0-D4C0-4E5B-93BB-8214F5A60CD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1" y="6069252"/>
              <a:ext cx="866598" cy="485295"/>
            </a:xfrm>
            <a:prstGeom prst="rect">
              <a:avLst/>
            </a:prstGeom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50800" dist="38100" dir="5400000" algn="t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99A535E-9B8F-4CE2-890E-118458D0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E4E46B-8E5C-4129-BCF6-9120C0F78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2377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 dirty="0"/>
          </a:p>
        </p:txBody>
      </p:sp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0AC9B289-FC63-4B93-9248-8A048433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041" y="6486981"/>
            <a:ext cx="2743200" cy="365125"/>
          </a:xfrm>
        </p:spPr>
        <p:txBody>
          <a:bodyPr/>
          <a:lstStyle/>
          <a:p>
            <a:pPr rtl="0"/>
            <a:fld id="{29DCB996-CD22-4BBC-9BD8-D422A4A670AF}" type="datetime1">
              <a:rPr lang="es-ES" noProof="0" smtClean="0"/>
              <a:t>17/03/2025</a:t>
            </a:fld>
            <a:endParaRPr lang="es-ES" noProof="0" dirty="0"/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A8493BC6-BA8B-4C92-A5EE-6E5E36B3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1288" y="6486981"/>
            <a:ext cx="4114800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B38A6E60-7897-4E09-BEF6-AADA2E8A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288" y="6486981"/>
            <a:ext cx="1872341" cy="365125"/>
          </a:xfrm>
        </p:spPr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623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AC1C0DA-CB30-4A63-A165-9781CDAD66AD}"/>
              </a:ext>
            </a:extLst>
          </p:cNvPr>
          <p:cNvGrpSpPr/>
          <p:nvPr/>
        </p:nvGrpSpPr>
        <p:grpSpPr>
          <a:xfrm>
            <a:off x="0" y="5186"/>
            <a:ext cx="12229172" cy="6877193"/>
            <a:chOff x="0" y="5186"/>
            <a:chExt cx="12229172" cy="6877193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98771644-6B8C-46CF-8C12-EFB5E3BAB54B}"/>
                </a:ext>
              </a:extLst>
            </p:cNvPr>
            <p:cNvGrpSpPr/>
            <p:nvPr userDrawn="1"/>
          </p:nvGrpSpPr>
          <p:grpSpPr>
            <a:xfrm>
              <a:off x="0" y="5186"/>
              <a:ext cx="12229172" cy="6877193"/>
              <a:chOff x="0" y="5186"/>
              <a:chExt cx="12229172" cy="6877193"/>
            </a:xfrm>
          </p:grpSpPr>
          <p:pic>
            <p:nvPicPr>
              <p:cNvPr id="8" name="Marcador de contenido 3">
                <a:extLst>
                  <a:ext uri="{FF2B5EF4-FFF2-40B4-BE49-F238E27FC236}">
                    <a16:creationId xmlns:a16="http://schemas.microsoft.com/office/drawing/2014/main" id="{9C1A385B-532E-4D1B-8BCD-D4D970A89E2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86"/>
                <a:ext cx="12229172" cy="6852814"/>
              </a:xfrm>
              <a:prstGeom prst="rect">
                <a:avLst/>
              </a:prstGeom>
            </p:spPr>
          </p:pic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76C0AFA1-9F12-4290-AEC8-A89B9D891E6E}"/>
                  </a:ext>
                </a:extLst>
              </p:cNvPr>
              <p:cNvSpPr/>
              <p:nvPr userDrawn="1"/>
            </p:nvSpPr>
            <p:spPr>
              <a:xfrm>
                <a:off x="10707028" y="5889171"/>
                <a:ext cx="1474086" cy="9932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 dirty="0"/>
              </a:p>
            </p:txBody>
          </p:sp>
          <p:pic>
            <p:nvPicPr>
              <p:cNvPr id="10" name="Marcador de contenido 3">
                <a:extLst>
                  <a:ext uri="{FF2B5EF4-FFF2-40B4-BE49-F238E27FC236}">
                    <a16:creationId xmlns:a16="http://schemas.microsoft.com/office/drawing/2014/main" id="{44A7BA1A-AD91-4DB3-96E4-A2C5CD04451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028" y="6048178"/>
                <a:ext cx="1437589" cy="804636"/>
              </a:xfrm>
              <a:prstGeom prst="rect">
                <a:avLst/>
              </a:prstGeom>
            </p:spPr>
          </p:pic>
        </p:grpSp>
        <p:pic>
          <p:nvPicPr>
            <p:cNvPr id="15" name="Picture 4" descr="Harvard Business Publishing, HD Png Download , Transparent Png ...">
              <a:extLst>
                <a:ext uri="{FF2B5EF4-FFF2-40B4-BE49-F238E27FC236}">
                  <a16:creationId xmlns:a16="http://schemas.microsoft.com/office/drawing/2014/main" id="{1693B441-9098-40E5-8067-043C7E54BFF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1" y="6069252"/>
              <a:ext cx="866598" cy="485295"/>
            </a:xfrm>
            <a:prstGeom prst="rect">
              <a:avLst/>
            </a:prstGeom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50800" dist="38100" dir="5400000" algn="t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DB79A7-A1DF-4E11-A0D8-575F59A5A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7715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A27DA4-BD86-4FFC-AA80-ED57999FE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7715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 dirty="0"/>
          </a:p>
        </p:txBody>
      </p:sp>
      <p:sp>
        <p:nvSpPr>
          <p:cNvPr id="16" name="Marcador de fecha 3">
            <a:extLst>
              <a:ext uri="{FF2B5EF4-FFF2-40B4-BE49-F238E27FC236}">
                <a16:creationId xmlns:a16="http://schemas.microsoft.com/office/drawing/2014/main" id="{91F2CBEC-E384-42B2-9330-58A020A9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041" y="6486981"/>
            <a:ext cx="2743200" cy="365125"/>
          </a:xfrm>
        </p:spPr>
        <p:txBody>
          <a:bodyPr/>
          <a:lstStyle/>
          <a:p>
            <a:pPr rtl="0"/>
            <a:fld id="{DE769469-E73C-4D84-894B-33B71544AD78}" type="datetime1">
              <a:rPr lang="es-ES" noProof="0" smtClean="0"/>
              <a:t>17/03/2025</a:t>
            </a:fld>
            <a:endParaRPr lang="es-ES" noProof="0" dirty="0"/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EDBE81B7-5FB1-4672-A0A3-6612ACE2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1288" y="6486981"/>
            <a:ext cx="4114800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AE1A07FB-6639-4519-8CBB-D5F9D213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288" y="6486981"/>
            <a:ext cx="1872341" cy="365125"/>
          </a:xfrm>
        </p:spPr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19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B9459-25CE-40A2-B345-3C37E8C43C15}" type="datetime1">
              <a:rPr lang="es-ES" noProof="0" smtClean="0"/>
              <a:t>17/03/2025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621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65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77CAEDB1-42E1-46C7-9776-203B90D68767}"/>
              </a:ext>
            </a:extLst>
          </p:cNvPr>
          <p:cNvGrpSpPr/>
          <p:nvPr/>
        </p:nvGrpSpPr>
        <p:grpSpPr>
          <a:xfrm>
            <a:off x="0" y="5186"/>
            <a:ext cx="12229172" cy="6877193"/>
            <a:chOff x="0" y="5186"/>
            <a:chExt cx="12229172" cy="6877193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7AF9EA68-F71A-4DBE-840D-D46380575DC5}"/>
                </a:ext>
              </a:extLst>
            </p:cNvPr>
            <p:cNvGrpSpPr/>
            <p:nvPr userDrawn="1"/>
          </p:nvGrpSpPr>
          <p:grpSpPr>
            <a:xfrm>
              <a:off x="0" y="5186"/>
              <a:ext cx="12229172" cy="6877193"/>
              <a:chOff x="0" y="5186"/>
              <a:chExt cx="12229172" cy="6877193"/>
            </a:xfrm>
          </p:grpSpPr>
          <p:pic>
            <p:nvPicPr>
              <p:cNvPr id="15" name="Marcador de contenido 3">
                <a:extLst>
                  <a:ext uri="{FF2B5EF4-FFF2-40B4-BE49-F238E27FC236}">
                    <a16:creationId xmlns:a16="http://schemas.microsoft.com/office/drawing/2014/main" id="{CB3965E1-0499-4F7C-9DD2-4DF55EA6177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86"/>
                <a:ext cx="12229172" cy="6852814"/>
              </a:xfrm>
              <a:prstGeom prst="rect">
                <a:avLst/>
              </a:prstGeom>
            </p:spPr>
          </p:pic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101F3440-5928-4666-9783-A2C2E4480607}"/>
                  </a:ext>
                </a:extLst>
              </p:cNvPr>
              <p:cNvSpPr/>
              <p:nvPr userDrawn="1"/>
            </p:nvSpPr>
            <p:spPr>
              <a:xfrm>
                <a:off x="10707028" y="5889171"/>
                <a:ext cx="1474086" cy="9932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 dirty="0"/>
              </a:p>
            </p:txBody>
          </p:sp>
          <p:pic>
            <p:nvPicPr>
              <p:cNvPr id="16" name="Marcador de contenido 3">
                <a:extLst>
                  <a:ext uri="{FF2B5EF4-FFF2-40B4-BE49-F238E27FC236}">
                    <a16:creationId xmlns:a16="http://schemas.microsoft.com/office/drawing/2014/main" id="{865914B7-4911-4F2E-A765-B4CBB6C0058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028" y="6048178"/>
                <a:ext cx="1437589" cy="804636"/>
              </a:xfrm>
              <a:prstGeom prst="rect">
                <a:avLst/>
              </a:prstGeom>
            </p:spPr>
          </p:pic>
        </p:grpSp>
        <p:pic>
          <p:nvPicPr>
            <p:cNvPr id="12" name="Picture 4" descr="Harvard Business Publishing, HD Png Download , Transparent Png ...">
              <a:extLst>
                <a:ext uri="{FF2B5EF4-FFF2-40B4-BE49-F238E27FC236}">
                  <a16:creationId xmlns:a16="http://schemas.microsoft.com/office/drawing/2014/main" id="{942DD78F-67AD-45E9-8D38-D06B1E31B11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1" y="6069252"/>
              <a:ext cx="866598" cy="485295"/>
            </a:xfrm>
            <a:prstGeom prst="rect">
              <a:avLst/>
            </a:prstGeom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50800" dist="38100" dir="5400000" algn="t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3911514-BB2A-41F6-A7BB-DCD19C27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EE69A-1CF5-47C2-B114-A83022320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73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21" name="Marcador de pie de página 4">
            <a:extLst>
              <a:ext uri="{FF2B5EF4-FFF2-40B4-BE49-F238E27FC236}">
                <a16:creationId xmlns:a16="http://schemas.microsoft.com/office/drawing/2014/main" id="{EB796541-7CA9-4151-99B8-9C1ADF70C429}"/>
              </a:ext>
            </a:extLst>
          </p:cNvPr>
          <p:cNvSpPr>
            <a:spLocks noGrp="1"/>
          </p:cNvSpPr>
          <p:nvPr/>
        </p:nvSpPr>
        <p:spPr>
          <a:xfrm>
            <a:off x="3203715" y="65325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H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HN"/>
          </a:p>
        </p:txBody>
      </p:sp>
      <p:sp>
        <p:nvSpPr>
          <p:cNvPr id="13" name="Marcador de fecha 3">
            <a:extLst>
              <a:ext uri="{FF2B5EF4-FFF2-40B4-BE49-F238E27FC236}">
                <a16:creationId xmlns:a16="http://schemas.microsoft.com/office/drawing/2014/main" id="{21FDF695-E13E-4E8C-BEEE-DD6705AE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041" y="6486981"/>
            <a:ext cx="2743200" cy="365125"/>
          </a:xfrm>
        </p:spPr>
        <p:txBody>
          <a:bodyPr/>
          <a:lstStyle/>
          <a:p>
            <a:pPr rtl="0"/>
            <a:fld id="{A1B3EB86-27BA-4D1C-9385-C80361276849}" type="datetime1">
              <a:rPr lang="es-ES" noProof="0" smtClean="0"/>
              <a:t>17/03/2025</a:t>
            </a:fld>
            <a:endParaRPr lang="es-ES" noProof="0" dirty="0"/>
          </a:p>
        </p:txBody>
      </p:sp>
      <p:sp>
        <p:nvSpPr>
          <p:cNvPr id="14" name="Marcador de pie de página 4">
            <a:extLst>
              <a:ext uri="{FF2B5EF4-FFF2-40B4-BE49-F238E27FC236}">
                <a16:creationId xmlns:a16="http://schemas.microsoft.com/office/drawing/2014/main" id="{DF1AA644-01CD-446B-BB25-F22DC4F8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1288" y="6486981"/>
            <a:ext cx="4114800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8C3DB02B-5DD9-4BBB-9AB7-BB93A340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288" y="6486981"/>
            <a:ext cx="1872341" cy="365125"/>
          </a:xfrm>
        </p:spPr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514767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CBACF327-A923-474F-9D40-7D03A5EDCBA4}"/>
              </a:ext>
            </a:extLst>
          </p:cNvPr>
          <p:cNvGrpSpPr/>
          <p:nvPr/>
        </p:nvGrpSpPr>
        <p:grpSpPr>
          <a:xfrm>
            <a:off x="0" y="5186"/>
            <a:ext cx="12229172" cy="6877193"/>
            <a:chOff x="0" y="5186"/>
            <a:chExt cx="12229172" cy="6877193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25BD3A8-E2B1-47A5-8A54-4B63AFD7CF53}"/>
                </a:ext>
              </a:extLst>
            </p:cNvPr>
            <p:cNvGrpSpPr/>
            <p:nvPr userDrawn="1"/>
          </p:nvGrpSpPr>
          <p:grpSpPr>
            <a:xfrm>
              <a:off x="0" y="5186"/>
              <a:ext cx="12229172" cy="6877193"/>
              <a:chOff x="0" y="5186"/>
              <a:chExt cx="12229172" cy="6877193"/>
            </a:xfrm>
          </p:grpSpPr>
          <p:pic>
            <p:nvPicPr>
              <p:cNvPr id="16" name="Marcador de contenido 3">
                <a:extLst>
                  <a:ext uri="{FF2B5EF4-FFF2-40B4-BE49-F238E27FC236}">
                    <a16:creationId xmlns:a16="http://schemas.microsoft.com/office/drawing/2014/main" id="{8C43C9E1-D537-4F94-B485-ACD39FD76A1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86"/>
                <a:ext cx="12229172" cy="6852814"/>
              </a:xfrm>
              <a:prstGeom prst="rect">
                <a:avLst/>
              </a:prstGeom>
            </p:spPr>
          </p:pic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DAA771F9-33E4-4F9A-B4B6-51F5AC9D98A9}"/>
                  </a:ext>
                </a:extLst>
              </p:cNvPr>
              <p:cNvSpPr/>
              <p:nvPr userDrawn="1"/>
            </p:nvSpPr>
            <p:spPr>
              <a:xfrm>
                <a:off x="10707028" y="5889171"/>
                <a:ext cx="1474086" cy="9932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 dirty="0"/>
              </a:p>
            </p:txBody>
          </p:sp>
          <p:pic>
            <p:nvPicPr>
              <p:cNvPr id="18" name="Marcador de contenido 3">
                <a:extLst>
                  <a:ext uri="{FF2B5EF4-FFF2-40B4-BE49-F238E27FC236}">
                    <a16:creationId xmlns:a16="http://schemas.microsoft.com/office/drawing/2014/main" id="{4850A993-FFF2-49CD-8CCD-62B95847A99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028" y="6048178"/>
                <a:ext cx="1437589" cy="804636"/>
              </a:xfrm>
              <a:prstGeom prst="rect">
                <a:avLst/>
              </a:prstGeom>
            </p:spPr>
          </p:pic>
        </p:grpSp>
        <p:pic>
          <p:nvPicPr>
            <p:cNvPr id="12" name="Picture 4" descr="Harvard Business Publishing, HD Png Download , Transparent Png ...">
              <a:extLst>
                <a:ext uri="{FF2B5EF4-FFF2-40B4-BE49-F238E27FC236}">
                  <a16:creationId xmlns:a16="http://schemas.microsoft.com/office/drawing/2014/main" id="{C4C3430D-45E4-4FEB-949A-391C1238D43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1" y="6069252"/>
              <a:ext cx="866598" cy="485295"/>
            </a:xfrm>
            <a:prstGeom prst="rect">
              <a:avLst/>
            </a:prstGeom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50800" dist="38100" dir="5400000" algn="t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Marcador de fecha 3">
            <a:extLst>
              <a:ext uri="{FF2B5EF4-FFF2-40B4-BE49-F238E27FC236}">
                <a16:creationId xmlns:a16="http://schemas.microsoft.com/office/drawing/2014/main" id="{ACE73243-F835-45AF-934F-C03A3867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041" y="6486981"/>
            <a:ext cx="2743200" cy="365125"/>
          </a:xfrm>
        </p:spPr>
        <p:txBody>
          <a:bodyPr/>
          <a:lstStyle/>
          <a:p>
            <a:pPr rtl="0"/>
            <a:fld id="{EBA4E8EF-BBD5-4328-B9AD-651CDE96AA78}" type="datetime1">
              <a:rPr lang="es-ES" noProof="0" smtClean="0"/>
              <a:t>17/03/2025</a:t>
            </a:fld>
            <a:endParaRPr lang="es-ES" noProof="0" dirty="0"/>
          </a:p>
        </p:txBody>
      </p:sp>
      <p:sp>
        <p:nvSpPr>
          <p:cNvPr id="21" name="Marcador de pie de página 4">
            <a:extLst>
              <a:ext uri="{FF2B5EF4-FFF2-40B4-BE49-F238E27FC236}">
                <a16:creationId xmlns:a16="http://schemas.microsoft.com/office/drawing/2014/main" id="{019DA0DC-5D54-4DD4-8FED-91DE8DE2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1288" y="6486981"/>
            <a:ext cx="4114800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22" name="Marcador de número de diapositiva 5">
            <a:extLst>
              <a:ext uri="{FF2B5EF4-FFF2-40B4-BE49-F238E27FC236}">
                <a16:creationId xmlns:a16="http://schemas.microsoft.com/office/drawing/2014/main" id="{C55231EB-B898-427B-9E2B-C37F6ADD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288" y="6486981"/>
            <a:ext cx="1872341" cy="365125"/>
          </a:xfrm>
        </p:spPr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007BE-DC6D-451A-9D46-2FE8C5FE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936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82B418-20A5-4524-AE20-15BBD745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733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392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952E1A71-916E-4D8E-AB5A-06707AA046CA}"/>
              </a:ext>
            </a:extLst>
          </p:cNvPr>
          <p:cNvGrpSpPr/>
          <p:nvPr/>
        </p:nvGrpSpPr>
        <p:grpSpPr>
          <a:xfrm>
            <a:off x="0" y="5186"/>
            <a:ext cx="12229172" cy="6877193"/>
            <a:chOff x="0" y="5186"/>
            <a:chExt cx="12229172" cy="6877193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0B69DB6D-9F05-4856-AD70-968EC2AE305B}"/>
                </a:ext>
              </a:extLst>
            </p:cNvPr>
            <p:cNvGrpSpPr/>
            <p:nvPr userDrawn="1"/>
          </p:nvGrpSpPr>
          <p:grpSpPr>
            <a:xfrm>
              <a:off x="0" y="5186"/>
              <a:ext cx="12229172" cy="6877193"/>
              <a:chOff x="0" y="5186"/>
              <a:chExt cx="12229172" cy="6877193"/>
            </a:xfrm>
          </p:grpSpPr>
          <p:pic>
            <p:nvPicPr>
              <p:cNvPr id="14" name="Marcador de contenido 3">
                <a:extLst>
                  <a:ext uri="{FF2B5EF4-FFF2-40B4-BE49-F238E27FC236}">
                    <a16:creationId xmlns:a16="http://schemas.microsoft.com/office/drawing/2014/main" id="{410CD649-91F4-435E-A05E-5B58DE83E9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86"/>
                <a:ext cx="12229172" cy="6852814"/>
              </a:xfrm>
              <a:prstGeom prst="rect">
                <a:avLst/>
              </a:prstGeom>
            </p:spPr>
          </p:pic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8EBAE0A0-F828-4756-B27F-DECA80B5334F}"/>
                  </a:ext>
                </a:extLst>
              </p:cNvPr>
              <p:cNvSpPr/>
              <p:nvPr userDrawn="1"/>
            </p:nvSpPr>
            <p:spPr>
              <a:xfrm>
                <a:off x="10707028" y="5889171"/>
                <a:ext cx="1474086" cy="9932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 dirty="0"/>
              </a:p>
            </p:txBody>
          </p:sp>
          <p:pic>
            <p:nvPicPr>
              <p:cNvPr id="16" name="Marcador de contenido 3">
                <a:extLst>
                  <a:ext uri="{FF2B5EF4-FFF2-40B4-BE49-F238E27FC236}">
                    <a16:creationId xmlns:a16="http://schemas.microsoft.com/office/drawing/2014/main" id="{A46348E1-16E8-4E74-8595-79A4CBA9E1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028" y="6048178"/>
                <a:ext cx="1437589" cy="804636"/>
              </a:xfrm>
              <a:prstGeom prst="rect">
                <a:avLst/>
              </a:prstGeom>
            </p:spPr>
          </p:pic>
        </p:grpSp>
        <p:pic>
          <p:nvPicPr>
            <p:cNvPr id="21" name="Picture 4" descr="Harvard Business Publishing, HD Png Download , Transparent Png ...">
              <a:extLst>
                <a:ext uri="{FF2B5EF4-FFF2-40B4-BE49-F238E27FC236}">
                  <a16:creationId xmlns:a16="http://schemas.microsoft.com/office/drawing/2014/main" id="{E997BF4C-9318-4EA4-BD2E-9788DF64F6F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1" y="6069252"/>
              <a:ext cx="866598" cy="485295"/>
            </a:xfrm>
            <a:prstGeom prst="rect">
              <a:avLst/>
            </a:prstGeom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50800" dist="38100" dir="5400000" algn="t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4D4C9E-742A-440D-996E-559AC2FE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FFD64-C8E4-4C46-A439-4DBA54831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225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55BAC3-9D69-4CA7-8B32-7A3856D9B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166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FAA32146-0090-4108-B744-EA4AAB9D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041" y="6486981"/>
            <a:ext cx="2743200" cy="365125"/>
          </a:xfrm>
        </p:spPr>
        <p:txBody>
          <a:bodyPr/>
          <a:lstStyle/>
          <a:p>
            <a:pPr rtl="0"/>
            <a:fld id="{CBBCEF7A-A401-4FF2-808B-CF842632DA4F}" type="datetime1">
              <a:rPr lang="es-ES" noProof="0" smtClean="0"/>
              <a:t>17/03/2025</a:t>
            </a:fld>
            <a:endParaRPr lang="es-ES" noProof="0" dirty="0"/>
          </a:p>
        </p:txBody>
      </p:sp>
      <p:sp>
        <p:nvSpPr>
          <p:cNvPr id="22" name="Marcador de pie de página 4">
            <a:extLst>
              <a:ext uri="{FF2B5EF4-FFF2-40B4-BE49-F238E27FC236}">
                <a16:creationId xmlns:a16="http://schemas.microsoft.com/office/drawing/2014/main" id="{061F4EBE-9F32-43FF-91F4-A04AE002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1288" y="6486981"/>
            <a:ext cx="4114800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8345B01C-B566-46DB-89F2-1DB394E1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288" y="6486981"/>
            <a:ext cx="1872341" cy="365125"/>
          </a:xfrm>
        </p:spPr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0586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1E2AE5F-6AEA-46B5-8222-8D2B54F44017}"/>
              </a:ext>
            </a:extLst>
          </p:cNvPr>
          <p:cNvGrpSpPr/>
          <p:nvPr/>
        </p:nvGrpSpPr>
        <p:grpSpPr>
          <a:xfrm>
            <a:off x="0" y="5186"/>
            <a:ext cx="12229172" cy="6877193"/>
            <a:chOff x="0" y="5186"/>
            <a:chExt cx="12229172" cy="6877193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538E04E0-7B71-4791-BA06-3CEC59BDDB63}"/>
                </a:ext>
              </a:extLst>
            </p:cNvPr>
            <p:cNvGrpSpPr/>
            <p:nvPr userDrawn="1"/>
          </p:nvGrpSpPr>
          <p:grpSpPr>
            <a:xfrm>
              <a:off x="0" y="5186"/>
              <a:ext cx="12229172" cy="6877193"/>
              <a:chOff x="0" y="5186"/>
              <a:chExt cx="12229172" cy="6877193"/>
            </a:xfrm>
          </p:grpSpPr>
          <p:pic>
            <p:nvPicPr>
              <p:cNvPr id="11" name="Marcador de contenido 3">
                <a:extLst>
                  <a:ext uri="{FF2B5EF4-FFF2-40B4-BE49-F238E27FC236}">
                    <a16:creationId xmlns:a16="http://schemas.microsoft.com/office/drawing/2014/main" id="{9A06E249-9989-477E-BDE1-7E876E8400F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86"/>
                <a:ext cx="12229172" cy="6852814"/>
              </a:xfrm>
              <a:prstGeom prst="rect">
                <a:avLst/>
              </a:prstGeom>
            </p:spPr>
          </p:pic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3C507F13-7FDA-493C-BC0F-D23472DFB6BB}"/>
                  </a:ext>
                </a:extLst>
              </p:cNvPr>
              <p:cNvSpPr/>
              <p:nvPr userDrawn="1"/>
            </p:nvSpPr>
            <p:spPr>
              <a:xfrm>
                <a:off x="10707028" y="5889171"/>
                <a:ext cx="1474086" cy="9932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 dirty="0"/>
              </a:p>
            </p:txBody>
          </p:sp>
          <p:pic>
            <p:nvPicPr>
              <p:cNvPr id="13" name="Marcador de contenido 3">
                <a:extLst>
                  <a:ext uri="{FF2B5EF4-FFF2-40B4-BE49-F238E27FC236}">
                    <a16:creationId xmlns:a16="http://schemas.microsoft.com/office/drawing/2014/main" id="{86BCCC12-EE27-4F7A-A1F3-83C0B80F62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028" y="6048178"/>
                <a:ext cx="1437589" cy="804636"/>
              </a:xfrm>
              <a:prstGeom prst="rect">
                <a:avLst/>
              </a:prstGeom>
            </p:spPr>
          </p:pic>
        </p:grpSp>
        <p:pic>
          <p:nvPicPr>
            <p:cNvPr id="18" name="Picture 4" descr="Harvard Business Publishing, HD Png Download , Transparent Png ...">
              <a:extLst>
                <a:ext uri="{FF2B5EF4-FFF2-40B4-BE49-F238E27FC236}">
                  <a16:creationId xmlns:a16="http://schemas.microsoft.com/office/drawing/2014/main" id="{E12E7581-C63A-4636-8E5D-11C5BB6019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1" y="6069252"/>
              <a:ext cx="866598" cy="485295"/>
            </a:xfrm>
            <a:prstGeom prst="rect">
              <a:avLst/>
            </a:prstGeom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50800" dist="38100" dir="5400000" algn="t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2F67F8D-8CF5-4630-9920-489117EA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06D5F0-545C-4D6E-A75C-FF85B627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CCF092-6E31-4D7C-8F16-F104AF70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397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588B68-365E-4B37-B88B-942FDDE6E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572D04-A39F-4D1A-B248-969B32978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6417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19" name="Marcador de fecha 3">
            <a:extLst>
              <a:ext uri="{FF2B5EF4-FFF2-40B4-BE49-F238E27FC236}">
                <a16:creationId xmlns:a16="http://schemas.microsoft.com/office/drawing/2014/main" id="{43A4BAD7-D34E-4BAA-ABF0-063D4412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041" y="6486981"/>
            <a:ext cx="2743200" cy="365125"/>
          </a:xfrm>
        </p:spPr>
        <p:txBody>
          <a:bodyPr/>
          <a:lstStyle/>
          <a:p>
            <a:pPr rtl="0"/>
            <a:fld id="{6E182FAF-75BA-4122-805A-A75045D55CE9}" type="datetime1">
              <a:rPr lang="es-ES" noProof="0" smtClean="0"/>
              <a:t>17/03/2025</a:t>
            </a:fld>
            <a:endParaRPr lang="es-ES" noProof="0" dirty="0"/>
          </a:p>
        </p:txBody>
      </p:sp>
      <p:sp>
        <p:nvSpPr>
          <p:cNvPr id="20" name="Marcador de pie de página 4">
            <a:extLst>
              <a:ext uri="{FF2B5EF4-FFF2-40B4-BE49-F238E27FC236}">
                <a16:creationId xmlns:a16="http://schemas.microsoft.com/office/drawing/2014/main" id="{29CAD0F4-7C16-432A-8A16-F15BF203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1288" y="6486981"/>
            <a:ext cx="4114800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6A438D03-75C1-4117-908E-C0D6FF1C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288" y="6486981"/>
            <a:ext cx="1872341" cy="365125"/>
          </a:xfrm>
        </p:spPr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60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A0DAB0FA-687F-49C8-8B51-C3F33B49937B}"/>
              </a:ext>
            </a:extLst>
          </p:cNvPr>
          <p:cNvGrpSpPr/>
          <p:nvPr/>
        </p:nvGrpSpPr>
        <p:grpSpPr>
          <a:xfrm>
            <a:off x="0" y="5186"/>
            <a:ext cx="12229172" cy="6877193"/>
            <a:chOff x="0" y="5186"/>
            <a:chExt cx="12229172" cy="6877193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FC604F72-1546-48C9-9E1A-665A112024CF}"/>
                </a:ext>
              </a:extLst>
            </p:cNvPr>
            <p:cNvGrpSpPr/>
            <p:nvPr userDrawn="1"/>
          </p:nvGrpSpPr>
          <p:grpSpPr>
            <a:xfrm>
              <a:off x="0" y="5186"/>
              <a:ext cx="12229172" cy="6877193"/>
              <a:chOff x="0" y="5186"/>
              <a:chExt cx="12229172" cy="6877193"/>
            </a:xfrm>
          </p:grpSpPr>
          <p:pic>
            <p:nvPicPr>
              <p:cNvPr id="7" name="Marcador de contenido 3">
                <a:extLst>
                  <a:ext uri="{FF2B5EF4-FFF2-40B4-BE49-F238E27FC236}">
                    <a16:creationId xmlns:a16="http://schemas.microsoft.com/office/drawing/2014/main" id="{2FC69283-3F8B-4575-B063-864AE316F7F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86"/>
                <a:ext cx="12229172" cy="6852814"/>
              </a:xfrm>
              <a:prstGeom prst="rect">
                <a:avLst/>
              </a:prstGeom>
            </p:spPr>
          </p:pic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A524F05-EDEF-4B2E-82D6-EFB243393A4C}"/>
                  </a:ext>
                </a:extLst>
              </p:cNvPr>
              <p:cNvSpPr/>
              <p:nvPr userDrawn="1"/>
            </p:nvSpPr>
            <p:spPr>
              <a:xfrm>
                <a:off x="10707028" y="5889171"/>
                <a:ext cx="1474086" cy="9932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 dirty="0"/>
              </a:p>
            </p:txBody>
          </p:sp>
          <p:pic>
            <p:nvPicPr>
              <p:cNvPr id="9" name="Marcador de contenido 3">
                <a:extLst>
                  <a:ext uri="{FF2B5EF4-FFF2-40B4-BE49-F238E27FC236}">
                    <a16:creationId xmlns:a16="http://schemas.microsoft.com/office/drawing/2014/main" id="{A834351F-E69F-4488-8020-8950C0666CE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028" y="6048178"/>
                <a:ext cx="1437589" cy="804636"/>
              </a:xfrm>
              <a:prstGeom prst="rect">
                <a:avLst/>
              </a:prstGeom>
            </p:spPr>
          </p:pic>
        </p:grpSp>
        <p:pic>
          <p:nvPicPr>
            <p:cNvPr id="14" name="Picture 4" descr="Harvard Business Publishing, HD Png Download , Transparent Png ...">
              <a:extLst>
                <a:ext uri="{FF2B5EF4-FFF2-40B4-BE49-F238E27FC236}">
                  <a16:creationId xmlns:a16="http://schemas.microsoft.com/office/drawing/2014/main" id="{C671405F-56AC-4A72-9549-CDD39EA2EAA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1" y="6069252"/>
              <a:ext cx="866598" cy="485295"/>
            </a:xfrm>
            <a:prstGeom prst="rect">
              <a:avLst/>
            </a:prstGeom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50800" dist="38100" dir="5400000" algn="t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E6A7EE4-06B1-4179-8389-784DAC1B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461889A0-2EF8-4EF6-A6A5-D8CDD7C0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041" y="6486981"/>
            <a:ext cx="2743200" cy="365125"/>
          </a:xfrm>
        </p:spPr>
        <p:txBody>
          <a:bodyPr/>
          <a:lstStyle/>
          <a:p>
            <a:pPr rtl="0"/>
            <a:fld id="{1F72C4E0-D24B-4FEB-8047-4C0D0110F0CE}" type="datetime1">
              <a:rPr lang="es-ES" noProof="0" smtClean="0"/>
              <a:t>17/03/2025</a:t>
            </a:fld>
            <a:endParaRPr lang="es-ES" noProof="0" dirty="0"/>
          </a:p>
        </p:txBody>
      </p:sp>
      <p:sp>
        <p:nvSpPr>
          <p:cNvPr id="16" name="Marcador de pie de página 4">
            <a:extLst>
              <a:ext uri="{FF2B5EF4-FFF2-40B4-BE49-F238E27FC236}">
                <a16:creationId xmlns:a16="http://schemas.microsoft.com/office/drawing/2014/main" id="{E1925895-D22F-4E92-87BA-66C57E99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1288" y="6486981"/>
            <a:ext cx="4114800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7" name="Marcador de número de diapositiva 5">
            <a:extLst>
              <a:ext uri="{FF2B5EF4-FFF2-40B4-BE49-F238E27FC236}">
                <a16:creationId xmlns:a16="http://schemas.microsoft.com/office/drawing/2014/main" id="{051B984C-35B7-4FBC-81B3-13C6349B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288" y="6486981"/>
            <a:ext cx="1872341" cy="365125"/>
          </a:xfrm>
        </p:spPr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7575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74C5777-D461-49E1-BC71-F6735B9B48E1}"/>
              </a:ext>
            </a:extLst>
          </p:cNvPr>
          <p:cNvGrpSpPr/>
          <p:nvPr/>
        </p:nvGrpSpPr>
        <p:grpSpPr>
          <a:xfrm>
            <a:off x="-129" y="11017"/>
            <a:ext cx="12229172" cy="6866176"/>
            <a:chOff x="-129" y="11017"/>
            <a:chExt cx="12229172" cy="686617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B5071BCE-053D-4C74-8DE3-45E8709BAA4F}"/>
                </a:ext>
              </a:extLst>
            </p:cNvPr>
            <p:cNvGrpSpPr/>
            <p:nvPr userDrawn="1"/>
          </p:nvGrpSpPr>
          <p:grpSpPr>
            <a:xfrm>
              <a:off x="-129" y="11017"/>
              <a:ext cx="12229172" cy="6866176"/>
              <a:chOff x="-11017" y="16203"/>
              <a:chExt cx="12229172" cy="6866176"/>
            </a:xfrm>
          </p:grpSpPr>
          <p:pic>
            <p:nvPicPr>
              <p:cNvPr id="6" name="Marcador de contenido 3">
                <a:extLst>
                  <a:ext uri="{FF2B5EF4-FFF2-40B4-BE49-F238E27FC236}">
                    <a16:creationId xmlns:a16="http://schemas.microsoft.com/office/drawing/2014/main" id="{139A67F4-36CE-4CD3-AC8E-E0FDAD9ECB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017" y="16203"/>
                <a:ext cx="12229172" cy="6852814"/>
              </a:xfrm>
              <a:prstGeom prst="rect">
                <a:avLst/>
              </a:prstGeom>
            </p:spPr>
          </p:pic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7BD541C0-E996-4FDE-A047-04F78A72AE74}"/>
                  </a:ext>
                </a:extLst>
              </p:cNvPr>
              <p:cNvSpPr/>
              <p:nvPr userDrawn="1"/>
            </p:nvSpPr>
            <p:spPr>
              <a:xfrm>
                <a:off x="10707028" y="5889171"/>
                <a:ext cx="1474086" cy="9932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 dirty="0"/>
              </a:p>
            </p:txBody>
          </p:sp>
          <p:pic>
            <p:nvPicPr>
              <p:cNvPr id="8" name="Marcador de contenido 3">
                <a:extLst>
                  <a:ext uri="{FF2B5EF4-FFF2-40B4-BE49-F238E27FC236}">
                    <a16:creationId xmlns:a16="http://schemas.microsoft.com/office/drawing/2014/main" id="{441013ED-E482-46E5-B69A-60ECE5F16C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028" y="6048178"/>
                <a:ext cx="1437589" cy="804636"/>
              </a:xfrm>
              <a:prstGeom prst="rect">
                <a:avLst/>
              </a:prstGeom>
            </p:spPr>
          </p:pic>
        </p:grpSp>
        <p:pic>
          <p:nvPicPr>
            <p:cNvPr id="13" name="Picture 4" descr="Harvard Business Publishing, HD Png Download , Transparent Png ...">
              <a:extLst>
                <a:ext uri="{FF2B5EF4-FFF2-40B4-BE49-F238E27FC236}">
                  <a16:creationId xmlns:a16="http://schemas.microsoft.com/office/drawing/2014/main" id="{1B8649C2-2C67-4212-85BE-AA0D832707E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1" y="6069252"/>
              <a:ext cx="866598" cy="485295"/>
            </a:xfrm>
            <a:prstGeom prst="rect">
              <a:avLst/>
            </a:prstGeom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50800" dist="38100" dir="5400000" algn="t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AE61F523-165D-475D-B516-9D3B1C42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041" y="6486981"/>
            <a:ext cx="2743200" cy="365125"/>
          </a:xfrm>
        </p:spPr>
        <p:txBody>
          <a:bodyPr/>
          <a:lstStyle/>
          <a:p>
            <a:pPr rtl="0"/>
            <a:fld id="{AFCECD4F-F723-4DE4-AF10-E28D68B82B2D}" type="datetime1">
              <a:rPr lang="es-ES" noProof="0" smtClean="0"/>
              <a:t>17/03/2025</a:t>
            </a:fld>
            <a:endParaRPr lang="es-ES" noProof="0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814CFED-A7E3-4355-9AA2-A6BFC026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1288" y="6486981"/>
            <a:ext cx="4114800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78A29B8-4991-453D-9BDB-34A0457B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288" y="6486981"/>
            <a:ext cx="1872341" cy="365125"/>
          </a:xfrm>
        </p:spPr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5499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C68842D-2942-466C-B7FA-56C29D10E2A0}"/>
              </a:ext>
            </a:extLst>
          </p:cNvPr>
          <p:cNvGrpSpPr/>
          <p:nvPr/>
        </p:nvGrpSpPr>
        <p:grpSpPr>
          <a:xfrm>
            <a:off x="0" y="5186"/>
            <a:ext cx="12229172" cy="6877193"/>
            <a:chOff x="0" y="5186"/>
            <a:chExt cx="12229172" cy="6877193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AE798AE-55E4-4D30-A57B-55DCA750C90D}"/>
                </a:ext>
              </a:extLst>
            </p:cNvPr>
            <p:cNvGrpSpPr/>
            <p:nvPr userDrawn="1"/>
          </p:nvGrpSpPr>
          <p:grpSpPr>
            <a:xfrm>
              <a:off x="0" y="5186"/>
              <a:ext cx="12229172" cy="6877193"/>
              <a:chOff x="0" y="5186"/>
              <a:chExt cx="12229172" cy="6877193"/>
            </a:xfrm>
          </p:grpSpPr>
          <p:pic>
            <p:nvPicPr>
              <p:cNvPr id="9" name="Marcador de contenido 3">
                <a:extLst>
                  <a:ext uri="{FF2B5EF4-FFF2-40B4-BE49-F238E27FC236}">
                    <a16:creationId xmlns:a16="http://schemas.microsoft.com/office/drawing/2014/main" id="{34BAD682-275F-4DC3-929E-F304AF334D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86"/>
                <a:ext cx="12229172" cy="6852814"/>
              </a:xfrm>
              <a:prstGeom prst="rect">
                <a:avLst/>
              </a:prstGeom>
            </p:spPr>
          </p:pic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37AF4F27-5BED-4AC6-A8A9-61196D45DE87}"/>
                  </a:ext>
                </a:extLst>
              </p:cNvPr>
              <p:cNvSpPr/>
              <p:nvPr userDrawn="1"/>
            </p:nvSpPr>
            <p:spPr>
              <a:xfrm>
                <a:off x="10707028" y="5889171"/>
                <a:ext cx="1474086" cy="9932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 dirty="0"/>
              </a:p>
            </p:txBody>
          </p:sp>
          <p:pic>
            <p:nvPicPr>
              <p:cNvPr id="11" name="Marcador de contenido 3">
                <a:extLst>
                  <a:ext uri="{FF2B5EF4-FFF2-40B4-BE49-F238E27FC236}">
                    <a16:creationId xmlns:a16="http://schemas.microsoft.com/office/drawing/2014/main" id="{D3D5DEA2-6197-42C7-851B-2D8E75775DC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028" y="6048178"/>
                <a:ext cx="1437589" cy="804636"/>
              </a:xfrm>
              <a:prstGeom prst="rect">
                <a:avLst/>
              </a:prstGeom>
            </p:spPr>
          </p:pic>
        </p:grpSp>
        <p:pic>
          <p:nvPicPr>
            <p:cNvPr id="16" name="Picture 4" descr="Harvard Business Publishing, HD Png Download , Transparent Png ...">
              <a:extLst>
                <a:ext uri="{FF2B5EF4-FFF2-40B4-BE49-F238E27FC236}">
                  <a16:creationId xmlns:a16="http://schemas.microsoft.com/office/drawing/2014/main" id="{FDCA5DD4-98A2-443A-8976-0494C529367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1" y="6069252"/>
              <a:ext cx="866598" cy="485295"/>
            </a:xfrm>
            <a:prstGeom prst="rect">
              <a:avLst/>
            </a:prstGeom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50800" dist="38100" dir="5400000" algn="t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23F5B44-7D5C-447D-82E0-267EFB90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DFAC5-5889-45D7-8F95-EDACF0BD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DE00BE-C879-467D-8932-6C7C42AA0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C0E4AEE7-37E0-460F-B296-07B6F66A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041" y="6486981"/>
            <a:ext cx="2743200" cy="365125"/>
          </a:xfrm>
        </p:spPr>
        <p:txBody>
          <a:bodyPr/>
          <a:lstStyle/>
          <a:p>
            <a:pPr rtl="0"/>
            <a:fld id="{B6148780-B602-44CF-86FF-34AFCE04270A}" type="datetime1">
              <a:rPr lang="es-ES" noProof="0" smtClean="0"/>
              <a:t>17/03/2025</a:t>
            </a:fld>
            <a:endParaRPr lang="es-ES" noProof="0" dirty="0"/>
          </a:p>
        </p:txBody>
      </p:sp>
      <p:sp>
        <p:nvSpPr>
          <p:cNvPr id="18" name="Marcador de pie de página 4">
            <a:extLst>
              <a:ext uri="{FF2B5EF4-FFF2-40B4-BE49-F238E27FC236}">
                <a16:creationId xmlns:a16="http://schemas.microsoft.com/office/drawing/2014/main" id="{F3642535-AF15-4A0E-AB8C-0F1B1408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1288" y="6486981"/>
            <a:ext cx="4114800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9" name="Marcador de número de diapositiva 5">
            <a:extLst>
              <a:ext uri="{FF2B5EF4-FFF2-40B4-BE49-F238E27FC236}">
                <a16:creationId xmlns:a16="http://schemas.microsoft.com/office/drawing/2014/main" id="{5C0AEFEE-38E0-4DDE-AA56-0BE0D6F3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288" y="6486981"/>
            <a:ext cx="1872341" cy="365125"/>
          </a:xfrm>
        </p:spPr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11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BAD9ED0A-AD3E-4880-8304-19CE061FEB0B}"/>
              </a:ext>
            </a:extLst>
          </p:cNvPr>
          <p:cNvGrpSpPr/>
          <p:nvPr/>
        </p:nvGrpSpPr>
        <p:grpSpPr>
          <a:xfrm>
            <a:off x="0" y="5186"/>
            <a:ext cx="12229172" cy="6877193"/>
            <a:chOff x="0" y="5186"/>
            <a:chExt cx="12229172" cy="6877193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4E336D2-8699-4C89-96EA-8E36CD4104B3}"/>
                </a:ext>
              </a:extLst>
            </p:cNvPr>
            <p:cNvGrpSpPr/>
            <p:nvPr userDrawn="1"/>
          </p:nvGrpSpPr>
          <p:grpSpPr>
            <a:xfrm>
              <a:off x="0" y="5186"/>
              <a:ext cx="12229172" cy="6877193"/>
              <a:chOff x="0" y="5186"/>
              <a:chExt cx="12229172" cy="6877193"/>
            </a:xfrm>
          </p:grpSpPr>
          <p:pic>
            <p:nvPicPr>
              <p:cNvPr id="9" name="Marcador de contenido 3">
                <a:extLst>
                  <a:ext uri="{FF2B5EF4-FFF2-40B4-BE49-F238E27FC236}">
                    <a16:creationId xmlns:a16="http://schemas.microsoft.com/office/drawing/2014/main" id="{3BCB5161-91BC-41E0-B5EA-BA8C8AC332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86"/>
                <a:ext cx="12229172" cy="6852814"/>
              </a:xfrm>
              <a:prstGeom prst="rect">
                <a:avLst/>
              </a:prstGeom>
            </p:spPr>
          </p:pic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2D06ACC6-DA35-4080-B290-C072BE8563B3}"/>
                  </a:ext>
                </a:extLst>
              </p:cNvPr>
              <p:cNvSpPr/>
              <p:nvPr userDrawn="1"/>
            </p:nvSpPr>
            <p:spPr>
              <a:xfrm>
                <a:off x="10707028" y="5889171"/>
                <a:ext cx="1474086" cy="9932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 dirty="0"/>
              </a:p>
            </p:txBody>
          </p:sp>
          <p:pic>
            <p:nvPicPr>
              <p:cNvPr id="11" name="Marcador de contenido 3">
                <a:extLst>
                  <a:ext uri="{FF2B5EF4-FFF2-40B4-BE49-F238E27FC236}">
                    <a16:creationId xmlns:a16="http://schemas.microsoft.com/office/drawing/2014/main" id="{D4E39984-0C3E-4BFD-A4FC-917632EA551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7028" y="6048178"/>
                <a:ext cx="1437589" cy="804636"/>
              </a:xfrm>
              <a:prstGeom prst="rect">
                <a:avLst/>
              </a:prstGeom>
            </p:spPr>
          </p:pic>
        </p:grpSp>
        <p:pic>
          <p:nvPicPr>
            <p:cNvPr id="16" name="Picture 4" descr="Harvard Business Publishing, HD Png Download , Transparent Png ...">
              <a:extLst>
                <a:ext uri="{FF2B5EF4-FFF2-40B4-BE49-F238E27FC236}">
                  <a16:creationId xmlns:a16="http://schemas.microsoft.com/office/drawing/2014/main" id="{4E388389-1D08-4EAF-ADF6-36F724BC9B3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1" y="6069252"/>
              <a:ext cx="866598" cy="485295"/>
            </a:xfrm>
            <a:prstGeom prst="rect">
              <a:avLst/>
            </a:prstGeom>
            <a:ln>
              <a:noFill/>
            </a:ln>
            <a:effectLst>
              <a:glow rad="101600">
                <a:schemeClr val="bg1">
                  <a:alpha val="40000"/>
                </a:schemeClr>
              </a:glow>
              <a:outerShdw blurRad="50800" dist="38100" dir="5400000" algn="t" rotWithShape="0">
                <a:schemeClr val="bg1">
                  <a:alpha val="4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F23ADD6-8EE9-41BF-84C9-EE1D00D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4F6D69-E1BE-4145-81D2-9662A65AA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E60B49-5296-4AE2-A67C-10EE18E83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CF3E9D16-3AA0-4A71-99EE-B8F866F8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041" y="6486981"/>
            <a:ext cx="2743200" cy="365125"/>
          </a:xfrm>
        </p:spPr>
        <p:txBody>
          <a:bodyPr/>
          <a:lstStyle/>
          <a:p>
            <a:pPr rtl="0"/>
            <a:fld id="{A1B3EB86-27BA-4D1C-9385-C80361276849}" type="datetime1">
              <a:rPr lang="es-ES" noProof="0" smtClean="0"/>
              <a:t>17/03/2025</a:t>
            </a:fld>
            <a:endParaRPr lang="es-ES" noProof="0" dirty="0"/>
          </a:p>
        </p:txBody>
      </p:sp>
      <p:sp>
        <p:nvSpPr>
          <p:cNvPr id="18" name="Marcador de pie de página 4">
            <a:extLst>
              <a:ext uri="{FF2B5EF4-FFF2-40B4-BE49-F238E27FC236}">
                <a16:creationId xmlns:a16="http://schemas.microsoft.com/office/drawing/2014/main" id="{38F0C62C-4A22-4282-ABC5-F84F0BC0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1288" y="6486981"/>
            <a:ext cx="4114800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19" name="Marcador de número de diapositiva 5">
            <a:extLst>
              <a:ext uri="{FF2B5EF4-FFF2-40B4-BE49-F238E27FC236}">
                <a16:creationId xmlns:a16="http://schemas.microsoft.com/office/drawing/2014/main" id="{A83E420F-DF55-4795-BEE1-DB899574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83288" y="6486981"/>
            <a:ext cx="1872341" cy="365125"/>
          </a:xfrm>
        </p:spPr>
        <p:txBody>
          <a:bodyPr/>
          <a:lstStyle/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764057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42D6A7-7E54-47DC-99EB-CC4A421B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9929F4-7B91-47FB-AB33-9AF09EDCA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HN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A4BE9-E607-456D-B009-B57894DE0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1B3EB86-27BA-4D1C-9385-C80361276849}" type="datetime1">
              <a:rPr lang="es-ES" noProof="0" smtClean="0"/>
              <a:t>17/03/2025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5C68EA-FFEF-4434-B2DD-F1E7EA300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3A9B5-8677-44DB-895E-8A66D0AE8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439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qmN2aO4c7o&amp;list=PLWtYZ2ejMVJlUu1rEHLC0i_oibctkl0Vh&amp;index=7" TargetMode="External"/><Relationship Id="rId13" Type="http://schemas.openxmlformats.org/officeDocument/2006/relationships/hyperlink" Target="https://www.youtube.com/watch?v=vHKWMR2WaIQ&amp;list=PLWtYZ2ejMVJlUu1rEHLC0i_oibctkl0Vh&amp;index=21" TargetMode="External"/><Relationship Id="rId3" Type="http://schemas.openxmlformats.org/officeDocument/2006/relationships/hyperlink" Target="https://www.youtube.com/watch?v=ld4nzao5XAc&amp;list=PLWtYZ2ejMVJlUu1rEHLC0i_oibctkl0Vh&amp;index=2" TargetMode="External"/><Relationship Id="rId7" Type="http://schemas.openxmlformats.org/officeDocument/2006/relationships/hyperlink" Target="https://www.youtube.com/watch?v=E_43MWP6i-c&amp;list=PLWtYZ2ejMVJlUu1rEHLC0i_oibctkl0Vh&amp;index=6" TargetMode="External"/><Relationship Id="rId12" Type="http://schemas.openxmlformats.org/officeDocument/2006/relationships/hyperlink" Target="https://www.youtube.com/watch?v=DTmMjJ-cd00&amp;list=PLWtYZ2ejMVJlUu1rEHLC0i_oibctkl0Vh&amp;index=20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rpZVq8LRb0U&amp;list=PLWtYZ2ejMVJlUu1rEHLC0i_oibctkl0Vh&amp;index=5" TargetMode="External"/><Relationship Id="rId11" Type="http://schemas.openxmlformats.org/officeDocument/2006/relationships/hyperlink" Target="https://www.youtube.com/watch?v=hjDB7ev9ePM&amp;list=PLWtYZ2ejMVJlUu1rEHLC0i_oibctkl0Vh&amp;index=13" TargetMode="External"/><Relationship Id="rId5" Type="http://schemas.openxmlformats.org/officeDocument/2006/relationships/hyperlink" Target="https://www.youtube.com/watch?v=1iQUZEklWio&amp;list=PLWtYZ2ejMVJlUu1rEHLC0i_oibctkl0Vh&amp;index=4" TargetMode="External"/><Relationship Id="rId15" Type="http://schemas.openxmlformats.org/officeDocument/2006/relationships/image" Target="../media/image19.png"/><Relationship Id="rId10" Type="http://schemas.openxmlformats.org/officeDocument/2006/relationships/hyperlink" Target="https://www.youtube.com/watch?v=r5GbMsB0eOA&amp;list=PLWtYZ2ejMVJlUu1rEHLC0i_oibctkl0Vh&amp;index=12" TargetMode="External"/><Relationship Id="rId4" Type="http://schemas.openxmlformats.org/officeDocument/2006/relationships/hyperlink" Target="https://www.youtube.com/watch?v=xBOpQN8jR54&amp;list=PLWtYZ2ejMVJlUu1rEHLC0i_oibctkl0Vh&amp;index=3" TargetMode="External"/><Relationship Id="rId9" Type="http://schemas.openxmlformats.org/officeDocument/2006/relationships/hyperlink" Target="https://www.youtube.com/watch?v=vrXZ22sVIFQ&amp;list=PLWtYZ2ejMVJlUu1rEHLC0i_oibctkl0Vh&amp;index=9" TargetMode="External"/><Relationship Id="rId14" Type="http://schemas.openxmlformats.org/officeDocument/2006/relationships/hyperlink" Target="https://www.youtube.com/watch?v=_6AdtcVn4xs&amp;list=PLWtYZ2ejMVJlUu1rEHLC0i_oibctkl0Vh&amp;index=2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 descr="Esta imagen es una forma decorativa abstracta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a libre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9" name="Forma libre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0" name="Forma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4" name="Cuadro de texto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Lenguaje C++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4756457"/>
            <a:ext cx="5594657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28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Ing. Jair Josué Hernández</a:t>
            </a:r>
          </a:p>
          <a:p>
            <a:pPr rtl="0"/>
            <a:r>
              <a:rPr lang="es-ES" sz="2400" b="1" i="1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Jair.hernandez@uth.hn</a:t>
            </a:r>
          </a:p>
          <a:p>
            <a:pPr rtl="0"/>
            <a:endParaRPr lang="es-ES" sz="28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Diapositiva de recursos humanos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3A6541-D4C0-4027-BDF8-07AA3EE64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0" y="-820960"/>
            <a:ext cx="4876800" cy="4876800"/>
          </a:xfrm>
          <a:prstGeom prst="rect">
            <a:avLst/>
          </a:prstGeom>
        </p:spPr>
      </p:pic>
      <p:pic>
        <p:nvPicPr>
          <p:cNvPr id="1026" name="Picture 2" descr="C++ - Wikipedia, la enciclopedia libre">
            <a:extLst>
              <a:ext uri="{FF2B5EF4-FFF2-40B4-BE49-F238E27FC236}">
                <a16:creationId xmlns:a16="http://schemas.microsoft.com/office/drawing/2014/main" id="{D5039C0F-867F-43D3-AB61-46E260DDC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086" y="1482691"/>
            <a:ext cx="3261561" cy="366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4D089-B000-4493-9489-9D288702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2"/>
            <a:ext cx="10515600" cy="1325563"/>
          </a:xfrm>
        </p:spPr>
        <p:txBody>
          <a:bodyPr/>
          <a:lstStyle/>
          <a:p>
            <a:r>
              <a:rPr lang="es-MX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Partes de un programa en C++</a:t>
            </a:r>
            <a:endParaRPr lang="es-HN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BF89ED7-D8A0-437D-9301-072AD4F0F4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2344"/>
          <a:ext cx="10515600" cy="4217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72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76E00-1BF2-4995-BA03-570677A2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>
                <a:solidFill>
                  <a:srgbClr val="92D050"/>
                </a:solidFill>
              </a:rPr>
              <a:t>El encabezado de C++</a:t>
            </a:r>
            <a:endParaRPr lang="es-HN" sz="5400" b="1" dirty="0">
              <a:solidFill>
                <a:srgbClr val="92D050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3892574-C5A3-4902-9DFB-5A19E3309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83644"/>
              </p:ext>
            </p:extLst>
          </p:nvPr>
        </p:nvGraphicFramePr>
        <p:xfrm>
          <a:off x="3124200" y="1601338"/>
          <a:ext cx="10515600" cy="4217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ombre enseñando, el profesor, Servicio, dibujos animados, negocio png |  PNGWing">
            <a:extLst>
              <a:ext uri="{FF2B5EF4-FFF2-40B4-BE49-F238E27FC236}">
                <a16:creationId xmlns:a16="http://schemas.microsoft.com/office/drawing/2014/main" id="{5BB8A76E-FF9C-4734-9B55-6B55A6FD7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99" y="3789575"/>
            <a:ext cx="3401271" cy="219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5E4679-6A91-4265-8448-D4CFA44117EC}"/>
              </a:ext>
            </a:extLst>
          </p:cNvPr>
          <p:cNvSpPr txBox="1"/>
          <p:nvPr/>
        </p:nvSpPr>
        <p:spPr>
          <a:xfrm>
            <a:off x="925640" y="1431354"/>
            <a:ext cx="4844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un encabezado de C++ por lo común es la incorporación de librerías para poder realizar diversas operaciones o actividades cotidianas de </a:t>
            </a:r>
            <a:r>
              <a:rPr lang="es-MX" dirty="0" err="1"/>
              <a:t>c++</a:t>
            </a:r>
            <a:r>
              <a:rPr lang="es-MX" dirty="0"/>
              <a:t>, Recordemos que </a:t>
            </a:r>
            <a:r>
              <a:rPr lang="es-MX" dirty="0" err="1"/>
              <a:t>c++</a:t>
            </a:r>
            <a:r>
              <a:rPr lang="es-MX" dirty="0"/>
              <a:t> es orientada a objetos o su inicio,  y por lo tanto deberá de tener colaboradores para apoyarse de ellos y realizar sus actividades, es por esto que se necesita la incorporación de librerías, la que nunca debe faltar es la librería: “</a:t>
            </a:r>
            <a:r>
              <a:rPr lang="es-MX" dirty="0">
                <a:solidFill>
                  <a:srgbClr val="92D050"/>
                </a:solidFill>
              </a:rPr>
              <a:t>iostream</a:t>
            </a:r>
            <a:r>
              <a:rPr lang="es-MX" dirty="0"/>
              <a:t>”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227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DB1BA-C5D7-46BA-BF74-812FA99F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958" y="1774350"/>
            <a:ext cx="4153132" cy="4217367"/>
          </a:xfrm>
        </p:spPr>
        <p:txBody>
          <a:bodyPr/>
          <a:lstStyle/>
          <a:p>
            <a:r>
              <a:rPr lang="es-MX" dirty="0"/>
              <a:t>Para crear un proyecto nuevo simplemente:</a:t>
            </a:r>
          </a:p>
          <a:p>
            <a:pPr lvl="1"/>
            <a:r>
              <a:rPr lang="es-MX" dirty="0"/>
              <a:t>Damos clic en Archivo</a:t>
            </a:r>
          </a:p>
          <a:p>
            <a:pPr lvl="1"/>
            <a:r>
              <a:rPr lang="es-MX" dirty="0"/>
              <a:t>Nuevo</a:t>
            </a:r>
          </a:p>
          <a:p>
            <a:pPr lvl="1"/>
            <a:r>
              <a:rPr lang="es-MX" dirty="0"/>
              <a:t>Archivo Fuente</a:t>
            </a:r>
            <a:endParaRPr lang="es-HN" dirty="0"/>
          </a:p>
        </p:txBody>
      </p:sp>
      <p:pic>
        <p:nvPicPr>
          <p:cNvPr id="5" name="Picture 2" descr="C++ - Wikipedia, la enciclopedia libre">
            <a:extLst>
              <a:ext uri="{FF2B5EF4-FFF2-40B4-BE49-F238E27FC236}">
                <a16:creationId xmlns:a16="http://schemas.microsoft.com/office/drawing/2014/main" id="{93A457DC-D5EE-4E80-A044-B405D6C39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140" y="146126"/>
            <a:ext cx="1281280" cy="144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5CE4C3C-D89C-4B9B-8D4A-5F697FF07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14" y="1760433"/>
            <a:ext cx="5933539" cy="4080127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758A59B-4131-4B1A-83E0-1D8282EE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Nuevos proyectos en C++</a:t>
            </a:r>
            <a:endParaRPr lang="es-HN" b="1" dirty="0"/>
          </a:p>
        </p:txBody>
      </p:sp>
    </p:spTree>
    <p:extLst>
      <p:ext uri="{BB962C8B-B14F-4D97-AF65-F5344CB8AC3E}">
        <p14:creationId xmlns:p14="http://schemas.microsoft.com/office/powerpoint/2010/main" val="227002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02F91-422D-443C-9C82-71D0EC33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Aspectos importantes a tener en cuenta cuando creamos nuevos proyectos</a:t>
            </a:r>
            <a:endParaRPr lang="es-HN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573CB22-8866-46E4-8DDD-82FA68DCF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603791"/>
              </p:ext>
            </p:extLst>
          </p:nvPr>
        </p:nvGraphicFramePr>
        <p:xfrm>
          <a:off x="838200" y="1825625"/>
          <a:ext cx="10515600" cy="4217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21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C2533-3BB1-4694-95A8-451B9112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Estructura de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0AE470-AB70-4CDF-B934-D8E9ABC8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988"/>
            <a:ext cx="10515600" cy="4217367"/>
          </a:xfrm>
        </p:spPr>
        <p:txBody>
          <a:bodyPr/>
          <a:lstStyle/>
          <a:p>
            <a:pPr marL="0" indent="0">
              <a:buNone/>
            </a:pPr>
            <a:r>
              <a:rPr lang="es-HN" dirty="0">
                <a:solidFill>
                  <a:schemeClr val="accent6"/>
                </a:solidFill>
              </a:rPr>
              <a:t>#include&lt;iostream&gt;</a:t>
            </a:r>
          </a:p>
          <a:p>
            <a:pPr marL="0" indent="0">
              <a:buNone/>
            </a:pPr>
            <a:r>
              <a:rPr lang="es-HN" dirty="0" err="1"/>
              <a:t>using</a:t>
            </a:r>
            <a:r>
              <a:rPr lang="es-HN" dirty="0"/>
              <a:t> </a:t>
            </a:r>
            <a:r>
              <a:rPr lang="es-HN" dirty="0" err="1"/>
              <a:t>namespace</a:t>
            </a:r>
            <a:r>
              <a:rPr lang="es-HN" dirty="0"/>
              <a:t> </a:t>
            </a:r>
            <a:r>
              <a:rPr lang="es-HN" dirty="0" err="1"/>
              <a:t>std</a:t>
            </a:r>
            <a:r>
              <a:rPr lang="es-HN" dirty="0"/>
              <a:t>;</a:t>
            </a:r>
          </a:p>
          <a:p>
            <a:pPr marL="0" indent="0">
              <a:buNone/>
            </a:pPr>
            <a:endParaRPr lang="es-HN" dirty="0"/>
          </a:p>
          <a:p>
            <a:pPr marL="0" indent="0">
              <a:buNone/>
            </a:pPr>
            <a:r>
              <a:rPr lang="es-HN" dirty="0" err="1"/>
              <a:t>int</a:t>
            </a:r>
            <a:r>
              <a:rPr lang="es-HN" dirty="0"/>
              <a:t> </a:t>
            </a:r>
            <a:r>
              <a:rPr lang="es-HN" dirty="0" err="1"/>
              <a:t>main</a:t>
            </a:r>
            <a:r>
              <a:rPr lang="es-HN" dirty="0"/>
              <a:t>()</a:t>
            </a:r>
          </a:p>
          <a:p>
            <a:pPr marL="0" indent="0">
              <a:buNone/>
            </a:pPr>
            <a:r>
              <a:rPr lang="es-HN" dirty="0"/>
              <a:t>{</a:t>
            </a:r>
          </a:p>
          <a:p>
            <a:pPr marL="0" indent="0">
              <a:buNone/>
            </a:pPr>
            <a:endParaRPr lang="es-HN" dirty="0"/>
          </a:p>
          <a:p>
            <a:pPr marL="0" indent="0">
              <a:buNone/>
            </a:pPr>
            <a:r>
              <a:rPr lang="es-HN" dirty="0"/>
              <a:t>	</a:t>
            </a:r>
            <a:r>
              <a:rPr lang="es-HN" dirty="0" err="1"/>
              <a:t>return</a:t>
            </a:r>
            <a:r>
              <a:rPr lang="es-HN" dirty="0"/>
              <a:t> 0;</a:t>
            </a:r>
          </a:p>
          <a:p>
            <a:pPr marL="0" indent="0">
              <a:buNone/>
            </a:pPr>
            <a:r>
              <a:rPr lang="es-HN" dirty="0"/>
              <a:t>}</a:t>
            </a: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63857320-C9CD-4375-AC52-A1EB543EA10B}"/>
              </a:ext>
            </a:extLst>
          </p:cNvPr>
          <p:cNvSpPr/>
          <p:nvPr/>
        </p:nvSpPr>
        <p:spPr>
          <a:xfrm>
            <a:off x="5067656" y="1690688"/>
            <a:ext cx="632389" cy="11892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C7773A96-2BCF-4FE0-AB81-93040214116E}"/>
              </a:ext>
            </a:extLst>
          </p:cNvPr>
          <p:cNvSpPr/>
          <p:nvPr/>
        </p:nvSpPr>
        <p:spPr>
          <a:xfrm>
            <a:off x="5067656" y="3231045"/>
            <a:ext cx="632389" cy="25886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Rectángulo 5"/>
          <p:cNvSpPr/>
          <p:nvPr/>
        </p:nvSpPr>
        <p:spPr>
          <a:xfrm>
            <a:off x="6224803" y="1799988"/>
            <a:ext cx="35318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Encabezado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700045" y="3649788"/>
            <a:ext cx="482536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Cuerpo principal</a:t>
            </a:r>
          </a:p>
          <a:p>
            <a:pPr algn="ctr"/>
            <a:r>
              <a:rPr lang="es-E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salida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546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76E00-1BF2-4995-BA03-570677A2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>
                <a:solidFill>
                  <a:srgbClr val="92D050"/>
                </a:solidFill>
              </a:rPr>
              <a:t>Como mostrar mensajes en pantalla</a:t>
            </a:r>
            <a:endParaRPr lang="es-HN" sz="5400" b="1" dirty="0">
              <a:solidFill>
                <a:srgbClr val="92D050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3892574-C5A3-4902-9DFB-5A19E3309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362637"/>
              </p:ext>
            </p:extLst>
          </p:nvPr>
        </p:nvGraphicFramePr>
        <p:xfrm>
          <a:off x="3124200" y="1601338"/>
          <a:ext cx="10515600" cy="4217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ombre enseñando, el profesor, Servicio, dibujos animados, negocio png |  PNGWing">
            <a:extLst>
              <a:ext uri="{FF2B5EF4-FFF2-40B4-BE49-F238E27FC236}">
                <a16:creationId xmlns:a16="http://schemas.microsoft.com/office/drawing/2014/main" id="{5BB8A76E-FF9C-4734-9B55-6B55A6FD7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99" y="3789575"/>
            <a:ext cx="3401271" cy="219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5E4679-6A91-4265-8448-D4CFA44117EC}"/>
              </a:ext>
            </a:extLst>
          </p:cNvPr>
          <p:cNvSpPr txBox="1"/>
          <p:nvPr/>
        </p:nvSpPr>
        <p:spPr>
          <a:xfrm>
            <a:off x="925640" y="1431354"/>
            <a:ext cx="48445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muestra un texto en pantalla, este debe ir entre comillas dobles, es similar al </a:t>
            </a:r>
            <a:r>
              <a:rPr lang="es-MX" dirty="0">
                <a:solidFill>
                  <a:schemeClr val="accent1"/>
                </a:solidFill>
              </a:rPr>
              <a:t>escribir</a:t>
            </a:r>
            <a:r>
              <a:rPr lang="es-MX" dirty="0"/>
              <a:t> de peseint.</a:t>
            </a:r>
          </a:p>
          <a:p>
            <a:endParaRPr lang="es-MX" dirty="0"/>
          </a:p>
          <a:p>
            <a:r>
              <a:rPr lang="es-MX" sz="2800" b="1" dirty="0" err="1"/>
              <a:t>cout</a:t>
            </a:r>
            <a:r>
              <a:rPr lang="es-MX" sz="2800" b="1" dirty="0"/>
              <a:t>&lt;&lt;“Hola Mundo”;</a:t>
            </a:r>
            <a:endParaRPr lang="es-HN" sz="2800" b="1" dirty="0"/>
          </a:p>
        </p:txBody>
      </p:sp>
    </p:spTree>
    <p:extLst>
      <p:ext uri="{BB962C8B-B14F-4D97-AF65-F5344CB8AC3E}">
        <p14:creationId xmlns:p14="http://schemas.microsoft.com/office/powerpoint/2010/main" val="202605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76E00-1BF2-4995-BA03-570677A2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>
                <a:solidFill>
                  <a:srgbClr val="92D050"/>
                </a:solidFill>
              </a:rPr>
              <a:t>Como capturar variables en </a:t>
            </a:r>
            <a:r>
              <a:rPr lang="es-MX" sz="5400" b="1" dirty="0" err="1">
                <a:solidFill>
                  <a:srgbClr val="92D050"/>
                </a:solidFill>
              </a:rPr>
              <a:t>c++</a:t>
            </a:r>
            <a:endParaRPr lang="es-HN" sz="5400" b="1" dirty="0">
              <a:solidFill>
                <a:srgbClr val="92D050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3892574-C5A3-4902-9DFB-5A19E3309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163604"/>
              </p:ext>
            </p:extLst>
          </p:nvPr>
        </p:nvGraphicFramePr>
        <p:xfrm>
          <a:off x="3124200" y="1601338"/>
          <a:ext cx="10515600" cy="4217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ombre enseñando, el profesor, Servicio, dibujos animados, negocio png |  PNGWing">
            <a:extLst>
              <a:ext uri="{FF2B5EF4-FFF2-40B4-BE49-F238E27FC236}">
                <a16:creationId xmlns:a16="http://schemas.microsoft.com/office/drawing/2014/main" id="{5BB8A76E-FF9C-4734-9B55-6B55A6FD7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99" y="3789575"/>
            <a:ext cx="3401271" cy="219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5E4679-6A91-4265-8448-D4CFA44117EC}"/>
              </a:ext>
            </a:extLst>
          </p:cNvPr>
          <p:cNvSpPr txBox="1"/>
          <p:nvPr/>
        </p:nvSpPr>
        <p:spPr>
          <a:xfrm>
            <a:off x="925640" y="1431354"/>
            <a:ext cx="48445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/>
              <a:t>Se utiliza para capturar un valor de teclado y asignarlo a una variable, se debe tener primero creada la variable. </a:t>
            </a:r>
          </a:p>
          <a:p>
            <a:endParaRPr lang="es-HN" dirty="0"/>
          </a:p>
          <a:p>
            <a:r>
              <a:rPr lang="es-HN" sz="3200" b="1" dirty="0" err="1"/>
              <a:t>cin</a:t>
            </a:r>
            <a:r>
              <a:rPr lang="es-HN" sz="3200" b="1" dirty="0"/>
              <a:t>&gt;&gt;variable1;</a:t>
            </a:r>
          </a:p>
        </p:txBody>
      </p:sp>
    </p:spTree>
    <p:extLst>
      <p:ext uri="{BB962C8B-B14F-4D97-AF65-F5344CB8AC3E}">
        <p14:creationId xmlns:p14="http://schemas.microsoft.com/office/powerpoint/2010/main" val="155519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76E00-1BF2-4995-BA03-570677A2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>
                <a:solidFill>
                  <a:srgbClr val="92D050"/>
                </a:solidFill>
              </a:rPr>
              <a:t>Finalización de línea</a:t>
            </a:r>
            <a:endParaRPr lang="es-HN" sz="5400" b="1" dirty="0">
              <a:solidFill>
                <a:srgbClr val="92D050"/>
              </a:solidFill>
            </a:endParaRPr>
          </a:p>
        </p:txBody>
      </p:sp>
      <p:pic>
        <p:nvPicPr>
          <p:cNvPr id="1026" name="Picture 2" descr="Hombre enseñando, el profesor, Servicio, dibujos animados, negocio png |  PNGWing">
            <a:extLst>
              <a:ext uri="{FF2B5EF4-FFF2-40B4-BE49-F238E27FC236}">
                <a16:creationId xmlns:a16="http://schemas.microsoft.com/office/drawing/2014/main" id="{5BB8A76E-FF9C-4734-9B55-6B55A6FD7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99" y="3789575"/>
            <a:ext cx="3401271" cy="219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95E4679-6A91-4265-8448-D4CFA44117EC}"/>
              </a:ext>
            </a:extLst>
          </p:cNvPr>
          <p:cNvSpPr txBox="1"/>
          <p:nvPr/>
        </p:nvSpPr>
        <p:spPr>
          <a:xfrm>
            <a:off x="925640" y="1431354"/>
            <a:ext cx="94745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dirty="0"/>
              <a:t>Permite finalizar línea y saltar a la línea siguiente.</a:t>
            </a:r>
          </a:p>
          <a:p>
            <a:endParaRPr lang="es-HN" dirty="0"/>
          </a:p>
          <a:p>
            <a:r>
              <a:rPr lang="es-HN" sz="3200" b="1" dirty="0"/>
              <a:t>&lt;&lt;</a:t>
            </a:r>
            <a:r>
              <a:rPr lang="es-HN" sz="3200" b="1" dirty="0" err="1"/>
              <a:t>endl</a:t>
            </a:r>
            <a:r>
              <a:rPr lang="es-HN" sz="3200" b="1" dirty="0"/>
              <a:t>;</a:t>
            </a:r>
          </a:p>
          <a:p>
            <a:endParaRPr lang="es-HN" sz="3200" b="1" dirty="0"/>
          </a:p>
          <a:p>
            <a:r>
              <a:rPr lang="es-HN" sz="3200" b="1" dirty="0"/>
              <a:t>				</a:t>
            </a:r>
            <a:r>
              <a:rPr lang="es-HN" sz="3200" b="1" dirty="0" err="1"/>
              <a:t>cout</a:t>
            </a:r>
            <a:r>
              <a:rPr lang="es-HN" sz="3200" b="1" dirty="0"/>
              <a:t>&lt;&lt;“Hola mundo”&lt;&lt;</a:t>
            </a:r>
            <a:r>
              <a:rPr lang="es-HN" sz="3200" b="1" dirty="0" err="1"/>
              <a:t>endl</a:t>
            </a:r>
            <a:r>
              <a:rPr lang="es-HN" sz="3200" b="1" dirty="0"/>
              <a:t>;</a:t>
            </a:r>
          </a:p>
          <a:p>
            <a:endParaRPr lang="es-HN" sz="3200" b="1" dirty="0"/>
          </a:p>
        </p:txBody>
      </p:sp>
    </p:spTree>
    <p:extLst>
      <p:ext uri="{BB962C8B-B14F-4D97-AF65-F5344CB8AC3E}">
        <p14:creationId xmlns:p14="http://schemas.microsoft.com/office/powerpoint/2010/main" val="351734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DCFB4-8BBD-45A6-BC27-F37F5B2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b="1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EAB3D-3D99-4C46-9CE9-6F0CCFF3C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/>
              <a:t>Figuras hechas con asteriscos, cuadrado, rectángulo, triangulo, una flecha (5.Figuras)</a:t>
            </a:r>
          </a:p>
          <a:p>
            <a:r>
              <a:rPr lang="es-HN" dirty="0"/>
              <a:t>Dibujar una casa con asteriscos (6.Casa)</a:t>
            </a:r>
          </a:p>
          <a:p>
            <a:r>
              <a:rPr lang="es-HN" dirty="0"/>
              <a:t>El promedio de 3 notas de un estudiante (7.Promedio)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922A3B-3648-4B1E-B757-167DF1C6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68" y="193571"/>
            <a:ext cx="5905299" cy="14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28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8D99-FE77-43EB-A18E-5B74BE7B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A realizar en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ECA599-B298-4C75-B291-CBC71470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HN" dirty="0"/>
              <a:t>Investigar los tipos de variables que se usan en C++ y hacer un programa que tenga todos ellos.  (8.TiposDeVariables)</a:t>
            </a:r>
          </a:p>
          <a:p>
            <a:r>
              <a:rPr lang="es-HN" dirty="0"/>
              <a:t>Un programa que divida 2 números (9.Division)</a:t>
            </a:r>
          </a:p>
          <a:p>
            <a:r>
              <a:rPr lang="es-HN" dirty="0"/>
              <a:t>Un programa que sume dos números decimales (10.Decimales)</a:t>
            </a:r>
          </a:p>
          <a:p>
            <a:endParaRPr lang="es-HN" dirty="0"/>
          </a:p>
          <a:p>
            <a:r>
              <a:rPr lang="es-HN" dirty="0"/>
              <a:t>Incluir la librería </a:t>
            </a:r>
            <a:r>
              <a:rPr lang="es-HN" dirty="0" err="1"/>
              <a:t>math.h</a:t>
            </a:r>
            <a:r>
              <a:rPr lang="es-HN" dirty="0"/>
              <a:t> y realizar una operación con esta librería (11.Libreria)</a:t>
            </a:r>
          </a:p>
        </p:txBody>
      </p:sp>
    </p:spTree>
    <p:extLst>
      <p:ext uri="{BB962C8B-B14F-4D97-AF65-F5344CB8AC3E}">
        <p14:creationId xmlns:p14="http://schemas.microsoft.com/office/powerpoint/2010/main" val="133005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o 61" descr="Esta imagen es la manos de una mujer escribiendo en una hoja de papel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a libre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6" name="Forma libre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7" name="Forma lib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8" name="Forma lib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9" name="Forma lib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0" name="Forma libre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1" name="Forma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a libre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53" name="Forma lib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54" name="Forma lib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5" name="Forma libre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6" name="Forma lib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7" name="Forma lib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8" name="Forma libre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7" name="Forma libre: Forma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Cuadro de texto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o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5"/>
            <a:ext cx="4201583" cy="4111874"/>
            <a:chOff x="518433" y="1692049"/>
            <a:chExt cx="4201583" cy="4111874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430887"/>
              <a:chOff x="518433" y="1851126"/>
              <a:chExt cx="4201583" cy="430887"/>
            </a:xfrm>
          </p:grpSpPr>
          <p:sp>
            <p:nvSpPr>
              <p:cNvPr id="6" name="Rectángulo: Esquinas redondeada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3200" b="1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43088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 sz="28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Conocer C++</a:t>
                </a:r>
              </a:p>
            </p:txBody>
          </p:sp>
        </p:grp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861774"/>
              <a:chOff x="518433" y="2717554"/>
              <a:chExt cx="4201583" cy="861774"/>
            </a:xfrm>
          </p:grpSpPr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3200" b="1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86177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 sz="28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Ventajas Desventajas C++</a:t>
                </a: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430887"/>
              <a:chOff x="518433" y="3597907"/>
              <a:chExt cx="4201583" cy="430887"/>
            </a:xfrm>
          </p:grpSpPr>
          <p:sp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3200" b="1" dirty="0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43088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 sz="2800" b="1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Caracteristicas</a:t>
                </a:r>
                <a:r>
                  <a:rPr lang="es-ES" sz="28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C++</a:t>
                </a:r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861774"/>
              <a:chOff x="518433" y="4478260"/>
              <a:chExt cx="4201583" cy="861774"/>
            </a:xfrm>
          </p:grpSpPr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sz="3200" b="1" dirty="0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86177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s-ES" sz="28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Estructuras principales en C++</a:t>
                </a:r>
              </a:p>
            </p:txBody>
          </p:sp>
        </p:grpSp>
      </p:grpSp>
      <p:sp>
        <p:nvSpPr>
          <p:cNvPr id="22" name="E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5" name="Título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2</a:t>
            </a:r>
          </a:p>
        </p:txBody>
      </p:sp>
      <p:pic>
        <p:nvPicPr>
          <p:cNvPr id="37" name="Picture 2" descr="C++ - Wikipedia, la enciclopedia libre">
            <a:extLst>
              <a:ext uri="{FF2B5EF4-FFF2-40B4-BE49-F238E27FC236}">
                <a16:creationId xmlns:a16="http://schemas.microsoft.com/office/drawing/2014/main" id="{27A69DE3-4C29-47A7-A18B-2DFC033F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461" y="3811031"/>
            <a:ext cx="1937976" cy="21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C0209465-EB0F-43D4-985F-7A2EEC0FD41B}"/>
              </a:ext>
            </a:extLst>
          </p:cNvPr>
          <p:cNvSpPr/>
          <p:nvPr/>
        </p:nvSpPr>
        <p:spPr>
          <a:xfrm>
            <a:off x="876669" y="1195754"/>
            <a:ext cx="1031262" cy="7297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BEEE9B-F71E-4445-9A50-CB83274B1B3A}"/>
              </a:ext>
            </a:extLst>
          </p:cNvPr>
          <p:cNvSpPr txBox="1"/>
          <p:nvPr/>
        </p:nvSpPr>
        <p:spPr>
          <a:xfrm>
            <a:off x="277483" y="124363"/>
            <a:ext cx="11637034" cy="17872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 a las ciencias computacionales</a:t>
            </a:r>
            <a:br>
              <a:rPr lang="es-MX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Ing. Jair Josué Hernández </a:t>
            </a:r>
            <a:r>
              <a:rPr lang="es-MX" sz="2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Hernández</a:t>
            </a:r>
            <a:br>
              <a:rPr lang="es-MX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UTH Campus Santa Bárbara.</a:t>
            </a:r>
            <a:br>
              <a:rPr lang="es-MX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MX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MX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de videos explicativos e introducción al concepto de C++ con sus diferentes estructuras</a:t>
            </a:r>
            <a:endParaRPr lang="es-HN" sz="20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75E4951-0E5E-4D0F-9927-24D65FC2F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485203"/>
              </p:ext>
            </p:extLst>
          </p:nvPr>
        </p:nvGraphicFramePr>
        <p:xfrm>
          <a:off x="876669" y="2118919"/>
          <a:ext cx="10682727" cy="46868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599793">
                  <a:extLst>
                    <a:ext uri="{9D8B030D-6E8A-4147-A177-3AD203B41FA5}">
                      <a16:colId xmlns:a16="http://schemas.microsoft.com/office/drawing/2014/main" val="723925200"/>
                    </a:ext>
                  </a:extLst>
                </a:gridCol>
                <a:gridCol w="3143017">
                  <a:extLst>
                    <a:ext uri="{9D8B030D-6E8A-4147-A177-3AD203B41FA5}">
                      <a16:colId xmlns:a16="http://schemas.microsoft.com/office/drawing/2014/main" val="1489345432"/>
                    </a:ext>
                  </a:extLst>
                </a:gridCol>
                <a:gridCol w="6939917">
                  <a:extLst>
                    <a:ext uri="{9D8B030D-6E8A-4147-A177-3AD203B41FA5}">
                      <a16:colId xmlns:a16="http://schemas.microsoft.com/office/drawing/2014/main" val="2019255824"/>
                    </a:ext>
                  </a:extLst>
                </a:gridCol>
              </a:tblGrid>
              <a:tr h="3460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700" dirty="0" err="1">
                          <a:solidFill>
                            <a:schemeClr val="bg1"/>
                          </a:solidFill>
                          <a:effectLst/>
                        </a:rPr>
                        <a:t>N°</a:t>
                      </a:r>
                      <a:endParaRPr lang="es-HN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700" dirty="0">
                          <a:solidFill>
                            <a:schemeClr val="bg1"/>
                          </a:solidFill>
                          <a:effectLst/>
                        </a:rPr>
                        <a:t>Tema </a:t>
                      </a:r>
                      <a:endParaRPr lang="es-HN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700" dirty="0">
                          <a:solidFill>
                            <a:schemeClr val="bg1"/>
                          </a:solidFill>
                          <a:effectLst/>
                        </a:rPr>
                        <a:t>Enlace</a:t>
                      </a:r>
                      <a:endParaRPr lang="es-HN" sz="1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extLst>
                  <a:ext uri="{0D108BD9-81ED-4DB2-BD59-A6C34878D82A}">
                    <a16:rowId xmlns:a16="http://schemas.microsoft.com/office/drawing/2014/main" val="908410809"/>
                  </a:ext>
                </a:extLst>
              </a:tr>
              <a:tr h="3460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solidFill>
                            <a:srgbClr val="00B0F0"/>
                          </a:solidFill>
                          <a:effectLst/>
                        </a:rPr>
                        <a:t>1</a:t>
                      </a:r>
                      <a:endParaRPr lang="es-HN" sz="10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effectLst/>
                        </a:rPr>
                        <a:t>Primer programa en C++</a:t>
                      </a:r>
                      <a:endParaRPr lang="es-HN" sz="1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u="sng">
                          <a:solidFill>
                            <a:srgbClr val="00B0F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https://www.youtube.com/watch?v=ld4nzao5XAc&amp;list=PLWtYZ2ejMVJlUu1rEHLC0i_oibctkl0Vh&amp;index=2</a:t>
                      </a:r>
                      <a:endParaRPr lang="es-HN" sz="1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extLst>
                  <a:ext uri="{0D108BD9-81ED-4DB2-BD59-A6C34878D82A}">
                    <a16:rowId xmlns:a16="http://schemas.microsoft.com/office/drawing/2014/main" val="3656684154"/>
                  </a:ext>
                </a:extLst>
              </a:tr>
              <a:tr h="3460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solidFill>
                            <a:srgbClr val="00B0F0"/>
                          </a:solidFill>
                          <a:effectLst/>
                        </a:rPr>
                        <a:t>2</a:t>
                      </a:r>
                      <a:endParaRPr lang="es-HN" sz="10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effectLst/>
                        </a:rPr>
                        <a:t>Tipos de variables</a:t>
                      </a:r>
                      <a:endParaRPr lang="es-HN" sz="1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u="sng" dirty="0">
                          <a:solidFill>
                            <a:srgbClr val="00B0F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https://www.youtube.com/watch?v=xBOpQN8jR54&amp;list=PLWtYZ2ejMVJlUu1rEHLC0i_oibctkl0Vh&amp;index=3</a:t>
                      </a:r>
                      <a:endParaRPr lang="es-HN" sz="11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extLst>
                  <a:ext uri="{0D108BD9-81ED-4DB2-BD59-A6C34878D82A}">
                    <a16:rowId xmlns:a16="http://schemas.microsoft.com/office/drawing/2014/main" val="3730899606"/>
                  </a:ext>
                </a:extLst>
              </a:tr>
              <a:tr h="3460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solidFill>
                            <a:srgbClr val="00B0F0"/>
                          </a:solidFill>
                          <a:effectLst/>
                        </a:rPr>
                        <a:t>3</a:t>
                      </a:r>
                      <a:endParaRPr lang="es-HN" sz="10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effectLst/>
                        </a:rPr>
                        <a:t>Lectura y entrada de datos</a:t>
                      </a:r>
                      <a:endParaRPr lang="es-HN" sz="1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u="sng">
                          <a:solidFill>
                            <a:srgbClr val="00B0F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https://www.youtube.com/watch?v=1iQUZEklWio&amp;list=PLWtYZ2ejMVJlUu1rEHLC0i_oibctkl0Vh&amp;index=4</a:t>
                      </a:r>
                      <a:endParaRPr lang="es-HN" sz="1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extLst>
                  <a:ext uri="{0D108BD9-81ED-4DB2-BD59-A6C34878D82A}">
                    <a16:rowId xmlns:a16="http://schemas.microsoft.com/office/drawing/2014/main" val="51851187"/>
                  </a:ext>
                </a:extLst>
              </a:tr>
              <a:tr h="3460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solidFill>
                            <a:srgbClr val="00B0F0"/>
                          </a:solidFill>
                          <a:effectLst/>
                        </a:rPr>
                        <a:t>4</a:t>
                      </a:r>
                      <a:endParaRPr lang="es-HN" sz="10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effectLst/>
                        </a:rPr>
                        <a:t>Operaciones </a:t>
                      </a:r>
                      <a:r>
                        <a:rPr lang="es-MX" sz="1500" dirty="0" err="1">
                          <a:effectLst/>
                        </a:rPr>
                        <a:t>aritmeticas</a:t>
                      </a:r>
                      <a:endParaRPr lang="es-HN" sz="1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u="sng">
                          <a:solidFill>
                            <a:srgbClr val="00B0F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https://www.youtube.com/watch?v=rpZVq8LRb0U&amp;list=PLWtYZ2ejMVJlUu1rEHLC0i_oibctkl0Vh&amp;index=5</a:t>
                      </a:r>
                      <a:endParaRPr lang="es-HN" sz="1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extLst>
                  <a:ext uri="{0D108BD9-81ED-4DB2-BD59-A6C34878D82A}">
                    <a16:rowId xmlns:a16="http://schemas.microsoft.com/office/drawing/2014/main" val="3567850209"/>
                  </a:ext>
                </a:extLst>
              </a:tr>
              <a:tr h="43764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HN" sz="10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effectLst/>
                        </a:rPr>
                        <a:t>Pedir datos al usuario </a:t>
                      </a:r>
                      <a:endParaRPr lang="es-HN" sz="1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u="sng">
                          <a:solidFill>
                            <a:srgbClr val="00B0F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https://www.youtube.com/watch?v=E_43MWP6i-c&amp;list=PLWtYZ2ejMVJlUu1rEHLC0i_oibctkl0Vh&amp;index=6</a:t>
                      </a:r>
                      <a:endParaRPr lang="es-HN" sz="1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extLst>
                  <a:ext uri="{0D108BD9-81ED-4DB2-BD59-A6C34878D82A}">
                    <a16:rowId xmlns:a16="http://schemas.microsoft.com/office/drawing/2014/main" val="3428593313"/>
                  </a:ext>
                </a:extLst>
              </a:tr>
              <a:tr h="3460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solidFill>
                            <a:srgbClr val="00B0F0"/>
                          </a:solidFill>
                          <a:effectLst/>
                        </a:rPr>
                        <a:t>6</a:t>
                      </a:r>
                      <a:endParaRPr lang="es-HN" sz="10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effectLst/>
                        </a:rPr>
                        <a:t>Como plantear expresiones *</a:t>
                      </a:r>
                      <a:endParaRPr lang="es-HN" sz="1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u="sng" dirty="0">
                          <a:solidFill>
                            <a:srgbClr val="00B0F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https://www.youtube.com/watch?v=zqmN2aO4c7o&amp;list=PLWtYZ2ejMVJlUu1rEHLC0i_oibctkl0Vh&amp;index=7</a:t>
                      </a:r>
                      <a:endParaRPr lang="es-HN" sz="11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extLst>
                  <a:ext uri="{0D108BD9-81ED-4DB2-BD59-A6C34878D82A}">
                    <a16:rowId xmlns:a16="http://schemas.microsoft.com/office/drawing/2014/main" val="2931166497"/>
                  </a:ext>
                </a:extLst>
              </a:tr>
              <a:tr h="3460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s-HN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solidFill>
                            <a:srgbClr val="FF0000"/>
                          </a:solidFill>
                          <a:effectLst/>
                        </a:rPr>
                        <a:t>Intercambio de valores *</a:t>
                      </a:r>
                      <a:endParaRPr lang="es-HN" sz="1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u="sng" dirty="0">
                          <a:solidFill>
                            <a:srgbClr val="FF000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https://www.youtube.com/watch?v=vrXZ22sVIFQ&amp;list=PLWtYZ2ejMVJlUu1rEHLC0i_oibctkl0Vh&amp;index=9</a:t>
                      </a:r>
                      <a:endParaRPr lang="es-HN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extLst>
                  <a:ext uri="{0D108BD9-81ED-4DB2-BD59-A6C34878D82A}">
                    <a16:rowId xmlns:a16="http://schemas.microsoft.com/office/drawing/2014/main" val="615781222"/>
                  </a:ext>
                </a:extLst>
              </a:tr>
              <a:tr h="3460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solidFill>
                            <a:srgbClr val="00B0F0"/>
                          </a:solidFill>
                          <a:effectLst/>
                        </a:rPr>
                        <a:t>8</a:t>
                      </a:r>
                      <a:endParaRPr lang="es-HN" sz="10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effectLst/>
                        </a:rPr>
                        <a:t>Sentencia IF </a:t>
                      </a:r>
                      <a:endParaRPr lang="es-HN" sz="1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u="sng">
                          <a:solidFill>
                            <a:srgbClr val="00B0F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https://www.youtube.com/watch?v=r5GbMsB0eOA&amp;list=PLWtYZ2ejMVJlUu1rEHLC0i_oibctkl0Vh&amp;index=12</a:t>
                      </a:r>
                      <a:endParaRPr lang="es-HN" sz="1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extLst>
                  <a:ext uri="{0D108BD9-81ED-4DB2-BD59-A6C34878D82A}">
                    <a16:rowId xmlns:a16="http://schemas.microsoft.com/office/drawing/2014/main" val="1365670331"/>
                  </a:ext>
                </a:extLst>
              </a:tr>
              <a:tr h="34604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HN" sz="10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effectLst/>
                        </a:rPr>
                        <a:t>Sentencia </a:t>
                      </a:r>
                      <a:r>
                        <a:rPr lang="es-MX" sz="1500" dirty="0" err="1">
                          <a:effectLst/>
                        </a:rPr>
                        <a:t>Switch</a:t>
                      </a:r>
                      <a:endParaRPr lang="es-HN" sz="1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u="sng">
                          <a:solidFill>
                            <a:srgbClr val="00B0F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https://www.youtube.com/watch?v=hjDB7ev9ePM&amp;list=PLWtYZ2ejMVJlUu1rEHLC0i_oibctkl0Vh&amp;index=13</a:t>
                      </a:r>
                      <a:endParaRPr lang="es-HN" sz="1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extLst>
                  <a:ext uri="{0D108BD9-81ED-4DB2-BD59-A6C34878D82A}">
                    <a16:rowId xmlns:a16="http://schemas.microsoft.com/office/drawing/2014/main" val="1911183248"/>
                  </a:ext>
                </a:extLst>
              </a:tr>
              <a:tr h="34329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solidFill>
                            <a:srgbClr val="00B0F0"/>
                          </a:solidFill>
                          <a:effectLst/>
                        </a:rPr>
                        <a:t>10</a:t>
                      </a:r>
                      <a:endParaRPr lang="es-HN" sz="10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effectLst/>
                        </a:rPr>
                        <a:t>Sentencia </a:t>
                      </a:r>
                      <a:r>
                        <a:rPr lang="es-MX" sz="1500" dirty="0" err="1">
                          <a:effectLst/>
                        </a:rPr>
                        <a:t>While</a:t>
                      </a:r>
                      <a:r>
                        <a:rPr lang="es-MX" sz="1500" dirty="0">
                          <a:effectLst/>
                        </a:rPr>
                        <a:t> </a:t>
                      </a:r>
                      <a:endParaRPr lang="es-HN" sz="1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u="sng">
                          <a:solidFill>
                            <a:srgbClr val="00B0F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https://www.youtube.com/watch?v=DTmMjJ-cd00&amp;list=PLWtYZ2ejMVJlUu1rEHLC0i_oibctkl0Vh&amp;index=20</a:t>
                      </a:r>
                      <a:endParaRPr lang="es-HN" sz="1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extLst>
                  <a:ext uri="{0D108BD9-81ED-4DB2-BD59-A6C34878D82A}">
                    <a16:rowId xmlns:a16="http://schemas.microsoft.com/office/drawing/2014/main" val="1730715699"/>
                  </a:ext>
                </a:extLst>
              </a:tr>
              <a:tr h="4286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solidFill>
                            <a:srgbClr val="00B0F0"/>
                          </a:solidFill>
                          <a:effectLst/>
                        </a:rPr>
                        <a:t>11</a:t>
                      </a:r>
                      <a:endParaRPr lang="es-HN" sz="10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dirty="0">
                          <a:effectLst/>
                        </a:rPr>
                        <a:t>Sentencia Do </a:t>
                      </a:r>
                      <a:r>
                        <a:rPr lang="es-MX" sz="1500" dirty="0" err="1">
                          <a:effectLst/>
                        </a:rPr>
                        <a:t>While</a:t>
                      </a:r>
                      <a:endParaRPr lang="es-HN" sz="10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u="sng">
                          <a:solidFill>
                            <a:srgbClr val="00B0F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https://www.youtube.com/watch?v=vHKWMR2WaIQ&amp;list=PLWtYZ2ejMVJlUu1rEHLC0i_oibctkl0Vh&amp;index=21</a:t>
                      </a:r>
                      <a:endParaRPr lang="es-HN" sz="1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extLst>
                  <a:ext uri="{0D108BD9-81ED-4DB2-BD59-A6C34878D82A}">
                    <a16:rowId xmlns:a16="http://schemas.microsoft.com/office/drawing/2014/main" val="282695241"/>
                  </a:ext>
                </a:extLst>
              </a:tr>
              <a:tr h="36281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200" dirty="0">
                          <a:solidFill>
                            <a:srgbClr val="00B0F0"/>
                          </a:solidFill>
                          <a:effectLst/>
                        </a:rPr>
                        <a:t>12</a:t>
                      </a:r>
                      <a:endParaRPr lang="es-HN" sz="10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500" kern="1200" dirty="0">
                          <a:solidFill>
                            <a:schemeClr val="dk1"/>
                          </a:solidFill>
                          <a:effectLst/>
                        </a:rPr>
                        <a:t>Sentencia FOR</a:t>
                      </a:r>
                      <a:endParaRPr lang="es-HN" sz="15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267" marR="6326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u="sng" dirty="0">
                          <a:solidFill>
                            <a:srgbClr val="00B0F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https://www.youtube.com/watch?v=_6AdtcVn4xs&amp;list=PLWtYZ2ejMVJlUu1rEHLC0i_oibctkl0Vh&amp;index=22</a:t>
                      </a:r>
                      <a:endParaRPr lang="es-HN" sz="110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67" marR="63267" marT="0" marB="0"/>
                </a:tc>
                <a:extLst>
                  <a:ext uri="{0D108BD9-81ED-4DB2-BD59-A6C34878D82A}">
                    <a16:rowId xmlns:a16="http://schemas.microsoft.com/office/drawing/2014/main" val="4038183229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70B7F3D6-FCF7-44F0-8A62-A47FEC22804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688" y="22083"/>
            <a:ext cx="1650213" cy="1650213"/>
          </a:xfrm>
          <a:prstGeom prst="rect">
            <a:avLst/>
          </a:prstGeom>
        </p:spPr>
      </p:pic>
      <p:pic>
        <p:nvPicPr>
          <p:cNvPr id="1026" name="Picture 2" descr="C++ - Wikipedia, la enciclopedia libre">
            <a:extLst>
              <a:ext uri="{FF2B5EF4-FFF2-40B4-BE49-F238E27FC236}">
                <a16:creationId xmlns:a16="http://schemas.microsoft.com/office/drawing/2014/main" id="{140C88F2-2D6E-4807-B37F-1D74D5078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698" y="311495"/>
            <a:ext cx="993404" cy="111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 descr="Esta imagen es de una forma abstracta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7486031" y="-2710916"/>
            <a:ext cx="8948964" cy="12105059"/>
            <a:chOff x="4855953" y="-2833465"/>
            <a:chExt cx="8948964" cy="12105059"/>
          </a:xfrm>
        </p:grpSpPr>
        <p:sp>
          <p:nvSpPr>
            <p:cNvPr id="20" name="Forma libre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1" name="Forma libre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22" name="Forma libre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25" name="Título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10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54439F9D-50B0-470A-AE5A-A30D3FB2C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1" y="0"/>
            <a:ext cx="7141633" cy="714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BBFEC-B4FE-49CC-B2BF-2C986B04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¿Qué es un algoritmo?</a:t>
            </a:r>
            <a:br>
              <a:rPr lang="es-H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s-HN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3C6DFFE-ADE8-4BE8-91F0-A4D5C5751A3A}"/>
              </a:ext>
            </a:extLst>
          </p:cNvPr>
          <p:cNvSpPr/>
          <p:nvPr/>
        </p:nvSpPr>
        <p:spPr>
          <a:xfrm>
            <a:off x="904333" y="1486645"/>
            <a:ext cx="4783403" cy="3757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2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algoritmos describen la solución a un problema en términos de los datos requeridos para representar el caso del problema y el conjunto de pasos necesarios para producir el resultado pretendido.</a:t>
            </a:r>
            <a:endParaRPr lang="es-H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E17FB9D-00F2-4A69-82CD-F938E390C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990939"/>
              </p:ext>
            </p:extLst>
          </p:nvPr>
        </p:nvGraphicFramePr>
        <p:xfrm>
          <a:off x="6721262" y="679507"/>
          <a:ext cx="4566405" cy="4764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66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 de texto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409280" y="3872663"/>
            <a:ext cx="11279305" cy="2723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MX" sz="2800" dirty="0"/>
              <a:t>C++ </a:t>
            </a:r>
            <a:r>
              <a:rPr lang="es-MX" sz="2800" b="0" dirty="0"/>
              <a:t>es un lenguaje de programación que proviene de la extensión del lenguaje C para que pudiese manipular objetos. A pesar de ser un lenguaje con muchos años, su gran potencia lo convierte en uno de los lenguajes de programación más demandados en 2019.</a:t>
            </a:r>
            <a:endParaRPr lang="es-ES" sz="2400" dirty="0"/>
          </a:p>
        </p:txBody>
      </p:sp>
      <p:pic>
        <p:nvPicPr>
          <p:cNvPr id="163" name="Imagen 162" descr="Esta imagen es de dos pares de manos juntando piezas de puzzle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3740611"/>
          </a:xfrm>
          <a:prstGeom prst="rect">
            <a:avLst/>
          </a:prstGeom>
        </p:spPr>
      </p:pic>
      <p:sp>
        <p:nvSpPr>
          <p:cNvPr id="53" name="Títu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8</a:t>
            </a:r>
          </a:p>
        </p:txBody>
      </p:sp>
      <p:pic>
        <p:nvPicPr>
          <p:cNvPr id="63" name="Picture 2" descr="C++ - Wikipedia, la enciclopedia libre">
            <a:extLst>
              <a:ext uri="{FF2B5EF4-FFF2-40B4-BE49-F238E27FC236}">
                <a16:creationId xmlns:a16="http://schemas.microsoft.com/office/drawing/2014/main" id="{A4891A0B-B849-42AF-A179-5DF440645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024" y="37109"/>
            <a:ext cx="3261561" cy="366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5A112DC9-BC70-464E-9D2A-EF48B56F4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" y="0"/>
            <a:ext cx="7548019" cy="374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ítulo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Diapositiva de recursos humanos 8</a:t>
            </a:r>
          </a:p>
        </p:txBody>
      </p:sp>
      <p:pic>
        <p:nvPicPr>
          <p:cNvPr id="63" name="Picture 2" descr="C++ - Wikipedia, la enciclopedia libre">
            <a:extLst>
              <a:ext uri="{FF2B5EF4-FFF2-40B4-BE49-F238E27FC236}">
                <a16:creationId xmlns:a16="http://schemas.microsoft.com/office/drawing/2014/main" id="{A4891A0B-B849-42AF-A179-5DF440645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023" y="2539009"/>
            <a:ext cx="3261561" cy="366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DE1F673-01B8-4427-903F-EC1F1F5F2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214008"/>
              </p:ext>
            </p:extLst>
          </p:nvPr>
        </p:nvGraphicFramePr>
        <p:xfrm>
          <a:off x="-838200" y="224366"/>
          <a:ext cx="9265224" cy="650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37D02B8C-0B71-4C6E-AFE5-EC3784EE3849}"/>
              </a:ext>
            </a:extLst>
          </p:cNvPr>
          <p:cNvSpPr/>
          <p:nvPr/>
        </p:nvSpPr>
        <p:spPr>
          <a:xfrm>
            <a:off x="7842869" y="920023"/>
            <a:ext cx="4226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¿Por qué C++?</a:t>
            </a:r>
          </a:p>
        </p:txBody>
      </p:sp>
    </p:spTree>
    <p:extLst>
      <p:ext uri="{BB962C8B-B14F-4D97-AF65-F5344CB8AC3E}">
        <p14:creationId xmlns:p14="http://schemas.microsoft.com/office/powerpoint/2010/main" val="188915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C658E76-0DC8-4490-A006-E9450F8B6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526288"/>
              </p:ext>
            </p:extLst>
          </p:nvPr>
        </p:nvGraphicFramePr>
        <p:xfrm>
          <a:off x="438149" y="0"/>
          <a:ext cx="11315700" cy="6405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++ - Wikipedia, la enciclopedia libre">
            <a:extLst>
              <a:ext uri="{FF2B5EF4-FFF2-40B4-BE49-F238E27FC236}">
                <a16:creationId xmlns:a16="http://schemas.microsoft.com/office/drawing/2014/main" id="{9D24D0A6-EA87-4643-9E8C-6ABDB88BE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461" y="0"/>
            <a:ext cx="1517077" cy="170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0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elogramo 10">
            <a:extLst>
              <a:ext uri="{FF2B5EF4-FFF2-40B4-BE49-F238E27FC236}">
                <a16:creationId xmlns:a16="http://schemas.microsoft.com/office/drawing/2014/main" id="{E46AC041-1B10-4D1A-8868-F3EE61CC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3519" y="0"/>
            <a:ext cx="1636487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E1470AA-9C7B-432D-8FDE-34701C555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930494"/>
              </p:ext>
            </p:extLst>
          </p:nvPr>
        </p:nvGraphicFramePr>
        <p:xfrm>
          <a:off x="774700" y="0"/>
          <a:ext cx="11176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6EDE96D4-B35D-437C-A184-F1C3AAF4E13E}"/>
              </a:ext>
            </a:extLst>
          </p:cNvPr>
          <p:cNvSpPr/>
          <p:nvPr/>
        </p:nvSpPr>
        <p:spPr>
          <a:xfrm rot="16200000">
            <a:off x="-2755050" y="3071193"/>
            <a:ext cx="6433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Características de C++</a:t>
            </a:r>
          </a:p>
        </p:txBody>
      </p:sp>
      <p:pic>
        <p:nvPicPr>
          <p:cNvPr id="5" name="Picture 2" descr="C++ - Wikipedia, la enciclopedia libre">
            <a:extLst>
              <a:ext uri="{FF2B5EF4-FFF2-40B4-BE49-F238E27FC236}">
                <a16:creationId xmlns:a16="http://schemas.microsoft.com/office/drawing/2014/main" id="{02550265-2278-490D-A742-BB31A346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8" y="2943214"/>
            <a:ext cx="669639" cy="75275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95BB0A1-AA84-4B3F-B8B6-19F7B4FD109A}"/>
              </a:ext>
            </a:extLst>
          </p:cNvPr>
          <p:cNvSpPr/>
          <p:nvPr/>
        </p:nvSpPr>
        <p:spPr>
          <a:xfrm>
            <a:off x="1162308" y="36336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5B1D337-5DA9-40BA-9408-FAD80F925CE2}"/>
              </a:ext>
            </a:extLst>
          </p:cNvPr>
          <p:cNvSpPr/>
          <p:nvPr/>
        </p:nvSpPr>
        <p:spPr>
          <a:xfrm>
            <a:off x="1810008" y="164606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8A8C848-6DE2-450F-A2C7-65264EE8530A}"/>
              </a:ext>
            </a:extLst>
          </p:cNvPr>
          <p:cNvSpPr/>
          <p:nvPr/>
        </p:nvSpPr>
        <p:spPr>
          <a:xfrm>
            <a:off x="1937008" y="2967335"/>
            <a:ext cx="5357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1F63FAE-6BC9-4E37-B3B5-3152594A2D57}"/>
              </a:ext>
            </a:extLst>
          </p:cNvPr>
          <p:cNvSpPr/>
          <p:nvPr/>
        </p:nvSpPr>
        <p:spPr>
          <a:xfrm>
            <a:off x="1761531" y="4215466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C7A2A50-8600-41B6-BEC9-F81E8C0AB576}"/>
              </a:ext>
            </a:extLst>
          </p:cNvPr>
          <p:cNvSpPr/>
          <p:nvPr/>
        </p:nvSpPr>
        <p:spPr>
          <a:xfrm>
            <a:off x="1181615" y="5532268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7172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 descr="Esta imagen es la manos de una mujer escribiendo en una hoja de papel. ">
            <a:extLst>
              <a:ext uri="{FF2B5EF4-FFF2-40B4-BE49-F238E27FC236}">
                <a16:creationId xmlns:a16="http://schemas.microsoft.com/office/drawing/2014/main" id="{8FEF391A-6E82-42A8-B00F-0B0CD84F5AAC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5" name="Forma libre 22">
              <a:extLst>
                <a:ext uri="{FF2B5EF4-FFF2-40B4-BE49-F238E27FC236}">
                  <a16:creationId xmlns:a16="http://schemas.microsoft.com/office/drawing/2014/main" id="{F7630502-ED2D-4836-8AA7-17E9943D7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" name="Forma libre 23">
              <a:extLst>
                <a:ext uri="{FF2B5EF4-FFF2-40B4-BE49-F238E27FC236}">
                  <a16:creationId xmlns:a16="http://schemas.microsoft.com/office/drawing/2014/main" id="{3DB5C4AB-2ED8-4F3D-947A-F3F30FD32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" name="Forma libre 24">
              <a:extLst>
                <a:ext uri="{FF2B5EF4-FFF2-40B4-BE49-F238E27FC236}">
                  <a16:creationId xmlns:a16="http://schemas.microsoft.com/office/drawing/2014/main" id="{1E7BCD7B-FD52-45C3-AC82-41E2782F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8" name="Forma libre 25">
              <a:extLst>
                <a:ext uri="{FF2B5EF4-FFF2-40B4-BE49-F238E27FC236}">
                  <a16:creationId xmlns:a16="http://schemas.microsoft.com/office/drawing/2014/main" id="{7A0F8BC5-118E-4A8E-99D5-060C599A1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26">
              <a:extLst>
                <a:ext uri="{FF2B5EF4-FFF2-40B4-BE49-F238E27FC236}">
                  <a16:creationId xmlns:a16="http://schemas.microsoft.com/office/drawing/2014/main" id="{C926026E-FB85-4D7B-A5EF-E3FC98649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0" name="Forma libre 27">
              <a:extLst>
                <a:ext uri="{FF2B5EF4-FFF2-40B4-BE49-F238E27FC236}">
                  <a16:creationId xmlns:a16="http://schemas.microsoft.com/office/drawing/2014/main" id="{19F18A55-F30B-4A89-978E-0C0730FEC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1" name="Forma libre 28">
              <a:extLst>
                <a:ext uri="{FF2B5EF4-FFF2-40B4-BE49-F238E27FC236}">
                  <a16:creationId xmlns:a16="http://schemas.microsoft.com/office/drawing/2014/main" id="{DE8938DF-3EAF-48F7-8CCF-D3BF901C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657C333F-5473-4D9F-9905-7C2CCCD87E63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19" name="Forma libre 29">
                <a:extLst>
                  <a:ext uri="{FF2B5EF4-FFF2-40B4-BE49-F238E27FC236}">
                    <a16:creationId xmlns:a16="http://schemas.microsoft.com/office/drawing/2014/main" id="{AFB8C91C-4B3E-49A4-9F13-F2916085A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20" name="Forma libre 30">
                <a:extLst>
                  <a:ext uri="{FF2B5EF4-FFF2-40B4-BE49-F238E27FC236}">
                    <a16:creationId xmlns:a16="http://schemas.microsoft.com/office/drawing/2014/main" id="{8DE650DF-EC0C-4F00-B6E4-FF49F4B34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13" name="Forma libre 31">
              <a:extLst>
                <a:ext uri="{FF2B5EF4-FFF2-40B4-BE49-F238E27FC236}">
                  <a16:creationId xmlns:a16="http://schemas.microsoft.com/office/drawing/2014/main" id="{D9C77C5B-8F4F-4A22-AB38-49CFCBA39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4" name="Forma libre 32">
              <a:extLst>
                <a:ext uri="{FF2B5EF4-FFF2-40B4-BE49-F238E27FC236}">
                  <a16:creationId xmlns:a16="http://schemas.microsoft.com/office/drawing/2014/main" id="{BA717628-C86D-4362-9BFD-457AF9049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5" name="Forma libre 33">
              <a:extLst>
                <a:ext uri="{FF2B5EF4-FFF2-40B4-BE49-F238E27FC236}">
                  <a16:creationId xmlns:a16="http://schemas.microsoft.com/office/drawing/2014/main" id="{502A2276-4F77-4FC3-BD6E-757CB316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6" name="Forma libre 34">
              <a:extLst>
                <a:ext uri="{FF2B5EF4-FFF2-40B4-BE49-F238E27FC236}">
                  <a16:creationId xmlns:a16="http://schemas.microsoft.com/office/drawing/2014/main" id="{EEE7DF00-30A4-41B8-81BF-7E7A79B38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7" name="Forma libre 35">
              <a:extLst>
                <a:ext uri="{FF2B5EF4-FFF2-40B4-BE49-F238E27FC236}">
                  <a16:creationId xmlns:a16="http://schemas.microsoft.com/office/drawing/2014/main" id="{967DE6AA-E225-4522-B35E-7AE6F0DA1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18" name="Forma libre: Forma 66">
              <a:extLst>
                <a:ext uri="{FF2B5EF4-FFF2-40B4-BE49-F238E27FC236}">
                  <a16:creationId xmlns:a16="http://schemas.microsoft.com/office/drawing/2014/main" id="{659643E8-F4B9-49F5-BD2C-32F40ADCAEC6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4EEF09B6-8E16-4B4C-BDD9-21C91C69FC7A}"/>
              </a:ext>
            </a:extLst>
          </p:cNvPr>
          <p:cNvSpPr/>
          <p:nvPr/>
        </p:nvSpPr>
        <p:spPr>
          <a:xfrm>
            <a:off x="1445824" y="157604"/>
            <a:ext cx="9300367" cy="92333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Elementos que vamos a estudiar</a:t>
            </a: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132E06AF-9C79-4685-B732-85E186D005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595263"/>
              </p:ext>
            </p:extLst>
          </p:nvPr>
        </p:nvGraphicFramePr>
        <p:xfrm>
          <a:off x="2031999" y="1281729"/>
          <a:ext cx="988107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2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A8DD1-8F87-4921-A32E-AECC2D62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413" y="2544302"/>
            <a:ext cx="3750892" cy="1325563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Un algoritmo lleva la siguiente estructura:</a:t>
            </a:r>
            <a:endParaRPr lang="es-HN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80A60D6-349B-4E6E-8626-BAB99A31A4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41548" y="-1"/>
          <a:ext cx="11126278" cy="5768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057577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 PLANTILLA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PLANTILLA 1</Template>
  <TotalTime>0</TotalTime>
  <Words>1214</Words>
  <Application>Microsoft Office PowerPoint</Application>
  <PresentationFormat>Panorámica</PresentationFormat>
  <Paragraphs>164</Paragraphs>
  <Slides>21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MODELO PLANTILLA 1</vt:lpstr>
      <vt:lpstr>Diapositiva de recursos humanos 1</vt:lpstr>
      <vt:lpstr>Diapositiva de recursos humanos 2</vt:lpstr>
      <vt:lpstr>¿Qué es un algoritmo? </vt:lpstr>
      <vt:lpstr>Diapositiva de recursos humanos 8</vt:lpstr>
      <vt:lpstr>Diapositiva de recursos humanos 8</vt:lpstr>
      <vt:lpstr>Presentación de PowerPoint</vt:lpstr>
      <vt:lpstr>Presentación de PowerPoint</vt:lpstr>
      <vt:lpstr>Presentación de PowerPoint</vt:lpstr>
      <vt:lpstr>Un algoritmo lleva la siguiente estructura:</vt:lpstr>
      <vt:lpstr>Partes de un programa en C++</vt:lpstr>
      <vt:lpstr>El encabezado de C++</vt:lpstr>
      <vt:lpstr>Nuevos proyectos en C++</vt:lpstr>
      <vt:lpstr>Aspectos importantes a tener en cuenta cuando creamos nuevos proyectos</vt:lpstr>
      <vt:lpstr>Estructura de C++</vt:lpstr>
      <vt:lpstr>Como mostrar mensajes en pantalla</vt:lpstr>
      <vt:lpstr>Como capturar variables en c++</vt:lpstr>
      <vt:lpstr>Finalización de línea</vt:lpstr>
      <vt:lpstr>Tarea</vt:lpstr>
      <vt:lpstr>A realizar en clase</vt:lpstr>
      <vt:lpstr>Presentación de PowerPoint</vt:lpstr>
      <vt:lpstr>Diapositiva de recursos humanos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2020-04-18T08:49:12Z</dcterms:created>
  <dcterms:modified xsi:type="dcterms:W3CDTF">2025-03-18T00:29:20Z</dcterms:modified>
</cp:coreProperties>
</file>