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411929" y="537580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 WHILE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E73CE-CCF8-43A1-B819-1B9755FF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86" y="3244103"/>
            <a:ext cx="9244428" cy="28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05224" y="168812"/>
            <a:ext cx="9284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DO_WHILE</a:t>
            </a:r>
            <a:endParaRPr lang="en-US" sz="13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28624" y="1585549"/>
            <a:ext cx="3754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Do</a:t>
            </a:r>
            <a:endParaRPr lang="en-US" sz="13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2705" y="1575171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(</a:t>
            </a:r>
            <a:endParaRPr lang="en-US" sz="13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923382" y="1589637"/>
            <a:ext cx="9476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SENTENCIA</a:t>
            </a:r>
            <a:endParaRPr lang="en-US" sz="13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6904" y="1602776"/>
            <a:ext cx="235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)</a:t>
            </a:r>
            <a:endParaRPr lang="en-US" sz="13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1168456" y="1602776"/>
            <a:ext cx="2295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;</a:t>
            </a:r>
            <a:endParaRPr lang="en-US" sz="13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143091" y="1578404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{</a:t>
            </a:r>
            <a:endParaRPr lang="en-US" sz="13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9198" y="1589637"/>
            <a:ext cx="237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}</a:t>
            </a:r>
            <a:endParaRPr lang="en-US" sz="1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33601" y="1585549"/>
            <a:ext cx="5822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While</a:t>
            </a:r>
            <a:endParaRPr lang="en-US" sz="13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514798" y="1585549"/>
            <a:ext cx="256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smtClean="0"/>
              <a:t>SENTENCIA_BOOLENA_ANIDADA</a:t>
            </a:r>
            <a:endParaRPr lang="en-US" sz="1300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516336" y="461200"/>
            <a:ext cx="5053118" cy="112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>
            <a:off x="5569454" y="461200"/>
            <a:ext cx="471232" cy="111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2397230" y="461200"/>
            <a:ext cx="3172224" cy="1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5569454" y="461200"/>
            <a:ext cx="5095431" cy="114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1261874" y="461200"/>
            <a:ext cx="4307580" cy="111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 flipH="1">
            <a:off x="5224707" y="461200"/>
            <a:ext cx="344747" cy="112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  <a:stCxn id="4" idx="2"/>
            <a:endCxn id="15" idx="0"/>
          </p:cNvCxnSpPr>
          <p:nvPr/>
        </p:nvCxnSpPr>
        <p:spPr>
          <a:xfrm>
            <a:off x="5569454" y="461200"/>
            <a:ext cx="3227834" cy="112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569454" y="461200"/>
            <a:ext cx="5713777" cy="114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 flipH="1">
            <a:off x="3417981" y="461200"/>
            <a:ext cx="2151473" cy="1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7DF87B61-080A-4BAE-ADCD-1401E6FC8408}"/>
              </a:ext>
            </a:extLst>
          </p:cNvPr>
          <p:cNvCxnSpPr>
            <a:cxnSpLocks/>
            <a:stCxn id="7" idx="2"/>
            <a:endCxn id="193" idx="0"/>
          </p:cNvCxnSpPr>
          <p:nvPr/>
        </p:nvCxnSpPr>
        <p:spPr>
          <a:xfrm flipH="1">
            <a:off x="1300388" y="1882025"/>
            <a:ext cx="1096842" cy="5644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53926B1-39D9-4409-9B39-89B5A1B02943}"/>
              </a:ext>
            </a:extLst>
          </p:cNvPr>
          <p:cNvSpPr/>
          <p:nvPr/>
        </p:nvSpPr>
        <p:spPr>
          <a:xfrm>
            <a:off x="1014829" y="2446498"/>
            <a:ext cx="571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COUT</a:t>
            </a:r>
            <a:endParaRPr lang="en-US" sz="13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1928AF81-F0CF-4F37-AE70-F60DE45ADADD}"/>
              </a:ext>
            </a:extLst>
          </p:cNvPr>
          <p:cNvSpPr txBox="1"/>
          <p:nvPr/>
        </p:nvSpPr>
        <p:spPr>
          <a:xfrm>
            <a:off x="7431273" y="2437317"/>
            <a:ext cx="2732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SENTENCIA_BOOLEANA_COMPUESTA</a:t>
            </a:r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06A25AA-5B72-4138-9E93-5E1077696819}"/>
              </a:ext>
            </a:extLst>
          </p:cNvPr>
          <p:cNvCxnSpPr>
            <a:cxnSpLocks/>
            <a:stCxn id="15" idx="2"/>
            <a:endCxn id="196" idx="0"/>
          </p:cNvCxnSpPr>
          <p:nvPr/>
        </p:nvCxnSpPr>
        <p:spPr>
          <a:xfrm>
            <a:off x="8797288" y="1877937"/>
            <a:ext cx="0" cy="5593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A36B26-3A47-4A00-BB1C-C31A10DA99FD}"/>
              </a:ext>
            </a:extLst>
          </p:cNvPr>
          <p:cNvSpPr txBox="1"/>
          <p:nvPr/>
        </p:nvSpPr>
        <p:spPr>
          <a:xfrm>
            <a:off x="5456258" y="3578207"/>
            <a:ext cx="2377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SENTENCIA_BOOLEANA_SIMPLE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F942B3-FF4F-41F2-8341-1AE963E7228A}"/>
              </a:ext>
            </a:extLst>
          </p:cNvPr>
          <p:cNvSpPr txBox="1"/>
          <p:nvPr/>
        </p:nvSpPr>
        <p:spPr>
          <a:xfrm>
            <a:off x="9812299" y="3595094"/>
            <a:ext cx="23773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SENTENCIA_BOOLEANA_SIMPLE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B59521-A1B3-402A-8B27-8D8F9AA9C6C6}"/>
              </a:ext>
            </a:extLst>
          </p:cNvPr>
          <p:cNvSpPr txBox="1"/>
          <p:nvPr/>
        </p:nvSpPr>
        <p:spPr>
          <a:xfrm>
            <a:off x="7782278" y="3595091"/>
            <a:ext cx="20300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OPERADOR_RELACIONAL</a:t>
            </a:r>
            <a:endParaRPr lang="en-US" sz="13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FF22B25-F6B3-4D86-AEB1-730560A24829}"/>
              </a:ext>
            </a:extLst>
          </p:cNvPr>
          <p:cNvCxnSpPr>
            <a:stCxn id="196" idx="2"/>
            <a:endCxn id="27" idx="0"/>
          </p:cNvCxnSpPr>
          <p:nvPr/>
        </p:nvCxnSpPr>
        <p:spPr>
          <a:xfrm flipH="1">
            <a:off x="6644949" y="2729705"/>
            <a:ext cx="2152339" cy="8485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4E3A4FB-0774-46F1-BF64-870495D6E99F}"/>
              </a:ext>
            </a:extLst>
          </p:cNvPr>
          <p:cNvCxnSpPr>
            <a:cxnSpLocks/>
            <a:stCxn id="196" idx="2"/>
            <a:endCxn id="29" idx="0"/>
          </p:cNvCxnSpPr>
          <p:nvPr/>
        </p:nvCxnSpPr>
        <p:spPr>
          <a:xfrm>
            <a:off x="8797288" y="2729705"/>
            <a:ext cx="1" cy="8653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60417D-509A-4138-AE15-8F6D9BE70A26}"/>
              </a:ext>
            </a:extLst>
          </p:cNvPr>
          <p:cNvCxnSpPr>
            <a:stCxn id="196" idx="2"/>
            <a:endCxn id="28" idx="0"/>
          </p:cNvCxnSpPr>
          <p:nvPr/>
        </p:nvCxnSpPr>
        <p:spPr>
          <a:xfrm>
            <a:off x="8797288" y="2729705"/>
            <a:ext cx="2203702" cy="8653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37EE8D-2F40-4790-A46A-3596E7EDA7F5}"/>
              </a:ext>
            </a:extLst>
          </p:cNvPr>
          <p:cNvSpPr/>
          <p:nvPr/>
        </p:nvSpPr>
        <p:spPr>
          <a:xfrm>
            <a:off x="5942673" y="4633735"/>
            <a:ext cx="14045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IDENTIFICADORES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3FAE47-0FE8-4D6C-909F-B116FA2A36B0}"/>
              </a:ext>
            </a:extLst>
          </p:cNvPr>
          <p:cNvSpPr txBox="1"/>
          <p:nvPr/>
        </p:nvSpPr>
        <p:spPr>
          <a:xfrm>
            <a:off x="6494220" y="5435049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a</a:t>
            </a:r>
            <a:endParaRPr lang="en-US" sz="13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6E216FE-4DCC-4552-AE05-5BF516869FFE}"/>
              </a:ext>
            </a:extLst>
          </p:cNvPr>
          <p:cNvSpPr txBox="1"/>
          <p:nvPr/>
        </p:nvSpPr>
        <p:spPr>
          <a:xfrm>
            <a:off x="8663277" y="4633735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&lt;</a:t>
            </a:r>
            <a:endParaRPr lang="en-US" sz="13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9360907-EA8D-475C-B8BC-964B2C48BF0A}"/>
              </a:ext>
            </a:extLst>
          </p:cNvPr>
          <p:cNvSpPr txBox="1"/>
          <p:nvPr/>
        </p:nvSpPr>
        <p:spPr>
          <a:xfrm>
            <a:off x="10823698" y="4633735"/>
            <a:ext cx="354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20</a:t>
            </a:r>
            <a:endParaRPr lang="en-US" sz="13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BAF5C45-966B-4F09-8D85-A1566339B64C}"/>
              </a:ext>
            </a:extLst>
          </p:cNvPr>
          <p:cNvSpPr/>
          <p:nvPr/>
        </p:nvSpPr>
        <p:spPr>
          <a:xfrm>
            <a:off x="1591951" y="3600939"/>
            <a:ext cx="665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SALIDA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61D2EEC-B2EE-40BD-8FA1-32D819A2F595}"/>
              </a:ext>
            </a:extLst>
          </p:cNvPr>
          <p:cNvSpPr/>
          <p:nvPr/>
        </p:nvSpPr>
        <p:spPr>
          <a:xfrm>
            <a:off x="413004" y="3584447"/>
            <a:ext cx="4826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cout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D168368-91FC-407D-827F-4073B0295C4F}"/>
              </a:ext>
            </a:extLst>
          </p:cNvPr>
          <p:cNvSpPr/>
          <p:nvPr/>
        </p:nvSpPr>
        <p:spPr>
          <a:xfrm>
            <a:off x="1072924" y="3584447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&lt;&lt;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F1D23D-A909-4185-8D16-7A72A4509E7C}"/>
              </a:ext>
            </a:extLst>
          </p:cNvPr>
          <p:cNvCxnSpPr>
            <a:cxnSpLocks/>
            <a:stCxn id="193" idx="2"/>
            <a:endCxn id="48" idx="0"/>
          </p:cNvCxnSpPr>
          <p:nvPr/>
        </p:nvCxnSpPr>
        <p:spPr>
          <a:xfrm flipH="1">
            <a:off x="654350" y="2738886"/>
            <a:ext cx="646038" cy="8455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73D2960-65C5-4B7A-819F-05C6BF463B18}"/>
              </a:ext>
            </a:extLst>
          </p:cNvPr>
          <p:cNvCxnSpPr>
            <a:stCxn id="193" idx="2"/>
            <a:endCxn id="49" idx="0"/>
          </p:cNvCxnSpPr>
          <p:nvPr/>
        </p:nvCxnSpPr>
        <p:spPr>
          <a:xfrm flipH="1">
            <a:off x="1248613" y="2738886"/>
            <a:ext cx="51775" cy="8455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88A8EB5-E67A-4070-AB5E-97E3987FD96B}"/>
              </a:ext>
            </a:extLst>
          </p:cNvPr>
          <p:cNvCxnSpPr>
            <a:stCxn id="193" idx="2"/>
            <a:endCxn id="47" idx="0"/>
          </p:cNvCxnSpPr>
          <p:nvPr/>
        </p:nvCxnSpPr>
        <p:spPr>
          <a:xfrm>
            <a:off x="1300388" y="2738886"/>
            <a:ext cx="624122" cy="86205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C480EC7-C819-4034-BAD1-2AD08DC782D8}"/>
              </a:ext>
            </a:extLst>
          </p:cNvPr>
          <p:cNvSpPr/>
          <p:nvPr/>
        </p:nvSpPr>
        <p:spPr>
          <a:xfrm>
            <a:off x="2220911" y="4598409"/>
            <a:ext cx="665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SALIDA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9C3C516-4450-48A0-9449-E58ADFBCA4E1}"/>
              </a:ext>
            </a:extLst>
          </p:cNvPr>
          <p:cNvSpPr/>
          <p:nvPr/>
        </p:nvSpPr>
        <p:spPr>
          <a:xfrm>
            <a:off x="1773192" y="4598410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&lt;&lt;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4EA648E-4A51-4BF5-A639-15CB6365F5E1}"/>
              </a:ext>
            </a:extLst>
          </p:cNvPr>
          <p:cNvSpPr/>
          <p:nvPr/>
        </p:nvSpPr>
        <p:spPr>
          <a:xfrm>
            <a:off x="3575531" y="5447526"/>
            <a:ext cx="6651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SALIDA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B59189F-5007-497E-824F-5B568C7FAD25}"/>
              </a:ext>
            </a:extLst>
          </p:cNvPr>
          <p:cNvSpPr/>
          <p:nvPr/>
        </p:nvSpPr>
        <p:spPr>
          <a:xfrm>
            <a:off x="2980324" y="5447527"/>
            <a:ext cx="35137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&lt;&lt;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1A1D53C-6DB9-4DB4-9920-C6DF18C12CA6}"/>
              </a:ext>
            </a:extLst>
          </p:cNvPr>
          <p:cNvSpPr/>
          <p:nvPr/>
        </p:nvSpPr>
        <p:spPr>
          <a:xfrm>
            <a:off x="1422294" y="5447525"/>
            <a:ext cx="14045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IDENTIFICADORES</a:t>
            </a:r>
            <a:endParaRPr lang="en-US" sz="13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1B03C85-19A6-4784-8C68-EF1C32C30AB9}"/>
              </a:ext>
            </a:extLst>
          </p:cNvPr>
          <p:cNvSpPr txBox="1"/>
          <p:nvPr/>
        </p:nvSpPr>
        <p:spPr>
          <a:xfrm>
            <a:off x="1992253" y="6330157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a</a:t>
            </a:r>
            <a:endParaRPr lang="en-US" sz="13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C2F4F3-3FEE-49FA-835E-E36CCC6742C8}"/>
              </a:ext>
            </a:extLst>
          </p:cNvPr>
          <p:cNvSpPr txBox="1"/>
          <p:nvPr/>
        </p:nvSpPr>
        <p:spPr>
          <a:xfrm>
            <a:off x="3691269" y="6350622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Endl</a:t>
            </a:r>
            <a:endParaRPr lang="en-US" sz="1300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35F1E97-10DA-46B7-82A8-92D62CE321F6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 flipH="1">
            <a:off x="2124570" y="4890797"/>
            <a:ext cx="428900" cy="5567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1035195-F381-4A20-8306-28F53C8BD4CA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>
            <a:off x="2553470" y="4890797"/>
            <a:ext cx="602543" cy="556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EA0D7849-5B80-4A3F-B595-1C1491E45BBC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>
            <a:off x="2553470" y="4890797"/>
            <a:ext cx="1354620" cy="5567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7023B1A9-5454-4007-9528-3D2DE300185F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>
            <a:off x="3908090" y="5739914"/>
            <a:ext cx="23790" cy="61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9016499-22DD-40E2-91DE-E64C17DD731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>
            <a:off x="11000990" y="3887482"/>
            <a:ext cx="0" cy="74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11EDE747-2821-4652-A1C5-2EE8F2F451D6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 flipH="1">
            <a:off x="8797288" y="3887479"/>
            <a:ext cx="1" cy="74625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AB9A0A2-ED0A-49FA-9656-8A8A423D78F6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6644949" y="3870595"/>
            <a:ext cx="0" cy="7631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539198A-937E-4C50-83B8-0B47C3D3964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6626628" y="4926123"/>
            <a:ext cx="18321" cy="50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05485807-01A0-4FAB-964D-EF3FA806258F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1924510" y="3893327"/>
            <a:ext cx="628960" cy="70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10D779E9-35A8-489D-9028-2ABF1D68AC71}"/>
              </a:ext>
            </a:extLst>
          </p:cNvPr>
          <p:cNvCxnSpPr>
            <a:stCxn id="47" idx="2"/>
            <a:endCxn id="61" idx="0"/>
          </p:cNvCxnSpPr>
          <p:nvPr/>
        </p:nvCxnSpPr>
        <p:spPr>
          <a:xfrm>
            <a:off x="1924510" y="3893327"/>
            <a:ext cx="24371" cy="70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5C4CDB53-8DF6-46B7-B6B8-CCEB1AAC44EE}"/>
              </a:ext>
            </a:extLst>
          </p:cNvPr>
          <p:cNvCxnSpPr>
            <a:stCxn id="47" idx="2"/>
            <a:endCxn id="168" idx="0"/>
          </p:cNvCxnSpPr>
          <p:nvPr/>
        </p:nvCxnSpPr>
        <p:spPr>
          <a:xfrm flipH="1">
            <a:off x="721289" y="3893327"/>
            <a:ext cx="1203221" cy="73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7879B18-838D-48A5-B438-04B3908AC4D4}"/>
              </a:ext>
            </a:extLst>
          </p:cNvPr>
          <p:cNvSpPr/>
          <p:nvPr/>
        </p:nvSpPr>
        <p:spPr>
          <a:xfrm>
            <a:off x="2177401" y="3584446"/>
            <a:ext cx="2295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;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C386241-3B26-4DB7-8AF3-9D7EC5140305}"/>
              </a:ext>
            </a:extLst>
          </p:cNvPr>
          <p:cNvCxnSpPr>
            <a:stCxn id="193" idx="2"/>
            <a:endCxn id="70" idx="0"/>
          </p:cNvCxnSpPr>
          <p:nvPr/>
        </p:nvCxnSpPr>
        <p:spPr>
          <a:xfrm>
            <a:off x="1300388" y="2738886"/>
            <a:ext cx="991788" cy="84556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7FDB9CD-13F5-46C6-B31D-4D8D719CD4CA}"/>
              </a:ext>
            </a:extLst>
          </p:cNvPr>
          <p:cNvSpPr txBox="1"/>
          <p:nvPr/>
        </p:nvSpPr>
        <p:spPr>
          <a:xfrm>
            <a:off x="3105820" y="2442941"/>
            <a:ext cx="2616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OPERACIONES_COMPLEMENTARIAS</a:t>
            </a:r>
            <a:endParaRPr lang="en-US" sz="1300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20C31AE-43B9-4059-B0C3-C69EC6572E18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2397230" y="1882025"/>
            <a:ext cx="2016961" cy="5609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303A520-E3CC-447E-8AD3-7ECB0C013850}"/>
              </a:ext>
            </a:extLst>
          </p:cNvPr>
          <p:cNvSpPr/>
          <p:nvPr/>
        </p:nvSpPr>
        <p:spPr>
          <a:xfrm>
            <a:off x="2868363" y="3584445"/>
            <a:ext cx="14045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IDENTIFICADORES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3732623-ADE1-4DAB-89DC-0F9251D94896}"/>
              </a:ext>
            </a:extLst>
          </p:cNvPr>
          <p:cNvCxnSpPr>
            <a:stCxn id="71" idx="2"/>
            <a:endCxn id="87" idx="0"/>
          </p:cNvCxnSpPr>
          <p:nvPr/>
        </p:nvCxnSpPr>
        <p:spPr>
          <a:xfrm flipH="1">
            <a:off x="3570639" y="2735329"/>
            <a:ext cx="843552" cy="8491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E2216DE-0F3F-491D-8818-DB267BD3360D}"/>
              </a:ext>
            </a:extLst>
          </p:cNvPr>
          <p:cNvSpPr/>
          <p:nvPr/>
        </p:nvSpPr>
        <p:spPr>
          <a:xfrm>
            <a:off x="4237893" y="3597645"/>
            <a:ext cx="35259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300" dirty="0"/>
              <a:t>++</a:t>
            </a:r>
            <a:endParaRPr lang="en-US" sz="13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53B538B-C60D-4F00-810D-3ACDA997E870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4414191" y="2735329"/>
            <a:ext cx="1" cy="8623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2FF04F-BCC2-4604-8294-7312B2B03328}"/>
              </a:ext>
            </a:extLst>
          </p:cNvPr>
          <p:cNvSpPr txBox="1"/>
          <p:nvPr/>
        </p:nvSpPr>
        <p:spPr>
          <a:xfrm>
            <a:off x="3440622" y="4633735"/>
            <a:ext cx="264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/>
              <a:t>a</a:t>
            </a:r>
            <a:endParaRPr lang="en-US" sz="1300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2B1E71E1-FF48-4916-A579-1FC5F17075E5}"/>
              </a:ext>
            </a:extLst>
          </p:cNvPr>
          <p:cNvCxnSpPr>
            <a:stCxn id="87" idx="2"/>
            <a:endCxn id="93" idx="0"/>
          </p:cNvCxnSpPr>
          <p:nvPr/>
        </p:nvCxnSpPr>
        <p:spPr>
          <a:xfrm>
            <a:off x="3570639" y="3876833"/>
            <a:ext cx="2391" cy="7569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E0EA55BE-9176-4087-B27A-3190B2F6EDCE}"/>
              </a:ext>
            </a:extLst>
          </p:cNvPr>
          <p:cNvSpPr/>
          <p:nvPr/>
        </p:nvSpPr>
        <p:spPr>
          <a:xfrm>
            <a:off x="4990449" y="3609111"/>
            <a:ext cx="2295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;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5A7A7A7-74B5-455A-8D01-B45A3358A292}"/>
              </a:ext>
            </a:extLst>
          </p:cNvPr>
          <p:cNvCxnSpPr>
            <a:stCxn id="71" idx="2"/>
            <a:endCxn id="99" idx="0"/>
          </p:cNvCxnSpPr>
          <p:nvPr/>
        </p:nvCxnSpPr>
        <p:spPr>
          <a:xfrm>
            <a:off x="4414191" y="2735329"/>
            <a:ext cx="691033" cy="873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D1E8F1E-49D1-4D8F-8399-B1B2AD518707}"/>
              </a:ext>
            </a:extLst>
          </p:cNvPr>
          <p:cNvCxnSpPr>
            <a:stCxn id="68" idx="0"/>
            <a:endCxn id="67" idx="2"/>
          </p:cNvCxnSpPr>
          <p:nvPr/>
        </p:nvCxnSpPr>
        <p:spPr>
          <a:xfrm flipH="1" flipV="1">
            <a:off x="2124570" y="5739913"/>
            <a:ext cx="91" cy="5902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7095932A-FA86-43B6-9455-AA8A59C76867}"/>
              </a:ext>
            </a:extLst>
          </p:cNvPr>
          <p:cNvSpPr/>
          <p:nvPr/>
        </p:nvSpPr>
        <p:spPr>
          <a:xfrm>
            <a:off x="216514" y="5435049"/>
            <a:ext cx="1022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“value </a:t>
            </a:r>
            <a:r>
              <a:rPr lang="en-US" sz="1300" dirty="0"/>
              <a:t>of </a:t>
            </a:r>
            <a:r>
              <a:rPr lang="en-US" sz="1300" dirty="0" smtClean="0"/>
              <a:t>a”</a:t>
            </a:r>
            <a:endParaRPr lang="en-US" sz="1300" dirty="0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B637EE8D-2F40-4790-A46A-3596E7EDA7F5}"/>
              </a:ext>
            </a:extLst>
          </p:cNvPr>
          <p:cNvSpPr/>
          <p:nvPr/>
        </p:nvSpPr>
        <p:spPr>
          <a:xfrm>
            <a:off x="70085" y="4630063"/>
            <a:ext cx="13024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STRING_LITERAL</a:t>
            </a:r>
            <a:endParaRPr lang="en-US" sz="1300" dirty="0"/>
          </a:p>
        </p:txBody>
      </p:sp>
      <p:cxnSp>
        <p:nvCxnSpPr>
          <p:cNvPr id="166" name="Conector recto 165"/>
          <p:cNvCxnSpPr>
            <a:stCxn id="168" idx="2"/>
            <a:endCxn id="167" idx="0"/>
          </p:cNvCxnSpPr>
          <p:nvPr/>
        </p:nvCxnSpPr>
        <p:spPr>
          <a:xfrm>
            <a:off x="721289" y="4922451"/>
            <a:ext cx="6237" cy="5125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44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19</cp:revision>
  <dcterms:created xsi:type="dcterms:W3CDTF">2022-07-18T20:57:22Z</dcterms:created>
  <dcterms:modified xsi:type="dcterms:W3CDTF">2022-08-02T01:49:41Z</dcterms:modified>
</cp:coreProperties>
</file>