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F2-0C6C-4567-825E-51E018850DA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D022-98F9-43BC-A1DF-90AFC5B6AE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F2-0C6C-4567-825E-51E018850DA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D022-98F9-43BC-A1DF-90AFC5B6AE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F2-0C6C-4567-825E-51E018850DA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D022-98F9-43BC-A1DF-90AFC5B6AE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F2-0C6C-4567-825E-51E018850DA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D022-98F9-43BC-A1DF-90AFC5B6AE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F2-0C6C-4567-825E-51E018850DA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D022-98F9-43BC-A1DF-90AFC5B6AE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5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F2-0C6C-4567-825E-51E018850DA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D022-98F9-43BC-A1DF-90AFC5B6AE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F2-0C6C-4567-825E-51E018850DA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D022-98F9-43BC-A1DF-90AFC5B6AE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F2-0C6C-4567-825E-51E018850DA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D022-98F9-43BC-A1DF-90AFC5B6AE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F2-0C6C-4567-825E-51E018850DA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D022-98F9-43BC-A1DF-90AFC5B6AE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3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F2-0C6C-4567-825E-51E018850DA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D022-98F9-43BC-A1DF-90AFC5B6AE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1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F2-0C6C-4567-825E-51E018850DA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D022-98F9-43BC-A1DF-90AFC5B6AE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CEF2-0C6C-4567-825E-51E018850DA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D022-98F9-43BC-A1DF-90AFC5B6AE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67534" y="296130"/>
            <a:ext cx="1388012" cy="505728"/>
          </a:xfrm>
        </p:spPr>
        <p:txBody>
          <a:bodyPr/>
          <a:lstStyle/>
          <a:p>
            <a:r>
              <a:rPr lang="es-ES" sz="2000" dirty="0" smtClean="0"/>
              <a:t>WHILE</a:t>
            </a:r>
            <a:endParaRPr lang="en-US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719799" y="1939705"/>
            <a:ext cx="1388012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/>
              <a:t>W</a:t>
            </a:r>
            <a:r>
              <a:rPr lang="es-ES" sz="2000" dirty="0" err="1" smtClean="0"/>
              <a:t>hile</a:t>
            </a:r>
            <a:endParaRPr lang="en-US" sz="20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913209" y="1939705"/>
            <a:ext cx="1388012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(</a:t>
            </a:r>
            <a:endParaRPr lang="en-US" sz="2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215579" y="1938068"/>
            <a:ext cx="1388012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)</a:t>
            </a:r>
            <a:endParaRPr lang="en-US" sz="20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301221" y="1948862"/>
            <a:ext cx="2772504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SENTENCIA_BOOLEANA</a:t>
            </a:r>
            <a:endParaRPr lang="en-US" sz="20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7132912" y="1948862"/>
            <a:ext cx="1388012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{</a:t>
            </a:r>
            <a:endParaRPr lang="en-US" sz="2000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0056653" y="1938068"/>
            <a:ext cx="1388012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}</a:t>
            </a:r>
            <a:endParaRPr lang="en-US" sz="20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342445" y="1970450"/>
            <a:ext cx="1753193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SENTENCIA</a:t>
            </a:r>
            <a:endParaRPr lang="en-US" sz="2000" dirty="0"/>
          </a:p>
        </p:txBody>
      </p:sp>
      <p:cxnSp>
        <p:nvCxnSpPr>
          <p:cNvPr id="12" name="Conector recto 11"/>
          <p:cNvCxnSpPr>
            <a:stCxn id="3" idx="2"/>
          </p:cNvCxnSpPr>
          <p:nvPr/>
        </p:nvCxnSpPr>
        <p:spPr>
          <a:xfrm flipH="1">
            <a:off x="1413806" y="801858"/>
            <a:ext cx="4447734" cy="1026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3" idx="2"/>
            <a:endCxn id="5" idx="0"/>
          </p:cNvCxnSpPr>
          <p:nvPr/>
        </p:nvCxnSpPr>
        <p:spPr>
          <a:xfrm flipH="1">
            <a:off x="2607215" y="801858"/>
            <a:ext cx="3254325" cy="1137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3" idx="2"/>
            <a:endCxn id="7" idx="0"/>
          </p:cNvCxnSpPr>
          <p:nvPr/>
        </p:nvCxnSpPr>
        <p:spPr>
          <a:xfrm flipH="1">
            <a:off x="4687473" y="801858"/>
            <a:ext cx="1174067" cy="1147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3" idx="2"/>
            <a:endCxn id="6" idx="0"/>
          </p:cNvCxnSpPr>
          <p:nvPr/>
        </p:nvCxnSpPr>
        <p:spPr>
          <a:xfrm>
            <a:off x="5861540" y="801858"/>
            <a:ext cx="1048045" cy="113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3" idx="2"/>
            <a:endCxn id="8" idx="0"/>
          </p:cNvCxnSpPr>
          <p:nvPr/>
        </p:nvCxnSpPr>
        <p:spPr>
          <a:xfrm>
            <a:off x="5861540" y="801858"/>
            <a:ext cx="1965378" cy="1147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3" idx="2"/>
            <a:endCxn id="10" idx="0"/>
          </p:cNvCxnSpPr>
          <p:nvPr/>
        </p:nvCxnSpPr>
        <p:spPr>
          <a:xfrm>
            <a:off x="5861540" y="801858"/>
            <a:ext cx="3357502" cy="116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3" idx="2"/>
            <a:endCxn id="9" idx="0"/>
          </p:cNvCxnSpPr>
          <p:nvPr/>
        </p:nvCxnSpPr>
        <p:spPr>
          <a:xfrm>
            <a:off x="5861540" y="801858"/>
            <a:ext cx="4889119" cy="113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ítulo 2"/>
          <p:cNvSpPr txBox="1">
            <a:spLocks/>
          </p:cNvSpPr>
          <p:nvPr/>
        </p:nvSpPr>
        <p:spPr>
          <a:xfrm>
            <a:off x="2505015" y="3545455"/>
            <a:ext cx="1839346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Identificador</a:t>
            </a:r>
            <a:endParaRPr lang="en-US" sz="2000" dirty="0"/>
          </a:p>
        </p:txBody>
      </p:sp>
      <p:sp>
        <p:nvSpPr>
          <p:cNvPr id="36" name="Subtítulo 2"/>
          <p:cNvSpPr txBox="1">
            <a:spLocks/>
          </p:cNvSpPr>
          <p:nvPr/>
        </p:nvSpPr>
        <p:spPr>
          <a:xfrm>
            <a:off x="4344361" y="3537670"/>
            <a:ext cx="621026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&gt;</a:t>
            </a:r>
            <a:endParaRPr lang="en-US" sz="2000" dirty="0"/>
          </a:p>
        </p:txBody>
      </p:sp>
      <p:sp>
        <p:nvSpPr>
          <p:cNvPr id="37" name="Subtítulo 2"/>
          <p:cNvSpPr txBox="1">
            <a:spLocks/>
          </p:cNvSpPr>
          <p:nvPr/>
        </p:nvSpPr>
        <p:spPr>
          <a:xfrm>
            <a:off x="4633863" y="3529884"/>
            <a:ext cx="1839346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Numero</a:t>
            </a:r>
            <a:endParaRPr lang="en-US" sz="2000" dirty="0"/>
          </a:p>
        </p:txBody>
      </p:sp>
      <p:cxnSp>
        <p:nvCxnSpPr>
          <p:cNvPr id="38" name="Conector recto 37"/>
          <p:cNvCxnSpPr>
            <a:stCxn id="7" idx="2"/>
            <a:endCxn id="35" idx="0"/>
          </p:cNvCxnSpPr>
          <p:nvPr/>
        </p:nvCxnSpPr>
        <p:spPr>
          <a:xfrm flipH="1">
            <a:off x="3424688" y="2454590"/>
            <a:ext cx="1262785" cy="1090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7" idx="2"/>
            <a:endCxn id="36" idx="0"/>
          </p:cNvCxnSpPr>
          <p:nvPr/>
        </p:nvCxnSpPr>
        <p:spPr>
          <a:xfrm flipH="1">
            <a:off x="4654874" y="2454590"/>
            <a:ext cx="32599" cy="1083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stCxn id="7" idx="2"/>
            <a:endCxn id="37" idx="0"/>
          </p:cNvCxnSpPr>
          <p:nvPr/>
        </p:nvCxnSpPr>
        <p:spPr>
          <a:xfrm>
            <a:off x="4687473" y="2454590"/>
            <a:ext cx="866063" cy="107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ubtítulo 2"/>
          <p:cNvSpPr txBox="1">
            <a:spLocks/>
          </p:cNvSpPr>
          <p:nvPr/>
        </p:nvSpPr>
        <p:spPr>
          <a:xfrm>
            <a:off x="7438396" y="4411769"/>
            <a:ext cx="900069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 smtClean="0"/>
              <a:t>Cout</a:t>
            </a:r>
            <a:endParaRPr lang="en-US" sz="2000" dirty="0"/>
          </a:p>
        </p:txBody>
      </p:sp>
      <p:sp>
        <p:nvSpPr>
          <p:cNvPr id="52" name="Subtítulo 2"/>
          <p:cNvSpPr txBox="1">
            <a:spLocks/>
          </p:cNvSpPr>
          <p:nvPr/>
        </p:nvSpPr>
        <p:spPr>
          <a:xfrm>
            <a:off x="8720673" y="4388014"/>
            <a:ext cx="621026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&gt;&gt;</a:t>
            </a:r>
            <a:endParaRPr lang="en-US" sz="2000" dirty="0"/>
          </a:p>
        </p:txBody>
      </p:sp>
      <p:sp>
        <p:nvSpPr>
          <p:cNvPr id="53" name="Subtítulo 2"/>
          <p:cNvSpPr txBox="1">
            <a:spLocks/>
          </p:cNvSpPr>
          <p:nvPr/>
        </p:nvSpPr>
        <p:spPr>
          <a:xfrm>
            <a:off x="9031186" y="4388014"/>
            <a:ext cx="1839346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SALIDA</a:t>
            </a:r>
            <a:endParaRPr lang="en-US" sz="2000" dirty="0"/>
          </a:p>
        </p:txBody>
      </p:sp>
      <p:cxnSp>
        <p:nvCxnSpPr>
          <p:cNvPr id="54" name="Conector recto 53"/>
          <p:cNvCxnSpPr>
            <a:stCxn id="57" idx="2"/>
          </p:cNvCxnSpPr>
          <p:nvPr/>
        </p:nvCxnSpPr>
        <p:spPr>
          <a:xfrm flipH="1">
            <a:off x="7913182" y="3530991"/>
            <a:ext cx="1305860" cy="916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57" idx="2"/>
            <a:endCxn id="52" idx="0"/>
          </p:cNvCxnSpPr>
          <p:nvPr/>
        </p:nvCxnSpPr>
        <p:spPr>
          <a:xfrm flipH="1">
            <a:off x="9031186" y="3530991"/>
            <a:ext cx="187856" cy="857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>
            <a:stCxn id="57" idx="2"/>
            <a:endCxn id="53" idx="0"/>
          </p:cNvCxnSpPr>
          <p:nvPr/>
        </p:nvCxnSpPr>
        <p:spPr>
          <a:xfrm>
            <a:off x="9219042" y="3530991"/>
            <a:ext cx="731817" cy="857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ubtítulo 2"/>
          <p:cNvSpPr txBox="1">
            <a:spLocks/>
          </p:cNvSpPr>
          <p:nvPr/>
        </p:nvSpPr>
        <p:spPr>
          <a:xfrm>
            <a:off x="8299369" y="3025263"/>
            <a:ext cx="1839346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COUT</a:t>
            </a:r>
            <a:endParaRPr lang="en-US" sz="2000" dirty="0"/>
          </a:p>
        </p:txBody>
      </p:sp>
      <p:sp>
        <p:nvSpPr>
          <p:cNvPr id="58" name="Subtítulo 2"/>
          <p:cNvSpPr txBox="1">
            <a:spLocks/>
          </p:cNvSpPr>
          <p:nvPr/>
        </p:nvSpPr>
        <p:spPr>
          <a:xfrm>
            <a:off x="10709342" y="4388014"/>
            <a:ext cx="621026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;</a:t>
            </a:r>
            <a:endParaRPr lang="en-US" sz="2000" dirty="0"/>
          </a:p>
        </p:txBody>
      </p:sp>
      <p:cxnSp>
        <p:nvCxnSpPr>
          <p:cNvPr id="62" name="Conector recto 61"/>
          <p:cNvCxnSpPr>
            <a:stCxn id="57" idx="2"/>
            <a:endCxn id="58" idx="0"/>
          </p:cNvCxnSpPr>
          <p:nvPr/>
        </p:nvCxnSpPr>
        <p:spPr>
          <a:xfrm>
            <a:off x="9219042" y="3530991"/>
            <a:ext cx="1800813" cy="857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10" idx="2"/>
            <a:endCxn id="57" idx="0"/>
          </p:cNvCxnSpPr>
          <p:nvPr/>
        </p:nvCxnSpPr>
        <p:spPr>
          <a:xfrm>
            <a:off x="9219042" y="2476178"/>
            <a:ext cx="0" cy="549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ítulo 2"/>
          <p:cNvSpPr txBox="1">
            <a:spLocks/>
          </p:cNvSpPr>
          <p:nvPr/>
        </p:nvSpPr>
        <p:spPr>
          <a:xfrm>
            <a:off x="8055478" y="5824336"/>
            <a:ext cx="900069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“</a:t>
            </a:r>
            <a:endParaRPr lang="en-US" sz="2000" dirty="0"/>
          </a:p>
        </p:txBody>
      </p:sp>
      <p:sp>
        <p:nvSpPr>
          <p:cNvPr id="73" name="Subtítulo 2"/>
          <p:cNvSpPr txBox="1">
            <a:spLocks/>
          </p:cNvSpPr>
          <p:nvPr/>
        </p:nvSpPr>
        <p:spPr>
          <a:xfrm>
            <a:off x="8801268" y="5824336"/>
            <a:ext cx="2299182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Entro al </a:t>
            </a:r>
            <a:r>
              <a:rPr lang="es-ES" sz="2000" dirty="0" err="1" smtClean="0"/>
              <a:t>while</a:t>
            </a:r>
            <a:endParaRPr lang="en-US" sz="2000" dirty="0"/>
          </a:p>
        </p:txBody>
      </p:sp>
      <p:cxnSp>
        <p:nvCxnSpPr>
          <p:cNvPr id="75" name="Conector recto 74"/>
          <p:cNvCxnSpPr>
            <a:stCxn id="53" idx="2"/>
            <a:endCxn id="72" idx="0"/>
          </p:cNvCxnSpPr>
          <p:nvPr/>
        </p:nvCxnSpPr>
        <p:spPr>
          <a:xfrm flipH="1">
            <a:off x="8505513" y="4893742"/>
            <a:ext cx="1445346" cy="930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53" idx="2"/>
            <a:endCxn id="73" idx="0"/>
          </p:cNvCxnSpPr>
          <p:nvPr/>
        </p:nvCxnSpPr>
        <p:spPr>
          <a:xfrm>
            <a:off x="9950859" y="4893742"/>
            <a:ext cx="0" cy="930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ítulo 2"/>
          <p:cNvSpPr txBox="1">
            <a:spLocks/>
          </p:cNvSpPr>
          <p:nvPr/>
        </p:nvSpPr>
        <p:spPr>
          <a:xfrm>
            <a:off x="10705571" y="5828672"/>
            <a:ext cx="621026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“</a:t>
            </a:r>
            <a:endParaRPr lang="en-US" sz="2000" dirty="0"/>
          </a:p>
        </p:txBody>
      </p:sp>
      <p:cxnSp>
        <p:nvCxnSpPr>
          <p:cNvPr id="79" name="Conector recto 78"/>
          <p:cNvCxnSpPr>
            <a:stCxn id="53" idx="2"/>
            <a:endCxn id="78" idx="0"/>
          </p:cNvCxnSpPr>
          <p:nvPr/>
        </p:nvCxnSpPr>
        <p:spPr>
          <a:xfrm>
            <a:off x="9950859" y="4893742"/>
            <a:ext cx="1065225" cy="934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57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2022-07-06T12:04:19Z</dcterms:created>
  <dcterms:modified xsi:type="dcterms:W3CDTF">2022-07-06T12:10:24Z</dcterms:modified>
</cp:coreProperties>
</file>