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1475483" y="818540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224" y="3659486"/>
            <a:ext cx="8307091" cy="2276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44804" y="0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FOR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533" y="1663508"/>
            <a:ext cx="48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29810" y="16613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7480" y="1656142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FOR_PARTE_UNO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30379" y="16635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;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62900" y="165459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69563" y="1668699"/>
            <a:ext cx="327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SENTENCIA_BOOLENA_ANIDADA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762805" y="165873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12025" y="16692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;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36802" y="1655939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OPERACIONES_COMPLEMENTARIAS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829401" y="16518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)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206098" y="165733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{</a:t>
            </a:r>
            <a:endParaRPr lang="en-US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309184" y="369332"/>
            <a:ext cx="5318486" cy="129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657409" y="369332"/>
            <a:ext cx="4970261" cy="129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1751128" y="369332"/>
            <a:ext cx="3876542" cy="128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2753971" y="369332"/>
            <a:ext cx="2873699" cy="129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4507800" y="369332"/>
            <a:ext cx="1119870" cy="129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2"/>
            <a:endCxn id="12" idx="0"/>
          </p:cNvCxnSpPr>
          <p:nvPr/>
        </p:nvCxnSpPr>
        <p:spPr>
          <a:xfrm>
            <a:off x="5627670" y="369332"/>
            <a:ext cx="607947" cy="129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>
            <a:off x="5627670" y="369332"/>
            <a:ext cx="2481445" cy="128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15" idx="0"/>
          </p:cNvCxnSpPr>
          <p:nvPr/>
        </p:nvCxnSpPr>
        <p:spPr>
          <a:xfrm>
            <a:off x="5627670" y="369332"/>
            <a:ext cx="4329330" cy="128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4" idx="2"/>
            <a:endCxn id="16" idx="0"/>
          </p:cNvCxnSpPr>
          <p:nvPr/>
        </p:nvCxnSpPr>
        <p:spPr>
          <a:xfrm>
            <a:off x="5627670" y="369332"/>
            <a:ext cx="4706829" cy="128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627670" y="369332"/>
            <a:ext cx="5454951" cy="128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>
            <a:off x="5627670" y="369332"/>
            <a:ext cx="6263536" cy="128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380212" y="2908513"/>
            <a:ext cx="43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Int</a:t>
            </a:r>
            <a:endParaRPr lang="en-US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946842" y="29085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174" name="CuadroTexto 173"/>
          <p:cNvSpPr txBox="1"/>
          <p:nvPr/>
        </p:nvSpPr>
        <p:spPr>
          <a:xfrm>
            <a:off x="9352955" y="4559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1418877" y="2908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=</a:t>
            </a:r>
            <a:endParaRPr lang="en-US" dirty="0"/>
          </a:p>
        </p:txBody>
      </p:sp>
      <p:sp>
        <p:nvSpPr>
          <p:cNvPr id="176" name="CuadroTexto 175"/>
          <p:cNvSpPr txBox="1"/>
          <p:nvPr/>
        </p:nvSpPr>
        <p:spPr>
          <a:xfrm>
            <a:off x="1932455" y="2908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cxnSp>
        <p:nvCxnSpPr>
          <p:cNvPr id="146" name="Conector recto 145"/>
          <p:cNvCxnSpPr>
            <a:stCxn id="7" idx="2"/>
            <a:endCxn id="53" idx="0"/>
          </p:cNvCxnSpPr>
          <p:nvPr/>
        </p:nvCxnSpPr>
        <p:spPr>
          <a:xfrm flipH="1">
            <a:off x="599728" y="2025474"/>
            <a:ext cx="115140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7" idx="2"/>
            <a:endCxn id="173" idx="0"/>
          </p:cNvCxnSpPr>
          <p:nvPr/>
        </p:nvCxnSpPr>
        <p:spPr>
          <a:xfrm flipH="1">
            <a:off x="1065625" y="2025474"/>
            <a:ext cx="685503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7" idx="2"/>
            <a:endCxn id="175" idx="0"/>
          </p:cNvCxnSpPr>
          <p:nvPr/>
        </p:nvCxnSpPr>
        <p:spPr>
          <a:xfrm flipH="1">
            <a:off x="1568918" y="2025474"/>
            <a:ext cx="18221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stCxn id="7" idx="2"/>
            <a:endCxn id="176" idx="0"/>
          </p:cNvCxnSpPr>
          <p:nvPr/>
        </p:nvCxnSpPr>
        <p:spPr>
          <a:xfrm>
            <a:off x="1751128" y="2025474"/>
            <a:ext cx="332170" cy="8830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2901879" y="2908513"/>
            <a:ext cx="370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SENTENCIA_BOOLEANA_COMPUESTA</a:t>
            </a:r>
          </a:p>
        </p:txBody>
      </p:sp>
      <p:sp>
        <p:nvSpPr>
          <p:cNvPr id="159" name="Rectángulo 158"/>
          <p:cNvSpPr/>
          <p:nvPr/>
        </p:nvSpPr>
        <p:spPr>
          <a:xfrm>
            <a:off x="7732492" y="2908513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IDENTIFICADORES</a:t>
            </a:r>
          </a:p>
        </p:txBody>
      </p:sp>
      <p:sp>
        <p:nvSpPr>
          <p:cNvPr id="185" name="Rectángulo 184"/>
          <p:cNvSpPr/>
          <p:nvPr/>
        </p:nvSpPr>
        <p:spPr>
          <a:xfrm>
            <a:off x="9688644" y="2911307"/>
            <a:ext cx="41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++</a:t>
            </a:r>
            <a:endParaRPr lang="en-US" dirty="0"/>
          </a:p>
        </p:txBody>
      </p:sp>
      <p:sp>
        <p:nvSpPr>
          <p:cNvPr id="186" name="Rectángulo 185"/>
          <p:cNvSpPr/>
          <p:nvPr/>
        </p:nvSpPr>
        <p:spPr>
          <a:xfrm>
            <a:off x="10979070" y="2908513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COUT</a:t>
            </a:r>
            <a:endParaRPr lang="en-US" dirty="0"/>
          </a:p>
        </p:txBody>
      </p:sp>
      <p:cxnSp>
        <p:nvCxnSpPr>
          <p:cNvPr id="178" name="Conector recto 177"/>
          <p:cNvCxnSpPr>
            <a:stCxn id="10" idx="2"/>
            <a:endCxn id="183" idx="0"/>
          </p:cNvCxnSpPr>
          <p:nvPr/>
        </p:nvCxnSpPr>
        <p:spPr>
          <a:xfrm>
            <a:off x="4507800" y="2038031"/>
            <a:ext cx="244522" cy="8704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stCxn id="13" idx="2"/>
            <a:endCxn id="159" idx="0"/>
          </p:cNvCxnSpPr>
          <p:nvPr/>
        </p:nvCxnSpPr>
        <p:spPr>
          <a:xfrm>
            <a:off x="8109115" y="2025271"/>
            <a:ext cx="559371" cy="8832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3" idx="2"/>
            <a:endCxn id="185" idx="0"/>
          </p:cNvCxnSpPr>
          <p:nvPr/>
        </p:nvCxnSpPr>
        <p:spPr>
          <a:xfrm>
            <a:off x="8109115" y="2025271"/>
            <a:ext cx="1788112" cy="88603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9" idx="2"/>
            <a:endCxn id="186" idx="0"/>
          </p:cNvCxnSpPr>
          <p:nvPr/>
        </p:nvCxnSpPr>
        <p:spPr>
          <a:xfrm>
            <a:off x="11082621" y="2023928"/>
            <a:ext cx="255458" cy="884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>
            <a:stCxn id="159" idx="2"/>
            <a:endCxn id="174" idx="0"/>
          </p:cNvCxnSpPr>
          <p:nvPr/>
        </p:nvCxnSpPr>
        <p:spPr>
          <a:xfrm>
            <a:off x="8668486" y="3277845"/>
            <a:ext cx="803252" cy="12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/>
          <p:cNvSpPr txBox="1"/>
          <p:nvPr/>
        </p:nvSpPr>
        <p:spPr>
          <a:xfrm>
            <a:off x="103002" y="4560969"/>
            <a:ext cx="32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SENTENCIA_BOOLEANA_SIMPLE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5843566" y="4560969"/>
            <a:ext cx="32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SENTENCIA_BOOLEANA_SIMPLE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3289824" y="4560969"/>
            <a:ext cx="27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OPERADOR_RELACIONAL</a:t>
            </a:r>
            <a:endParaRPr lang="en-US" dirty="0"/>
          </a:p>
        </p:txBody>
      </p:sp>
      <p:cxnSp>
        <p:nvCxnSpPr>
          <p:cNvPr id="224" name="Conector recto 223"/>
          <p:cNvCxnSpPr>
            <a:stCxn id="183" idx="2"/>
            <a:endCxn id="216" idx="0"/>
          </p:cNvCxnSpPr>
          <p:nvPr/>
        </p:nvCxnSpPr>
        <p:spPr>
          <a:xfrm flipH="1">
            <a:off x="1708923" y="3277845"/>
            <a:ext cx="3043399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183" idx="2"/>
            <a:endCxn id="219" idx="0"/>
          </p:cNvCxnSpPr>
          <p:nvPr/>
        </p:nvCxnSpPr>
        <p:spPr>
          <a:xfrm flipH="1">
            <a:off x="4683837" y="3277845"/>
            <a:ext cx="68485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183" idx="2"/>
            <a:endCxn id="218" idx="0"/>
          </p:cNvCxnSpPr>
          <p:nvPr/>
        </p:nvCxnSpPr>
        <p:spPr>
          <a:xfrm>
            <a:off x="4752322" y="3277845"/>
            <a:ext cx="2697165" cy="1283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/>
          <p:cNvSpPr/>
          <p:nvPr/>
        </p:nvSpPr>
        <p:spPr>
          <a:xfrm>
            <a:off x="11016822" y="4559567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SALIDA</a:t>
            </a:r>
          </a:p>
        </p:txBody>
      </p:sp>
      <p:sp>
        <p:nvSpPr>
          <p:cNvPr id="231" name="Rectángulo 230"/>
          <p:cNvSpPr/>
          <p:nvPr/>
        </p:nvSpPr>
        <p:spPr>
          <a:xfrm>
            <a:off x="11866478" y="4559567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232" name="Rectángulo 231"/>
          <p:cNvSpPr/>
          <p:nvPr/>
        </p:nvSpPr>
        <p:spPr>
          <a:xfrm>
            <a:off x="9956940" y="455956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233" name="Rectángulo 232"/>
          <p:cNvSpPr/>
          <p:nvPr/>
        </p:nvSpPr>
        <p:spPr>
          <a:xfrm>
            <a:off x="10593481" y="45595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&lt;&lt;</a:t>
            </a:r>
          </a:p>
        </p:txBody>
      </p:sp>
      <p:cxnSp>
        <p:nvCxnSpPr>
          <p:cNvPr id="236" name="Conector recto 235"/>
          <p:cNvCxnSpPr>
            <a:stCxn id="186" idx="2"/>
            <a:endCxn id="232" idx="0"/>
          </p:cNvCxnSpPr>
          <p:nvPr/>
        </p:nvCxnSpPr>
        <p:spPr>
          <a:xfrm flipH="1">
            <a:off x="10271289" y="3277845"/>
            <a:ext cx="1066790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186" idx="2"/>
            <a:endCxn id="233" idx="0"/>
          </p:cNvCxnSpPr>
          <p:nvPr/>
        </p:nvCxnSpPr>
        <p:spPr>
          <a:xfrm flipH="1">
            <a:off x="10801230" y="3277845"/>
            <a:ext cx="536849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>
            <a:stCxn id="186" idx="2"/>
            <a:endCxn id="231" idx="0"/>
          </p:cNvCxnSpPr>
          <p:nvPr/>
        </p:nvCxnSpPr>
        <p:spPr>
          <a:xfrm>
            <a:off x="11338079" y="3277845"/>
            <a:ext cx="651991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>
            <a:stCxn id="186" idx="2"/>
            <a:endCxn id="230" idx="0"/>
          </p:cNvCxnSpPr>
          <p:nvPr/>
        </p:nvCxnSpPr>
        <p:spPr>
          <a:xfrm>
            <a:off x="11338079" y="3277845"/>
            <a:ext cx="103571" cy="12817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242"/>
          <p:cNvSpPr/>
          <p:nvPr/>
        </p:nvSpPr>
        <p:spPr>
          <a:xfrm>
            <a:off x="762971" y="5964924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IDENTIFICADORES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4488300" y="5964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&lt;=</a:t>
            </a:r>
            <a:endParaRPr lang="en-US" dirty="0"/>
          </a:p>
        </p:txBody>
      </p:sp>
      <p:sp>
        <p:nvSpPr>
          <p:cNvPr id="245" name="CuadroTexto 244"/>
          <p:cNvSpPr txBox="1"/>
          <p:nvPr/>
        </p:nvSpPr>
        <p:spPr>
          <a:xfrm>
            <a:off x="7240134" y="5964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22</a:t>
            </a:r>
            <a:endParaRPr lang="en-US" dirty="0"/>
          </a:p>
        </p:txBody>
      </p:sp>
      <p:sp>
        <p:nvSpPr>
          <p:cNvPr id="246" name="Rectángulo 245"/>
          <p:cNvSpPr/>
          <p:nvPr/>
        </p:nvSpPr>
        <p:spPr>
          <a:xfrm>
            <a:off x="11099490" y="5967543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SALIDA</a:t>
            </a:r>
          </a:p>
        </p:txBody>
      </p:sp>
      <p:sp>
        <p:nvSpPr>
          <p:cNvPr id="248" name="Rectángulo 247"/>
          <p:cNvSpPr/>
          <p:nvPr/>
        </p:nvSpPr>
        <p:spPr>
          <a:xfrm>
            <a:off x="10643767" y="59649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&lt;&lt;</a:t>
            </a:r>
          </a:p>
        </p:txBody>
      </p:sp>
      <p:cxnSp>
        <p:nvCxnSpPr>
          <p:cNvPr id="253" name="Conector recto 252"/>
          <p:cNvCxnSpPr>
            <a:stCxn id="216" idx="2"/>
            <a:endCxn id="243" idx="0"/>
          </p:cNvCxnSpPr>
          <p:nvPr/>
        </p:nvCxnSpPr>
        <p:spPr>
          <a:xfrm flipH="1">
            <a:off x="1698965" y="4930301"/>
            <a:ext cx="9958" cy="1034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>
            <a:stCxn id="219" idx="2"/>
            <a:endCxn id="244" idx="0"/>
          </p:cNvCxnSpPr>
          <p:nvPr/>
        </p:nvCxnSpPr>
        <p:spPr>
          <a:xfrm>
            <a:off x="4683837" y="4930301"/>
            <a:ext cx="12212" cy="10346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218" idx="2"/>
            <a:endCxn id="245" idx="0"/>
          </p:cNvCxnSpPr>
          <p:nvPr/>
        </p:nvCxnSpPr>
        <p:spPr>
          <a:xfrm flipH="1">
            <a:off x="7449486" y="4930301"/>
            <a:ext cx="1" cy="103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>
            <a:stCxn id="230" idx="2"/>
            <a:endCxn id="75" idx="0"/>
          </p:cNvCxnSpPr>
          <p:nvPr/>
        </p:nvCxnSpPr>
        <p:spPr>
          <a:xfrm flipH="1">
            <a:off x="9551819" y="4928899"/>
            <a:ext cx="1889831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>
            <a:stCxn id="230" idx="2"/>
            <a:endCxn id="248" idx="0"/>
          </p:cNvCxnSpPr>
          <p:nvPr/>
        </p:nvCxnSpPr>
        <p:spPr>
          <a:xfrm flipH="1">
            <a:off x="10851516" y="4928899"/>
            <a:ext cx="590134" cy="10360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>
            <a:stCxn id="230" idx="2"/>
            <a:endCxn id="246" idx="0"/>
          </p:cNvCxnSpPr>
          <p:nvPr/>
        </p:nvCxnSpPr>
        <p:spPr>
          <a:xfrm>
            <a:off x="11441650" y="4928899"/>
            <a:ext cx="82668" cy="10386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 flipH="1">
            <a:off x="1698964" y="6306120"/>
            <a:ext cx="1" cy="523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 flipH="1">
            <a:off x="11556459" y="6306120"/>
            <a:ext cx="1" cy="5237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686838" y="5964924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STRING_LITERAL</a:t>
            </a:r>
            <a:endParaRPr lang="en-US" dirty="0"/>
          </a:p>
        </p:txBody>
      </p:sp>
      <p:cxnSp>
        <p:nvCxnSpPr>
          <p:cNvPr id="78" name="Conector recto 77"/>
          <p:cNvCxnSpPr/>
          <p:nvPr/>
        </p:nvCxnSpPr>
        <p:spPr>
          <a:xfrm flipH="1">
            <a:off x="9558653" y="6320188"/>
            <a:ext cx="1" cy="5237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 70"/>
          <p:cNvSpPr/>
          <p:nvPr/>
        </p:nvSpPr>
        <p:spPr>
          <a:xfrm>
            <a:off x="6939728" y="1061662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SALIDA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288150" y="1057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4376380" y="1056313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IDENTIFICADORES</a:t>
            </a:r>
            <a:endParaRPr lang="en-U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996196" y="10563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cxnSp>
        <p:nvCxnSpPr>
          <p:cNvPr id="86" name="Conector recto 85"/>
          <p:cNvCxnSpPr/>
          <p:nvPr/>
        </p:nvCxnSpPr>
        <p:spPr>
          <a:xfrm>
            <a:off x="1136259" y="102741"/>
            <a:ext cx="3224" cy="291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6495899" y="102741"/>
            <a:ext cx="148" cy="2911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1129047" y="393895"/>
            <a:ext cx="21280" cy="6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78" idx="0"/>
          </p:cNvCxnSpPr>
          <p:nvPr/>
        </p:nvCxnSpPr>
        <p:spPr>
          <a:xfrm flipH="1">
            <a:off x="5312374" y="393895"/>
            <a:ext cx="1183525" cy="6624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endCxn id="76" idx="0"/>
          </p:cNvCxnSpPr>
          <p:nvPr/>
        </p:nvCxnSpPr>
        <p:spPr>
          <a:xfrm>
            <a:off x="6495899" y="393895"/>
            <a:ext cx="0" cy="6636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endCxn id="71" idx="0"/>
          </p:cNvCxnSpPr>
          <p:nvPr/>
        </p:nvCxnSpPr>
        <p:spPr>
          <a:xfrm>
            <a:off x="6495899" y="393895"/>
            <a:ext cx="868657" cy="667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5193590" y="208806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7067840" y="20880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Endl</a:t>
            </a:r>
            <a:endParaRPr lang="en-US" dirty="0"/>
          </a:p>
        </p:txBody>
      </p:sp>
      <p:cxnSp>
        <p:nvCxnSpPr>
          <p:cNvPr id="44" name="Conector recto 43"/>
          <p:cNvCxnSpPr>
            <a:stCxn id="71" idx="2"/>
            <a:endCxn id="109" idx="0"/>
          </p:cNvCxnSpPr>
          <p:nvPr/>
        </p:nvCxnSpPr>
        <p:spPr>
          <a:xfrm>
            <a:off x="7364556" y="1430994"/>
            <a:ext cx="0" cy="6570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78" idx="2"/>
            <a:endCxn id="107" idx="0"/>
          </p:cNvCxnSpPr>
          <p:nvPr/>
        </p:nvCxnSpPr>
        <p:spPr>
          <a:xfrm flipH="1">
            <a:off x="5312373" y="1425645"/>
            <a:ext cx="1" cy="6624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2289755" y="1056313"/>
            <a:ext cx="1390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iteracion</a:t>
            </a:r>
            <a:r>
              <a:rPr lang="en-US" dirty="0" smtClean="0"/>
              <a:t>=“</a:t>
            </a:r>
            <a:endParaRPr lang="en-U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2948647" y="102741"/>
            <a:ext cx="3224" cy="29115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>
            <a:endCxn id="18" idx="0"/>
          </p:cNvCxnSpPr>
          <p:nvPr/>
        </p:nvCxnSpPr>
        <p:spPr>
          <a:xfrm>
            <a:off x="2948647" y="393895"/>
            <a:ext cx="36150" cy="6624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9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17</cp:revision>
  <dcterms:created xsi:type="dcterms:W3CDTF">2022-07-18T20:57:22Z</dcterms:created>
  <dcterms:modified xsi:type="dcterms:W3CDTF">2022-08-02T00:36:12Z</dcterms:modified>
</cp:coreProperties>
</file>