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955302">
            <a:off x="3851636" y="722479"/>
            <a:ext cx="448872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SENTENCIA</a:t>
            </a:r>
          </a:p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IF-ELSE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8B6B42-77FA-4296-89E8-DC40CD17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27" y="3429000"/>
            <a:ext cx="8091745" cy="28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529048" y="161987"/>
            <a:ext cx="6655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IF-ELSE</a:t>
            </a:r>
            <a:endParaRPr lang="en-US" sz="13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49642" y="1233498"/>
            <a:ext cx="3080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If</a:t>
            </a:r>
            <a:endParaRPr lang="en-US" sz="13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510117" y="1235328"/>
            <a:ext cx="2359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(</a:t>
            </a:r>
            <a:endParaRPr lang="en-US" sz="13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200086" y="1233498"/>
            <a:ext cx="25151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SENTENCIA_BOOLEANA_ANIDADA</a:t>
            </a:r>
            <a:endParaRPr lang="en-US" sz="13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870465" y="1233498"/>
            <a:ext cx="2359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)</a:t>
            </a:r>
            <a:endParaRPr lang="en-US" sz="1300" dirty="0"/>
          </a:p>
        </p:txBody>
      </p:sp>
      <p:cxnSp>
        <p:nvCxnSpPr>
          <p:cNvPr id="18" name="Conector recto 17"/>
          <p:cNvCxnSpPr>
            <a:cxnSpLocks/>
            <a:stCxn id="4" idx="2"/>
            <a:endCxn id="5" idx="0"/>
          </p:cNvCxnSpPr>
          <p:nvPr/>
        </p:nvCxnSpPr>
        <p:spPr>
          <a:xfrm flipH="1">
            <a:off x="703691" y="454375"/>
            <a:ext cx="5158141" cy="77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4" idx="2"/>
            <a:endCxn id="6" idx="0"/>
          </p:cNvCxnSpPr>
          <p:nvPr/>
        </p:nvCxnSpPr>
        <p:spPr>
          <a:xfrm flipH="1">
            <a:off x="1628098" y="454375"/>
            <a:ext cx="4233734" cy="78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4" idx="2"/>
            <a:endCxn id="7" idx="0"/>
          </p:cNvCxnSpPr>
          <p:nvPr/>
        </p:nvCxnSpPr>
        <p:spPr>
          <a:xfrm flipH="1">
            <a:off x="3457674" y="454375"/>
            <a:ext cx="2404158" cy="77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 flipH="1">
            <a:off x="4988446" y="454375"/>
            <a:ext cx="873386" cy="77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CEF9BEE9-91B4-47FB-9142-C9F992CD00F8}"/>
              </a:ext>
            </a:extLst>
          </p:cNvPr>
          <p:cNvSpPr/>
          <p:nvPr/>
        </p:nvSpPr>
        <p:spPr>
          <a:xfrm>
            <a:off x="7287867" y="2140109"/>
            <a:ext cx="57111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300" dirty="0"/>
              <a:t>COUT</a:t>
            </a:r>
            <a:endParaRPr lang="en-US" sz="1300" dirty="0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61C162D9-6C59-455C-9631-67159A2FDBDC}"/>
              </a:ext>
            </a:extLst>
          </p:cNvPr>
          <p:cNvSpPr/>
          <p:nvPr/>
        </p:nvSpPr>
        <p:spPr>
          <a:xfrm>
            <a:off x="8014588" y="3052385"/>
            <a:ext cx="66511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SALIDA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BBDE1CFC-DCAB-432B-ACD1-5BBF9055F1C2}"/>
              </a:ext>
            </a:extLst>
          </p:cNvPr>
          <p:cNvSpPr/>
          <p:nvPr/>
        </p:nvSpPr>
        <p:spPr>
          <a:xfrm>
            <a:off x="6974136" y="3035749"/>
            <a:ext cx="64784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cout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AF342409-E0A6-49F1-981C-2B764E2F8544}"/>
              </a:ext>
            </a:extLst>
          </p:cNvPr>
          <p:cNvSpPr/>
          <p:nvPr/>
        </p:nvSpPr>
        <p:spPr>
          <a:xfrm>
            <a:off x="7549844" y="3033899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&lt;&lt;</a:t>
            </a:r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AA3334AB-AB99-4C96-A473-C8D678988838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 flipH="1">
            <a:off x="7298058" y="2432497"/>
            <a:ext cx="275368" cy="6032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97DB6D50-CEEA-4CAB-B452-30C991B89170}"/>
              </a:ext>
            </a:extLst>
          </p:cNvPr>
          <p:cNvCxnSpPr>
            <a:stCxn id="127" idx="2"/>
            <a:endCxn id="130" idx="0"/>
          </p:cNvCxnSpPr>
          <p:nvPr/>
        </p:nvCxnSpPr>
        <p:spPr>
          <a:xfrm>
            <a:off x="7573426" y="2432497"/>
            <a:ext cx="152107" cy="6014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300E3342-00CE-4FCA-BC4F-D279A1889BBD}"/>
              </a:ext>
            </a:extLst>
          </p:cNvPr>
          <p:cNvCxnSpPr>
            <a:stCxn id="127" idx="2"/>
            <a:endCxn id="128" idx="0"/>
          </p:cNvCxnSpPr>
          <p:nvPr/>
        </p:nvCxnSpPr>
        <p:spPr>
          <a:xfrm>
            <a:off x="7573426" y="2432497"/>
            <a:ext cx="773721" cy="61988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2FEBA33C-2F21-4372-A768-26C9749BA1B8}"/>
              </a:ext>
            </a:extLst>
          </p:cNvPr>
          <p:cNvSpPr/>
          <p:nvPr/>
        </p:nvSpPr>
        <p:spPr>
          <a:xfrm>
            <a:off x="6948703" y="5187851"/>
            <a:ext cx="279688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 smtClean="0"/>
              <a:t>“Contrasenia </a:t>
            </a:r>
            <a:r>
              <a:rPr lang="en-US" sz="1300" dirty="0"/>
              <a:t>correcta. </a:t>
            </a:r>
            <a:r>
              <a:rPr lang="en-US" sz="1300" dirty="0" smtClean="0"/>
              <a:t>Bienvenido”</a:t>
            </a:r>
            <a:endParaRPr lang="en-US" sz="1300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F8D02076-9C24-47CE-A068-697E3A82032F}"/>
              </a:ext>
            </a:extLst>
          </p:cNvPr>
          <p:cNvSpPr txBox="1"/>
          <p:nvPr/>
        </p:nvSpPr>
        <p:spPr>
          <a:xfrm>
            <a:off x="7099579" y="1233498"/>
            <a:ext cx="94769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SENTENCIA</a:t>
            </a:r>
            <a:endParaRPr lang="en-US" sz="1300" dirty="0"/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08FF05C-B3BC-45CC-BACE-CA335E471739}"/>
              </a:ext>
            </a:extLst>
          </p:cNvPr>
          <p:cNvSpPr txBox="1"/>
          <p:nvPr/>
        </p:nvSpPr>
        <p:spPr>
          <a:xfrm>
            <a:off x="6067091" y="1239677"/>
            <a:ext cx="2375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{</a:t>
            </a:r>
            <a:endParaRPr lang="en-US" sz="1300" dirty="0"/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76D091FA-B0B6-4A88-92FF-0D30CFD7DAF5}"/>
              </a:ext>
            </a:extLst>
          </p:cNvPr>
          <p:cNvSpPr txBox="1"/>
          <p:nvPr/>
        </p:nvSpPr>
        <p:spPr>
          <a:xfrm>
            <a:off x="8218574" y="1233498"/>
            <a:ext cx="2375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}</a:t>
            </a:r>
            <a:endParaRPr lang="en-US" sz="1300" dirty="0"/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FBB53540-62DC-4E05-B620-9772519B9058}"/>
              </a:ext>
            </a:extLst>
          </p:cNvPr>
          <p:cNvSpPr txBox="1"/>
          <p:nvPr/>
        </p:nvSpPr>
        <p:spPr>
          <a:xfrm>
            <a:off x="2100796" y="2140109"/>
            <a:ext cx="27320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SENTENCIA_BOOLEANA_COMPUESTA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D252598C-EB3F-45B2-8EED-6FF9A5C873B2}"/>
              </a:ext>
            </a:extLst>
          </p:cNvPr>
          <p:cNvSpPr txBox="1"/>
          <p:nvPr/>
        </p:nvSpPr>
        <p:spPr>
          <a:xfrm>
            <a:off x="1" y="3049086"/>
            <a:ext cx="24312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SENTENCIA_BOOLEANA_SIMPLE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6B7A3618-4965-44EF-AFBC-C46BD53F17D6}"/>
              </a:ext>
            </a:extLst>
          </p:cNvPr>
          <p:cNvSpPr txBox="1"/>
          <p:nvPr/>
        </p:nvSpPr>
        <p:spPr>
          <a:xfrm>
            <a:off x="4374306" y="3048557"/>
            <a:ext cx="23705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SENTENCIA_BOOLEANA_SIMPLE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77F99185-B3E6-402F-A1C6-E6A6B60D6998}"/>
              </a:ext>
            </a:extLst>
          </p:cNvPr>
          <p:cNvSpPr txBox="1"/>
          <p:nvPr/>
        </p:nvSpPr>
        <p:spPr>
          <a:xfrm>
            <a:off x="2527851" y="3031415"/>
            <a:ext cx="18779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OPERADOR_RELACIONAL</a:t>
            </a:r>
            <a:endParaRPr lang="en-US" sz="1300" dirty="0"/>
          </a:p>
        </p:txBody>
      </p: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443E66DA-0C55-4A66-8C73-269BA6D49602}"/>
              </a:ext>
            </a:extLst>
          </p:cNvPr>
          <p:cNvCxnSpPr>
            <a:cxnSpLocks/>
            <a:stCxn id="191" idx="2"/>
            <a:endCxn id="192" idx="0"/>
          </p:cNvCxnSpPr>
          <p:nvPr/>
        </p:nvCxnSpPr>
        <p:spPr>
          <a:xfrm flipH="1">
            <a:off x="1215618" y="2432497"/>
            <a:ext cx="2251193" cy="61658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FC0DFCE8-084B-4D0F-86DF-77942EA9E2C8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>
            <a:off x="3466811" y="2432497"/>
            <a:ext cx="0" cy="5989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50621105-B07A-46E1-9DF7-1C87C2197C6A}"/>
              </a:ext>
            </a:extLst>
          </p:cNvPr>
          <p:cNvCxnSpPr>
            <a:cxnSpLocks/>
            <a:stCxn id="191" idx="2"/>
            <a:endCxn id="193" idx="0"/>
          </p:cNvCxnSpPr>
          <p:nvPr/>
        </p:nvCxnSpPr>
        <p:spPr>
          <a:xfrm>
            <a:off x="3466811" y="2432497"/>
            <a:ext cx="2092747" cy="6160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C1B7107-4AC0-459D-A94C-9F938C1C344C}"/>
              </a:ext>
            </a:extLst>
          </p:cNvPr>
          <p:cNvSpPr/>
          <p:nvPr/>
        </p:nvSpPr>
        <p:spPr>
          <a:xfrm>
            <a:off x="513342" y="4291882"/>
            <a:ext cx="140455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IDENTIFICADORES</a:t>
            </a:r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A50B5D32-F352-4EA8-A199-B06828500C5E}"/>
              </a:ext>
            </a:extLst>
          </p:cNvPr>
          <p:cNvSpPr txBox="1"/>
          <p:nvPr/>
        </p:nvSpPr>
        <p:spPr>
          <a:xfrm>
            <a:off x="795691" y="5187851"/>
            <a:ext cx="8324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password</a:t>
            </a:r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6D2F934E-4F58-472D-AA5C-8FE4E9A73C6F}"/>
              </a:ext>
            </a:extLst>
          </p:cNvPr>
          <p:cNvSpPr txBox="1"/>
          <p:nvPr/>
        </p:nvSpPr>
        <p:spPr>
          <a:xfrm>
            <a:off x="3263705" y="4280614"/>
            <a:ext cx="4012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==</a:t>
            </a:r>
            <a:endParaRPr lang="en-US" sz="1300" dirty="0"/>
          </a:p>
        </p:txBody>
      </p: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F3DEE600-F754-4F47-97F8-389CE20A6DEB}"/>
              </a:ext>
            </a:extLst>
          </p:cNvPr>
          <p:cNvCxnSpPr>
            <a:cxnSpLocks/>
            <a:stCxn id="194" idx="2"/>
            <a:endCxn id="200" idx="0"/>
          </p:cNvCxnSpPr>
          <p:nvPr/>
        </p:nvCxnSpPr>
        <p:spPr>
          <a:xfrm flipH="1">
            <a:off x="3464334" y="3323803"/>
            <a:ext cx="2477" cy="956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23DFC968-E12D-42F7-BF50-823BAB63EB42}"/>
              </a:ext>
            </a:extLst>
          </p:cNvPr>
          <p:cNvCxnSpPr>
            <a:cxnSpLocks/>
            <a:stCxn id="192" idx="2"/>
            <a:endCxn id="198" idx="0"/>
          </p:cNvCxnSpPr>
          <p:nvPr/>
        </p:nvCxnSpPr>
        <p:spPr>
          <a:xfrm>
            <a:off x="1215618" y="3341474"/>
            <a:ext cx="0" cy="9504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>
            <a:extLst>
              <a:ext uri="{FF2B5EF4-FFF2-40B4-BE49-F238E27FC236}">
                <a16:creationId xmlns:a16="http://schemas.microsoft.com/office/drawing/2014/main" id="{2D1682D5-3916-451D-B7DF-43C88BFFDAFB}"/>
              </a:ext>
            </a:extLst>
          </p:cNvPr>
          <p:cNvCxnSpPr>
            <a:stCxn id="198" idx="2"/>
            <a:endCxn id="199" idx="0"/>
          </p:cNvCxnSpPr>
          <p:nvPr/>
        </p:nvCxnSpPr>
        <p:spPr>
          <a:xfrm flipH="1">
            <a:off x="1211895" y="4584270"/>
            <a:ext cx="3723" cy="60358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>
            <a:extLst>
              <a:ext uri="{FF2B5EF4-FFF2-40B4-BE49-F238E27FC236}">
                <a16:creationId xmlns:a16="http://schemas.microsoft.com/office/drawing/2014/main" id="{F8A68D60-1095-454F-84A3-6C802249D3A7}"/>
              </a:ext>
            </a:extLst>
          </p:cNvPr>
          <p:cNvCxnSpPr>
            <a:stCxn id="4" idx="2"/>
            <a:endCxn id="180" idx="0"/>
          </p:cNvCxnSpPr>
          <p:nvPr/>
        </p:nvCxnSpPr>
        <p:spPr>
          <a:xfrm>
            <a:off x="5861832" y="454375"/>
            <a:ext cx="324042" cy="78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234">
            <a:extLst>
              <a:ext uri="{FF2B5EF4-FFF2-40B4-BE49-F238E27FC236}">
                <a16:creationId xmlns:a16="http://schemas.microsoft.com/office/drawing/2014/main" id="{4B38BCE6-7BFD-4FAC-8EA8-9EA45D60D89A}"/>
              </a:ext>
            </a:extLst>
          </p:cNvPr>
          <p:cNvCxnSpPr>
            <a:stCxn id="4" idx="2"/>
            <a:endCxn id="179" idx="0"/>
          </p:cNvCxnSpPr>
          <p:nvPr/>
        </p:nvCxnSpPr>
        <p:spPr>
          <a:xfrm>
            <a:off x="5861832" y="454375"/>
            <a:ext cx="1711595" cy="77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>
            <a:extLst>
              <a:ext uri="{FF2B5EF4-FFF2-40B4-BE49-F238E27FC236}">
                <a16:creationId xmlns:a16="http://schemas.microsoft.com/office/drawing/2014/main" id="{91B987CD-454F-4DD0-95C4-1B0CE827BC85}"/>
              </a:ext>
            </a:extLst>
          </p:cNvPr>
          <p:cNvCxnSpPr>
            <a:stCxn id="4" idx="2"/>
            <a:endCxn id="181" idx="0"/>
          </p:cNvCxnSpPr>
          <p:nvPr/>
        </p:nvCxnSpPr>
        <p:spPr>
          <a:xfrm>
            <a:off x="5861832" y="454375"/>
            <a:ext cx="2475525" cy="77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240">
            <a:extLst>
              <a:ext uri="{FF2B5EF4-FFF2-40B4-BE49-F238E27FC236}">
                <a16:creationId xmlns:a16="http://schemas.microsoft.com/office/drawing/2014/main" id="{25D3765A-F319-4DB5-BC57-95E3993858EC}"/>
              </a:ext>
            </a:extLst>
          </p:cNvPr>
          <p:cNvCxnSpPr>
            <a:stCxn id="7" idx="2"/>
            <a:endCxn id="191" idx="0"/>
          </p:cNvCxnSpPr>
          <p:nvPr/>
        </p:nvCxnSpPr>
        <p:spPr>
          <a:xfrm>
            <a:off x="3457674" y="1525886"/>
            <a:ext cx="9137" cy="61422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242">
            <a:extLst>
              <a:ext uri="{FF2B5EF4-FFF2-40B4-BE49-F238E27FC236}">
                <a16:creationId xmlns:a16="http://schemas.microsoft.com/office/drawing/2014/main" id="{DF61864B-8D4C-4C02-A92F-1501DA6EBAC6}"/>
              </a:ext>
            </a:extLst>
          </p:cNvPr>
          <p:cNvCxnSpPr>
            <a:stCxn id="179" idx="2"/>
            <a:endCxn id="127" idx="0"/>
          </p:cNvCxnSpPr>
          <p:nvPr/>
        </p:nvCxnSpPr>
        <p:spPr>
          <a:xfrm flipH="1">
            <a:off x="7573426" y="1525886"/>
            <a:ext cx="1" cy="6142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83C8398-B81E-4DA1-ADA5-247D78AECEC4}"/>
              </a:ext>
            </a:extLst>
          </p:cNvPr>
          <p:cNvSpPr txBox="1"/>
          <p:nvPr/>
        </p:nvSpPr>
        <p:spPr>
          <a:xfrm>
            <a:off x="8636506" y="1232509"/>
            <a:ext cx="4555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else</a:t>
            </a:r>
            <a:endParaRPr lang="en-US" sz="13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AFA7825-6A88-4328-A25E-EB098B81ADF6}"/>
              </a:ext>
            </a:extLst>
          </p:cNvPr>
          <p:cNvSpPr txBox="1"/>
          <p:nvPr/>
        </p:nvSpPr>
        <p:spPr>
          <a:xfrm>
            <a:off x="10258758" y="1228236"/>
            <a:ext cx="94769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SENTENCIA</a:t>
            </a:r>
            <a:endParaRPr lang="en-US" sz="1300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C5836B1-BC10-43E2-BD4D-B3C0B0E5EE46}"/>
              </a:ext>
            </a:extLst>
          </p:cNvPr>
          <p:cNvSpPr txBox="1"/>
          <p:nvPr/>
        </p:nvSpPr>
        <p:spPr>
          <a:xfrm>
            <a:off x="9527995" y="1232265"/>
            <a:ext cx="2375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{</a:t>
            </a:r>
            <a:endParaRPr lang="en-US" sz="1300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9046E9D-5424-4CA1-B77D-BACA94216D02}"/>
              </a:ext>
            </a:extLst>
          </p:cNvPr>
          <p:cNvSpPr txBox="1"/>
          <p:nvPr/>
        </p:nvSpPr>
        <p:spPr>
          <a:xfrm>
            <a:off x="11813279" y="1236482"/>
            <a:ext cx="2375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}</a:t>
            </a:r>
            <a:endParaRPr lang="en-US" sz="1300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0F9DBBB-67D1-42E2-A6EC-C7BEB121D3FA}"/>
              </a:ext>
            </a:extLst>
          </p:cNvPr>
          <p:cNvCxnSpPr>
            <a:stCxn id="4" idx="2"/>
            <a:endCxn id="68" idx="0"/>
          </p:cNvCxnSpPr>
          <p:nvPr/>
        </p:nvCxnSpPr>
        <p:spPr>
          <a:xfrm>
            <a:off x="5861832" y="454375"/>
            <a:ext cx="3002461" cy="77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81F0976-6026-4B64-8F20-14B8891EA487}"/>
              </a:ext>
            </a:extLst>
          </p:cNvPr>
          <p:cNvCxnSpPr>
            <a:stCxn id="4" idx="2"/>
            <a:endCxn id="71" idx="0"/>
          </p:cNvCxnSpPr>
          <p:nvPr/>
        </p:nvCxnSpPr>
        <p:spPr>
          <a:xfrm>
            <a:off x="5861832" y="454375"/>
            <a:ext cx="3784946" cy="77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37590ED-D4AA-41D7-ADCF-99337230E2BE}"/>
              </a:ext>
            </a:extLst>
          </p:cNvPr>
          <p:cNvCxnSpPr>
            <a:stCxn id="4" idx="2"/>
            <a:endCxn id="70" idx="0"/>
          </p:cNvCxnSpPr>
          <p:nvPr/>
        </p:nvCxnSpPr>
        <p:spPr>
          <a:xfrm>
            <a:off x="5861832" y="454375"/>
            <a:ext cx="4870774" cy="773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A23BA2B-19D0-41E4-96AD-96FE322C5F2D}"/>
              </a:ext>
            </a:extLst>
          </p:cNvPr>
          <p:cNvCxnSpPr>
            <a:stCxn id="4" idx="2"/>
            <a:endCxn id="72" idx="0"/>
          </p:cNvCxnSpPr>
          <p:nvPr/>
        </p:nvCxnSpPr>
        <p:spPr>
          <a:xfrm>
            <a:off x="5861832" y="454375"/>
            <a:ext cx="6070230" cy="78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C793DF23-2C78-4292-B252-312B6AB46AD5}"/>
              </a:ext>
            </a:extLst>
          </p:cNvPr>
          <p:cNvSpPr/>
          <p:nvPr/>
        </p:nvSpPr>
        <p:spPr>
          <a:xfrm>
            <a:off x="10447046" y="2140109"/>
            <a:ext cx="57111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300" dirty="0"/>
              <a:t>COUT</a:t>
            </a:r>
            <a:endParaRPr lang="en-US" sz="1300" dirty="0"/>
          </a:p>
        </p:txBody>
      </p:sp>
      <p:sp>
        <p:nvSpPr>
          <p:cNvPr id="173" name="Rectángulo 172">
            <a:extLst>
              <a:ext uri="{FF2B5EF4-FFF2-40B4-BE49-F238E27FC236}">
                <a16:creationId xmlns:a16="http://schemas.microsoft.com/office/drawing/2014/main" id="{62EAB576-0F13-4ABB-B435-9CD1F4F020BB}"/>
              </a:ext>
            </a:extLst>
          </p:cNvPr>
          <p:cNvSpPr/>
          <p:nvPr/>
        </p:nvSpPr>
        <p:spPr>
          <a:xfrm>
            <a:off x="11110689" y="3048541"/>
            <a:ext cx="66511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SALIDA</a:t>
            </a:r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21EB1200-4617-4E51-BE2D-4720905BD3DA}"/>
              </a:ext>
            </a:extLst>
          </p:cNvPr>
          <p:cNvSpPr/>
          <p:nvPr/>
        </p:nvSpPr>
        <p:spPr>
          <a:xfrm>
            <a:off x="9931742" y="3032049"/>
            <a:ext cx="56708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cout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679740DA-23CA-46B4-8E6B-945B9C30DE41}"/>
              </a:ext>
            </a:extLst>
          </p:cNvPr>
          <p:cNvSpPr/>
          <p:nvPr/>
        </p:nvSpPr>
        <p:spPr>
          <a:xfrm>
            <a:off x="10591662" y="3032049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&lt;&lt;</a:t>
            </a:r>
          </a:p>
        </p:txBody>
      </p: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D4727957-3845-4EFA-B983-56708DE47643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flipH="1">
            <a:off x="10215285" y="2432497"/>
            <a:ext cx="517320" cy="5995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4CE9D7C0-78CA-4069-81AB-8A260055674C}"/>
              </a:ext>
            </a:extLst>
          </p:cNvPr>
          <p:cNvCxnSpPr>
            <a:stCxn id="172" idx="2"/>
            <a:endCxn id="175" idx="0"/>
          </p:cNvCxnSpPr>
          <p:nvPr/>
        </p:nvCxnSpPr>
        <p:spPr>
          <a:xfrm>
            <a:off x="10732605" y="2432497"/>
            <a:ext cx="34746" cy="5995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72117F98-7AF1-4ABD-B29F-F8B397E718F5}"/>
              </a:ext>
            </a:extLst>
          </p:cNvPr>
          <p:cNvCxnSpPr>
            <a:stCxn id="172" idx="2"/>
            <a:endCxn id="173" idx="0"/>
          </p:cNvCxnSpPr>
          <p:nvPr/>
        </p:nvCxnSpPr>
        <p:spPr>
          <a:xfrm>
            <a:off x="10732605" y="2432497"/>
            <a:ext cx="710643" cy="616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E4C869A0-308A-4023-BEDE-46123981E7AA}"/>
              </a:ext>
            </a:extLst>
          </p:cNvPr>
          <p:cNvSpPr/>
          <p:nvPr/>
        </p:nvSpPr>
        <p:spPr>
          <a:xfrm>
            <a:off x="9979931" y="5187851"/>
            <a:ext cx="221599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 smtClean="0"/>
              <a:t>“Contrasenia </a:t>
            </a:r>
            <a:r>
              <a:rPr lang="en-US" sz="1300" dirty="0"/>
              <a:t>incorrecta</a:t>
            </a:r>
            <a:r>
              <a:rPr lang="en-US" sz="1300" dirty="0" smtClean="0"/>
              <a:t>.”</a:t>
            </a:r>
            <a:endParaRPr lang="en-US" sz="1300" dirty="0"/>
          </a:p>
        </p:txBody>
      </p: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538BD624-C2C4-4E51-84BC-5D832EC7597C}"/>
              </a:ext>
            </a:extLst>
          </p:cNvPr>
          <p:cNvCxnSpPr>
            <a:stCxn id="70" idx="2"/>
            <a:endCxn id="172" idx="0"/>
          </p:cNvCxnSpPr>
          <p:nvPr/>
        </p:nvCxnSpPr>
        <p:spPr>
          <a:xfrm flipH="1">
            <a:off x="10732605" y="1520624"/>
            <a:ext cx="1" cy="61948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84DCC2E0-F8F1-453B-9DFA-9849578464DC}"/>
              </a:ext>
            </a:extLst>
          </p:cNvPr>
          <p:cNvCxnSpPr>
            <a:stCxn id="127" idx="2"/>
            <a:endCxn id="209" idx="0"/>
          </p:cNvCxnSpPr>
          <p:nvPr/>
        </p:nvCxnSpPr>
        <p:spPr>
          <a:xfrm>
            <a:off x="7573426" y="2432497"/>
            <a:ext cx="1326713" cy="61162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172B619A-1EE4-4A27-9BDB-5C49B261AD8D}"/>
              </a:ext>
            </a:extLst>
          </p:cNvPr>
          <p:cNvCxnSpPr>
            <a:stCxn id="172" idx="2"/>
            <a:endCxn id="211" idx="0"/>
          </p:cNvCxnSpPr>
          <p:nvPr/>
        </p:nvCxnSpPr>
        <p:spPr>
          <a:xfrm>
            <a:off x="10732605" y="2432497"/>
            <a:ext cx="1198562" cy="6116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6B7A3618-4965-44EF-AFBC-C46BD53F17D6}"/>
              </a:ext>
            </a:extLst>
          </p:cNvPr>
          <p:cNvSpPr txBox="1"/>
          <p:nvPr/>
        </p:nvSpPr>
        <p:spPr>
          <a:xfrm>
            <a:off x="4908354" y="4291882"/>
            <a:ext cx="1302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STRING_LITERAL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2A72AB1E-A22B-44CC-95E2-98F7142578AA}"/>
              </a:ext>
            </a:extLst>
          </p:cNvPr>
          <p:cNvSpPr/>
          <p:nvPr/>
        </p:nvSpPr>
        <p:spPr>
          <a:xfrm>
            <a:off x="5047004" y="5187851"/>
            <a:ext cx="102510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 smtClean="0"/>
              <a:t>“myClave”</a:t>
            </a:r>
            <a:endParaRPr lang="en-US" sz="1300" dirty="0"/>
          </a:p>
        </p:txBody>
      </p:sp>
      <p:cxnSp>
        <p:nvCxnSpPr>
          <p:cNvPr id="79" name="Conector recto 78"/>
          <p:cNvCxnSpPr>
            <a:stCxn id="77" idx="2"/>
            <a:endCxn id="78" idx="0"/>
          </p:cNvCxnSpPr>
          <p:nvPr/>
        </p:nvCxnSpPr>
        <p:spPr>
          <a:xfrm>
            <a:off x="5559558" y="4584270"/>
            <a:ext cx="0" cy="6035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ángulo 208">
            <a:extLst>
              <a:ext uri="{FF2B5EF4-FFF2-40B4-BE49-F238E27FC236}">
                <a16:creationId xmlns:a16="http://schemas.microsoft.com/office/drawing/2014/main" id="{AF342409-E0A6-49F1-981C-2B764E2F8544}"/>
              </a:ext>
            </a:extLst>
          </p:cNvPr>
          <p:cNvSpPr/>
          <p:nvPr/>
        </p:nvSpPr>
        <p:spPr>
          <a:xfrm>
            <a:off x="8785364" y="3044122"/>
            <a:ext cx="22955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300" dirty="0"/>
              <a:t>;</a:t>
            </a:r>
            <a:endParaRPr lang="en-US" sz="1300" dirty="0"/>
          </a:p>
        </p:txBody>
      </p: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AF342409-E0A6-49F1-981C-2B764E2F8544}"/>
              </a:ext>
            </a:extLst>
          </p:cNvPr>
          <p:cNvSpPr/>
          <p:nvPr/>
        </p:nvSpPr>
        <p:spPr>
          <a:xfrm>
            <a:off x="11816392" y="3044122"/>
            <a:ext cx="22955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300" dirty="0"/>
              <a:t>;</a:t>
            </a:r>
            <a:endParaRPr lang="en-US" sz="1300" dirty="0"/>
          </a:p>
        </p:txBody>
      </p:sp>
      <p:sp>
        <p:nvSpPr>
          <p:cNvPr id="255" name="CuadroTexto 254">
            <a:extLst>
              <a:ext uri="{FF2B5EF4-FFF2-40B4-BE49-F238E27FC236}">
                <a16:creationId xmlns:a16="http://schemas.microsoft.com/office/drawing/2014/main" id="{6B7A3618-4965-44EF-AFBC-C46BD53F17D6}"/>
              </a:ext>
            </a:extLst>
          </p:cNvPr>
          <p:cNvSpPr txBox="1"/>
          <p:nvPr/>
        </p:nvSpPr>
        <p:spPr>
          <a:xfrm>
            <a:off x="7695943" y="4291882"/>
            <a:ext cx="1302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STRING_LITERAL</a:t>
            </a:r>
          </a:p>
        </p:txBody>
      </p:sp>
      <p:sp>
        <p:nvSpPr>
          <p:cNvPr id="256" name="CuadroTexto 255">
            <a:extLst>
              <a:ext uri="{FF2B5EF4-FFF2-40B4-BE49-F238E27FC236}">
                <a16:creationId xmlns:a16="http://schemas.microsoft.com/office/drawing/2014/main" id="{6B7A3618-4965-44EF-AFBC-C46BD53F17D6}"/>
              </a:ext>
            </a:extLst>
          </p:cNvPr>
          <p:cNvSpPr txBox="1"/>
          <p:nvPr/>
        </p:nvSpPr>
        <p:spPr>
          <a:xfrm>
            <a:off x="10792044" y="4266986"/>
            <a:ext cx="1302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STRING_LITERAL</a:t>
            </a:r>
          </a:p>
        </p:txBody>
      </p:sp>
      <p:cxnSp>
        <p:nvCxnSpPr>
          <p:cNvPr id="258" name="Conector recto 257"/>
          <p:cNvCxnSpPr>
            <a:stCxn id="193" idx="2"/>
            <a:endCxn id="77" idx="0"/>
          </p:cNvCxnSpPr>
          <p:nvPr/>
        </p:nvCxnSpPr>
        <p:spPr>
          <a:xfrm>
            <a:off x="5559558" y="3340945"/>
            <a:ext cx="0" cy="9509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recto 259"/>
          <p:cNvCxnSpPr>
            <a:stCxn id="128" idx="2"/>
            <a:endCxn id="255" idx="0"/>
          </p:cNvCxnSpPr>
          <p:nvPr/>
        </p:nvCxnSpPr>
        <p:spPr>
          <a:xfrm>
            <a:off x="8347147" y="3344773"/>
            <a:ext cx="0" cy="94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cto 261"/>
          <p:cNvCxnSpPr>
            <a:stCxn id="173" idx="2"/>
            <a:endCxn id="256" idx="0"/>
          </p:cNvCxnSpPr>
          <p:nvPr/>
        </p:nvCxnSpPr>
        <p:spPr>
          <a:xfrm>
            <a:off x="11443248" y="3340929"/>
            <a:ext cx="0" cy="92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263"/>
          <p:cNvCxnSpPr>
            <a:stCxn id="255" idx="2"/>
            <a:endCxn id="152" idx="0"/>
          </p:cNvCxnSpPr>
          <p:nvPr/>
        </p:nvCxnSpPr>
        <p:spPr>
          <a:xfrm>
            <a:off x="8347147" y="4584270"/>
            <a:ext cx="0" cy="6035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265"/>
          <p:cNvCxnSpPr/>
          <p:nvPr/>
        </p:nvCxnSpPr>
        <p:spPr>
          <a:xfrm flipH="1">
            <a:off x="11053110" y="4530705"/>
            <a:ext cx="355322" cy="62847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5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47</Words>
  <Application>Microsoft Office PowerPoint</Application>
  <PresentationFormat>Panorámica</PresentationFormat>
  <Paragraphs>37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16</cp:revision>
  <dcterms:created xsi:type="dcterms:W3CDTF">2022-07-18T20:57:22Z</dcterms:created>
  <dcterms:modified xsi:type="dcterms:W3CDTF">2022-08-02T02:41:49Z</dcterms:modified>
</cp:coreProperties>
</file>