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D2B893-262D-400E-BD32-A4C0BE95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83" y="3429000"/>
            <a:ext cx="9530034" cy="22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39380" y="114221"/>
            <a:ext cx="3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IF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18441" y="123967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If</a:t>
            </a:r>
            <a:endParaRPr lang="en-U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275224" y="1239677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(</a:t>
            </a:r>
            <a:endParaRPr lang="en-U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697794" y="1233606"/>
            <a:ext cx="2695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SENTENCIA_BOOLEANA_ANIDADA</a:t>
            </a:r>
            <a:endParaRPr lang="en-U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801160" y="1231696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)</a:t>
            </a:r>
            <a:endParaRPr lang="en-US" sz="14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1172490" y="483553"/>
            <a:ext cx="4944761" cy="75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2394808" y="483553"/>
            <a:ext cx="3722443" cy="75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5045696" y="483553"/>
            <a:ext cx="1071555" cy="75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6117251" y="483553"/>
            <a:ext cx="803493" cy="74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CEF9BEE9-91B4-47FB-9142-C9F992CD00F8}"/>
              </a:ext>
            </a:extLst>
          </p:cNvPr>
          <p:cNvSpPr/>
          <p:nvPr/>
        </p:nvSpPr>
        <p:spPr>
          <a:xfrm>
            <a:off x="8665164" y="2118446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COUT</a:t>
            </a:r>
            <a:endParaRPr lang="en-US" sz="1400" dirty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61C162D9-6C59-455C-9631-67159A2FDBDC}"/>
              </a:ext>
            </a:extLst>
          </p:cNvPr>
          <p:cNvSpPr/>
          <p:nvPr/>
        </p:nvSpPr>
        <p:spPr>
          <a:xfrm>
            <a:off x="9569264" y="3301305"/>
            <a:ext cx="10154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SALIDA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BDE1CFC-DCAB-432B-ACD1-5BBF9055F1C2}"/>
              </a:ext>
            </a:extLst>
          </p:cNvPr>
          <p:cNvSpPr/>
          <p:nvPr/>
        </p:nvSpPr>
        <p:spPr>
          <a:xfrm>
            <a:off x="7858022" y="3299327"/>
            <a:ext cx="783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cout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F342409-E0A6-49F1-981C-2B764E2F8544}"/>
              </a:ext>
            </a:extLst>
          </p:cNvPr>
          <p:cNvSpPr/>
          <p:nvPr/>
        </p:nvSpPr>
        <p:spPr>
          <a:xfrm>
            <a:off x="8686563" y="3299328"/>
            <a:ext cx="527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&lt;&lt;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A3334AB-AB99-4C96-A473-C8D67898883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 flipH="1">
            <a:off x="8249686" y="2426223"/>
            <a:ext cx="716202" cy="87310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7DB6D50-CEEA-4CAB-B452-30C991B89170}"/>
              </a:ext>
            </a:extLst>
          </p:cNvPr>
          <p:cNvCxnSpPr>
            <a:stCxn id="127" idx="2"/>
            <a:endCxn id="130" idx="0"/>
          </p:cNvCxnSpPr>
          <p:nvPr/>
        </p:nvCxnSpPr>
        <p:spPr>
          <a:xfrm flipH="1">
            <a:off x="8950087" y="2426223"/>
            <a:ext cx="15801" cy="87310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00E3342-00CE-4FCA-BC4F-D279A1889BBD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8965888" y="2426223"/>
            <a:ext cx="1111077" cy="8750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2167700-BFC8-4F17-B04F-95D80F435B3E}"/>
              </a:ext>
            </a:extLst>
          </p:cNvPr>
          <p:cNvCxnSpPr>
            <a:cxnSpLocks/>
            <a:stCxn id="128" idx="2"/>
            <a:endCxn id="126" idx="0"/>
          </p:cNvCxnSpPr>
          <p:nvPr/>
        </p:nvCxnSpPr>
        <p:spPr>
          <a:xfrm>
            <a:off x="10076965" y="3609082"/>
            <a:ext cx="0" cy="66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8D02076-9C24-47CE-A068-697E3A82032F}"/>
              </a:ext>
            </a:extLst>
          </p:cNvPr>
          <p:cNvSpPr txBox="1"/>
          <p:nvPr/>
        </p:nvSpPr>
        <p:spPr>
          <a:xfrm>
            <a:off x="8462385" y="124139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SENTENCIA</a:t>
            </a:r>
            <a:endParaRPr lang="en-US" sz="1400" dirty="0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08FF05C-B3BC-45CC-BACE-CA335E471739}"/>
              </a:ext>
            </a:extLst>
          </p:cNvPr>
          <p:cNvSpPr txBox="1"/>
          <p:nvPr/>
        </p:nvSpPr>
        <p:spPr>
          <a:xfrm>
            <a:off x="7237572" y="1239677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{</a:t>
            </a:r>
            <a:endParaRPr lang="en-US" sz="1400" dirty="0"/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76D091FA-B0B6-4A88-92FF-0D30CFD7DAF5}"/>
              </a:ext>
            </a:extLst>
          </p:cNvPr>
          <p:cNvSpPr txBox="1"/>
          <p:nvPr/>
        </p:nvSpPr>
        <p:spPr>
          <a:xfrm>
            <a:off x="10928156" y="1239677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}</a:t>
            </a:r>
            <a:endParaRPr lang="en-US" sz="1400" dirty="0"/>
          </a:p>
        </p:txBody>
      </p:sp>
      <p:sp>
        <p:nvSpPr>
          <p:cNvPr id="183" name="Subtítulo 2">
            <a:extLst>
              <a:ext uri="{FF2B5EF4-FFF2-40B4-BE49-F238E27FC236}">
                <a16:creationId xmlns:a16="http://schemas.microsoft.com/office/drawing/2014/main" id="{091402AF-634B-4CA0-A73C-5C0596759C59}"/>
              </a:ext>
            </a:extLst>
          </p:cNvPr>
          <p:cNvSpPr txBox="1">
            <a:spLocks/>
          </p:cNvSpPr>
          <p:nvPr/>
        </p:nvSpPr>
        <p:spPr>
          <a:xfrm>
            <a:off x="10934451" y="3301306"/>
            <a:ext cx="210554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;</a:t>
            </a:r>
            <a:endParaRPr lang="en-US" sz="1400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FBB53540-62DC-4E05-B620-9772519B9058}"/>
              </a:ext>
            </a:extLst>
          </p:cNvPr>
          <p:cNvSpPr txBox="1"/>
          <p:nvPr/>
        </p:nvSpPr>
        <p:spPr>
          <a:xfrm>
            <a:off x="3581832" y="2118446"/>
            <a:ext cx="292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SENTENCIA_BOOLEANA_COMPUESTA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D252598C-EB3F-45B2-8EED-6FF9A5C873B2}"/>
              </a:ext>
            </a:extLst>
          </p:cNvPr>
          <p:cNvSpPr txBox="1"/>
          <p:nvPr/>
        </p:nvSpPr>
        <p:spPr>
          <a:xfrm>
            <a:off x="191639" y="3301307"/>
            <a:ext cx="2543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SENTENCIA_BOOLEANA_SIMPLE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4915070" y="3301307"/>
            <a:ext cx="2543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SENTENCIA_BOOLEANA_SIMPLE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77F99185-B3E6-402F-A1C6-E6A6B60D6998}"/>
              </a:ext>
            </a:extLst>
          </p:cNvPr>
          <p:cNvSpPr txBox="1"/>
          <p:nvPr/>
        </p:nvSpPr>
        <p:spPr>
          <a:xfrm>
            <a:off x="2877999" y="3301307"/>
            <a:ext cx="224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OPERADOR_RELACIONAL</a:t>
            </a:r>
            <a:endParaRPr lang="en-US" sz="14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443E66DA-0C55-4A66-8C73-269BA6D49602}"/>
              </a:ext>
            </a:extLst>
          </p:cNvPr>
          <p:cNvCxnSpPr>
            <a:stCxn id="191" idx="2"/>
            <a:endCxn id="192" idx="0"/>
          </p:cNvCxnSpPr>
          <p:nvPr/>
        </p:nvCxnSpPr>
        <p:spPr>
          <a:xfrm flipH="1">
            <a:off x="1463622" y="2426223"/>
            <a:ext cx="3582073" cy="8750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FC0DFCE8-084B-4D0F-86DF-77942EA9E2C8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flipH="1">
            <a:off x="3998550" y="2426223"/>
            <a:ext cx="1047145" cy="8750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50621105-B07A-46E1-9DF7-1C87C2197C6A}"/>
              </a:ext>
            </a:extLst>
          </p:cNvPr>
          <p:cNvCxnSpPr>
            <a:stCxn id="191" idx="2"/>
            <a:endCxn id="193" idx="0"/>
          </p:cNvCxnSpPr>
          <p:nvPr/>
        </p:nvCxnSpPr>
        <p:spPr>
          <a:xfrm>
            <a:off x="5045695" y="2426223"/>
            <a:ext cx="1141358" cy="8750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C1B7107-4AC0-459D-A94C-9F938C1C344C}"/>
              </a:ext>
            </a:extLst>
          </p:cNvPr>
          <p:cNvSpPr/>
          <p:nvPr/>
        </p:nvSpPr>
        <p:spPr>
          <a:xfrm>
            <a:off x="714122" y="4333964"/>
            <a:ext cx="1499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IDENTIFICADORES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50B5D32-F352-4EA8-A199-B06828500C5E}"/>
              </a:ext>
            </a:extLst>
          </p:cNvPr>
          <p:cNvSpPr txBox="1"/>
          <p:nvPr/>
        </p:nvSpPr>
        <p:spPr>
          <a:xfrm>
            <a:off x="1022732" y="5207327"/>
            <a:ext cx="88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6D2F934E-4F58-472D-AA5C-8FE4E9A73C6F}"/>
              </a:ext>
            </a:extLst>
          </p:cNvPr>
          <p:cNvSpPr txBox="1"/>
          <p:nvPr/>
        </p:nvSpPr>
        <p:spPr>
          <a:xfrm>
            <a:off x="3830113" y="43339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==</a:t>
            </a:r>
            <a:endParaRPr lang="en-US" sz="1400" dirty="0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F3DEE600-F754-4F47-97F8-389CE20A6DEB}"/>
              </a:ext>
            </a:extLst>
          </p:cNvPr>
          <p:cNvCxnSpPr>
            <a:stCxn id="194" idx="2"/>
            <a:endCxn id="200" idx="0"/>
          </p:cNvCxnSpPr>
          <p:nvPr/>
        </p:nvCxnSpPr>
        <p:spPr>
          <a:xfrm>
            <a:off x="3998550" y="3609084"/>
            <a:ext cx="13664" cy="7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23DFC968-E12D-42F7-BF50-823BAB63EB42}"/>
              </a:ext>
            </a:extLst>
          </p:cNvPr>
          <p:cNvCxnSpPr>
            <a:stCxn id="192" idx="2"/>
            <a:endCxn id="198" idx="0"/>
          </p:cNvCxnSpPr>
          <p:nvPr/>
        </p:nvCxnSpPr>
        <p:spPr>
          <a:xfrm>
            <a:off x="1463622" y="3609084"/>
            <a:ext cx="0" cy="7248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2D1682D5-3916-451D-B7DF-43C88BFFDAFB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>
            <a:off x="1463622" y="4641741"/>
            <a:ext cx="0" cy="565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C631977C-E4EC-4056-9FBC-43B11FCAEEF0}"/>
              </a:ext>
            </a:extLst>
          </p:cNvPr>
          <p:cNvCxnSpPr>
            <a:stCxn id="193" idx="2"/>
            <a:endCxn id="83" idx="0"/>
          </p:cNvCxnSpPr>
          <p:nvPr/>
        </p:nvCxnSpPr>
        <p:spPr>
          <a:xfrm>
            <a:off x="6187053" y="3609084"/>
            <a:ext cx="0" cy="66564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F8A68D60-1095-454F-84A3-6C802249D3A7}"/>
              </a:ext>
            </a:extLst>
          </p:cNvPr>
          <p:cNvCxnSpPr>
            <a:stCxn id="4" idx="2"/>
            <a:endCxn id="180" idx="0"/>
          </p:cNvCxnSpPr>
          <p:nvPr/>
        </p:nvCxnSpPr>
        <p:spPr>
          <a:xfrm>
            <a:off x="6117251" y="483553"/>
            <a:ext cx="1240707" cy="75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4B38BCE6-7BFD-4FAC-8EA8-9EA45D60D89A}"/>
              </a:ext>
            </a:extLst>
          </p:cNvPr>
          <p:cNvCxnSpPr>
            <a:stCxn id="4" idx="2"/>
            <a:endCxn id="179" idx="0"/>
          </p:cNvCxnSpPr>
          <p:nvPr/>
        </p:nvCxnSpPr>
        <p:spPr>
          <a:xfrm>
            <a:off x="6117251" y="483553"/>
            <a:ext cx="2848638" cy="75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91B987CD-454F-4DD0-95C4-1B0CE827BC85}"/>
              </a:ext>
            </a:extLst>
          </p:cNvPr>
          <p:cNvCxnSpPr>
            <a:stCxn id="4" idx="2"/>
            <a:endCxn id="181" idx="0"/>
          </p:cNvCxnSpPr>
          <p:nvPr/>
        </p:nvCxnSpPr>
        <p:spPr>
          <a:xfrm>
            <a:off x="6117251" y="483553"/>
            <a:ext cx="4931291" cy="756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25D3765A-F319-4DB5-BC57-95E3993858EC}"/>
              </a:ext>
            </a:extLst>
          </p:cNvPr>
          <p:cNvCxnSpPr>
            <a:stCxn id="7" idx="2"/>
            <a:endCxn id="191" idx="0"/>
          </p:cNvCxnSpPr>
          <p:nvPr/>
        </p:nvCxnSpPr>
        <p:spPr>
          <a:xfrm flipH="1">
            <a:off x="5045695" y="1541383"/>
            <a:ext cx="1" cy="5770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DF61864B-8D4C-4C02-A92F-1501DA6EBAC6}"/>
              </a:ext>
            </a:extLst>
          </p:cNvPr>
          <p:cNvCxnSpPr>
            <a:stCxn id="179" idx="2"/>
            <a:endCxn id="127" idx="0"/>
          </p:cNvCxnSpPr>
          <p:nvPr/>
        </p:nvCxnSpPr>
        <p:spPr>
          <a:xfrm flipH="1">
            <a:off x="8965888" y="1549174"/>
            <a:ext cx="1" cy="5692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44FCD2F-2A67-4B1D-B280-89001D837CE5}"/>
              </a:ext>
            </a:extLst>
          </p:cNvPr>
          <p:cNvCxnSpPr>
            <a:stCxn id="127" idx="2"/>
            <a:endCxn id="183" idx="0"/>
          </p:cNvCxnSpPr>
          <p:nvPr/>
        </p:nvCxnSpPr>
        <p:spPr>
          <a:xfrm>
            <a:off x="8965888" y="2426223"/>
            <a:ext cx="2073840" cy="87508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5492600" y="4274729"/>
            <a:ext cx="138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STRING_LITERAL</a:t>
            </a:r>
            <a:endParaRPr lang="en-US" sz="14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A72AB1E-A22B-44CC-95E2-98F7142578AA}"/>
              </a:ext>
            </a:extLst>
          </p:cNvPr>
          <p:cNvSpPr/>
          <p:nvPr/>
        </p:nvSpPr>
        <p:spPr>
          <a:xfrm>
            <a:off x="5674499" y="5207328"/>
            <a:ext cx="1025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“myClave”</a:t>
            </a:r>
            <a:endParaRPr lang="en-US" sz="1400" dirty="0"/>
          </a:p>
        </p:txBody>
      </p:sp>
      <p:cxnSp>
        <p:nvCxnSpPr>
          <p:cNvPr id="82" name="Conector recto 81"/>
          <p:cNvCxnSpPr>
            <a:stCxn id="83" idx="2"/>
            <a:endCxn id="86" idx="0"/>
          </p:cNvCxnSpPr>
          <p:nvPr/>
        </p:nvCxnSpPr>
        <p:spPr>
          <a:xfrm>
            <a:off x="6187053" y="4582506"/>
            <a:ext cx="0" cy="62482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9382512" y="4272195"/>
            <a:ext cx="1388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STRING_LITERAL</a:t>
            </a:r>
            <a:endParaRPr lang="en-US" sz="1400" dirty="0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2FEBA33C-2F21-4372-A768-26C9749BA1B8}"/>
              </a:ext>
            </a:extLst>
          </p:cNvPr>
          <p:cNvSpPr/>
          <p:nvPr/>
        </p:nvSpPr>
        <p:spPr>
          <a:xfrm>
            <a:off x="8678521" y="5207328"/>
            <a:ext cx="2796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“Contrasenia </a:t>
            </a:r>
            <a:r>
              <a:rPr lang="en-US" sz="1400" dirty="0"/>
              <a:t>correcta. </a:t>
            </a:r>
            <a:r>
              <a:rPr lang="en-US" sz="1400" dirty="0" smtClean="0"/>
              <a:t>Bienvenido”</a:t>
            </a:r>
            <a:endParaRPr lang="en-US" sz="1400" dirty="0"/>
          </a:p>
        </p:txBody>
      </p:sp>
      <p:cxnSp>
        <p:nvCxnSpPr>
          <p:cNvPr id="88" name="Conector recto 87"/>
          <p:cNvCxnSpPr>
            <a:stCxn id="126" idx="2"/>
            <a:endCxn id="132" idx="0"/>
          </p:cNvCxnSpPr>
          <p:nvPr/>
        </p:nvCxnSpPr>
        <p:spPr>
          <a:xfrm>
            <a:off x="10076965" y="4579972"/>
            <a:ext cx="0" cy="6273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15</cp:revision>
  <dcterms:created xsi:type="dcterms:W3CDTF">2022-07-18T20:57:22Z</dcterms:created>
  <dcterms:modified xsi:type="dcterms:W3CDTF">2022-08-02T02:07:05Z</dcterms:modified>
</cp:coreProperties>
</file>