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6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4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8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6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5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0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4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955302">
            <a:off x="3851637" y="1802773"/>
            <a:ext cx="448872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SENTENCIA</a:t>
            </a:r>
          </a:p>
          <a:p>
            <a:pPr algn="ctr"/>
            <a:r>
              <a:rPr lang="es-E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PRINTF</a:t>
            </a: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6591" y="5219158"/>
            <a:ext cx="9665367" cy="10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53248" y="612720"/>
            <a:ext cx="94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PRINTF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91874" y="2326439"/>
            <a:ext cx="657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printf</a:t>
            </a:r>
            <a:endParaRPr lang="en-US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501496" y="2326439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(</a:t>
            </a:r>
            <a:endParaRPr lang="en-US" sz="1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905861" y="2329055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)</a:t>
            </a:r>
            <a:endParaRPr lang="en-US" sz="1400" dirty="0"/>
          </a:p>
        </p:txBody>
      </p:sp>
      <p:cxnSp>
        <p:nvCxnSpPr>
          <p:cNvPr id="18" name="Conector recto 17"/>
          <p:cNvCxnSpPr>
            <a:cxnSpLocks/>
            <a:stCxn id="4" idx="2"/>
            <a:endCxn id="5" idx="0"/>
          </p:cNvCxnSpPr>
          <p:nvPr/>
        </p:nvCxnSpPr>
        <p:spPr>
          <a:xfrm flipH="1">
            <a:off x="620594" y="982052"/>
            <a:ext cx="5503717" cy="134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cxnSpLocks/>
            <a:stCxn id="4" idx="2"/>
            <a:endCxn id="6" idx="0"/>
          </p:cNvCxnSpPr>
          <p:nvPr/>
        </p:nvCxnSpPr>
        <p:spPr>
          <a:xfrm flipH="1">
            <a:off x="1621080" y="982052"/>
            <a:ext cx="4503231" cy="134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  <a:stCxn id="4" idx="2"/>
            <a:endCxn id="42" idx="0"/>
          </p:cNvCxnSpPr>
          <p:nvPr/>
        </p:nvCxnSpPr>
        <p:spPr>
          <a:xfrm flipH="1">
            <a:off x="3618702" y="982052"/>
            <a:ext cx="2505609" cy="1345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cxnSpLocks/>
            <a:stCxn id="4" idx="2"/>
            <a:endCxn id="8" idx="0"/>
          </p:cNvCxnSpPr>
          <p:nvPr/>
        </p:nvCxnSpPr>
        <p:spPr>
          <a:xfrm>
            <a:off x="6124311" y="982052"/>
            <a:ext cx="4901134" cy="13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8552374" y="2329055"/>
            <a:ext cx="1197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PARAMETROS</a:t>
            </a:r>
            <a:endParaRPr lang="en-US" sz="1400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0AA42E5D-80CC-4FBE-9C18-6C8BE8629ED6}"/>
              </a:ext>
            </a:extLst>
          </p:cNvPr>
          <p:cNvSpPr txBox="1"/>
          <p:nvPr/>
        </p:nvSpPr>
        <p:spPr>
          <a:xfrm>
            <a:off x="11715743" y="2329055"/>
            <a:ext cx="23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;</a:t>
            </a:r>
            <a:endParaRPr lang="en-US" sz="1400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870452A0-AE4C-4F3B-BD86-35B571851858}"/>
              </a:ext>
            </a:extLst>
          </p:cNvPr>
          <p:cNvCxnSpPr>
            <a:stCxn id="4" idx="2"/>
            <a:endCxn id="49" idx="0"/>
          </p:cNvCxnSpPr>
          <p:nvPr/>
        </p:nvCxnSpPr>
        <p:spPr>
          <a:xfrm>
            <a:off x="6124311" y="982052"/>
            <a:ext cx="0" cy="1345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63229BD-8730-4A53-B660-7A3F4FE73A74}"/>
              </a:ext>
            </a:extLst>
          </p:cNvPr>
          <p:cNvCxnSpPr>
            <a:stCxn id="4" idx="2"/>
            <a:endCxn id="76" idx="0"/>
          </p:cNvCxnSpPr>
          <p:nvPr/>
        </p:nvCxnSpPr>
        <p:spPr>
          <a:xfrm>
            <a:off x="6124311" y="982052"/>
            <a:ext cx="3026689" cy="13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0FD0EAD-5775-47DB-9C95-D15D94C22B22}"/>
              </a:ext>
            </a:extLst>
          </p:cNvPr>
          <p:cNvCxnSpPr>
            <a:stCxn id="4" idx="2"/>
            <a:endCxn id="77" idx="0"/>
          </p:cNvCxnSpPr>
          <p:nvPr/>
        </p:nvCxnSpPr>
        <p:spPr>
          <a:xfrm>
            <a:off x="6124311" y="982052"/>
            <a:ext cx="5707810" cy="13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2924249" y="2327914"/>
            <a:ext cx="138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STRING_LITERAL</a:t>
            </a:r>
            <a:endParaRPr lang="en-US" sz="14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62301D9-9676-4EAA-9F17-ABD7C9B93B00}"/>
              </a:ext>
            </a:extLst>
          </p:cNvPr>
          <p:cNvSpPr txBox="1"/>
          <p:nvPr/>
        </p:nvSpPr>
        <p:spPr>
          <a:xfrm>
            <a:off x="6009536" y="2327914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,</a:t>
            </a:r>
            <a:endParaRPr lang="en-US" sz="14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8595771" y="3479724"/>
            <a:ext cx="1197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PARAMETROS</a:t>
            </a:r>
            <a:endParaRPr lang="en-U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8630252" y="4518328"/>
            <a:ext cx="1197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PARAMETROS</a:t>
            </a:r>
            <a:endParaRPr lang="en-U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1145029" y="348267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3.14</a:t>
            </a:r>
            <a:endParaRPr lang="en-US" sz="14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10831346" y="4518328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1234567</a:t>
            </a:r>
            <a:endParaRPr lang="en-US" sz="14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9606867" y="6511885"/>
            <a:ext cx="1367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COMPLEMENTO</a:t>
            </a:r>
            <a:endParaRPr lang="en-US" sz="14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546184" y="5556932"/>
            <a:ext cx="138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STRING_LITERAL</a:t>
            </a:r>
            <a:endParaRPr lang="en-US" sz="1400" dirty="0"/>
          </a:p>
        </p:txBody>
      </p:sp>
      <p:cxnSp>
        <p:nvCxnSpPr>
          <p:cNvPr id="32" name="Conector recto 31"/>
          <p:cNvCxnSpPr>
            <a:stCxn id="76" idx="2"/>
            <a:endCxn id="53" idx="0"/>
          </p:cNvCxnSpPr>
          <p:nvPr/>
        </p:nvCxnSpPr>
        <p:spPr>
          <a:xfrm>
            <a:off x="9151000" y="2636831"/>
            <a:ext cx="43397" cy="84289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76" idx="2"/>
            <a:endCxn id="57" idx="0"/>
          </p:cNvCxnSpPr>
          <p:nvPr/>
        </p:nvCxnSpPr>
        <p:spPr>
          <a:xfrm>
            <a:off x="9150999" y="2636831"/>
            <a:ext cx="2245862" cy="84584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53" idx="2"/>
            <a:endCxn id="55" idx="0"/>
          </p:cNvCxnSpPr>
          <p:nvPr/>
        </p:nvCxnSpPr>
        <p:spPr>
          <a:xfrm>
            <a:off x="9194397" y="3787501"/>
            <a:ext cx="34481" cy="73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53" idx="2"/>
            <a:endCxn id="58" idx="0"/>
          </p:cNvCxnSpPr>
          <p:nvPr/>
        </p:nvCxnSpPr>
        <p:spPr>
          <a:xfrm>
            <a:off x="9194397" y="3787501"/>
            <a:ext cx="2049082" cy="73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55" idx="2"/>
            <a:endCxn id="60" idx="0"/>
          </p:cNvCxnSpPr>
          <p:nvPr/>
        </p:nvCxnSpPr>
        <p:spPr>
          <a:xfrm>
            <a:off x="9228878" y="4826105"/>
            <a:ext cx="11759" cy="7308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60" idx="2"/>
            <a:endCxn id="59" idx="0"/>
          </p:cNvCxnSpPr>
          <p:nvPr/>
        </p:nvCxnSpPr>
        <p:spPr>
          <a:xfrm>
            <a:off x="9240637" y="5864709"/>
            <a:ext cx="1049943" cy="6471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62301D9-9676-4EAA-9F17-ABD7C9B93B00}"/>
              </a:ext>
            </a:extLst>
          </p:cNvPr>
          <p:cNvSpPr txBox="1"/>
          <p:nvPr/>
        </p:nvSpPr>
        <p:spPr>
          <a:xfrm>
            <a:off x="10242361" y="3480511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,</a:t>
            </a:r>
            <a:endParaRPr lang="en-US" sz="1400" dirty="0"/>
          </a:p>
        </p:txBody>
      </p:sp>
      <p:cxnSp>
        <p:nvCxnSpPr>
          <p:cNvPr id="63" name="Conector recto 62"/>
          <p:cNvCxnSpPr>
            <a:stCxn id="76" idx="2"/>
            <a:endCxn id="75" idx="0"/>
          </p:cNvCxnSpPr>
          <p:nvPr/>
        </p:nvCxnSpPr>
        <p:spPr>
          <a:xfrm>
            <a:off x="9151000" y="2636832"/>
            <a:ext cx="1206137" cy="84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62301D9-9676-4EAA-9F17-ABD7C9B93B00}"/>
              </a:ext>
            </a:extLst>
          </p:cNvPr>
          <p:cNvSpPr txBox="1"/>
          <p:nvPr/>
        </p:nvSpPr>
        <p:spPr>
          <a:xfrm>
            <a:off x="10157757" y="4518328"/>
            <a:ext cx="149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,</a:t>
            </a:r>
            <a:endParaRPr lang="en-US" sz="1400" dirty="0"/>
          </a:p>
        </p:txBody>
      </p:sp>
      <p:cxnSp>
        <p:nvCxnSpPr>
          <p:cNvPr id="65" name="Conector recto 64"/>
          <p:cNvCxnSpPr>
            <a:stCxn id="53" idx="2"/>
            <a:endCxn id="78" idx="0"/>
          </p:cNvCxnSpPr>
          <p:nvPr/>
        </p:nvCxnSpPr>
        <p:spPr>
          <a:xfrm>
            <a:off x="9194397" y="3787501"/>
            <a:ext cx="1038323" cy="73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2069738" y="452330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Color</a:t>
            </a:r>
            <a:endParaRPr lang="en-US" sz="1400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11260770" y="6505047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”</a:t>
            </a:r>
            <a:endParaRPr lang="en-US" sz="1400" dirty="0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9110633" y="6513347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“</a:t>
            </a:r>
            <a:endParaRPr lang="en-US" sz="1400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10076002" y="7330343"/>
            <a:ext cx="42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red</a:t>
            </a:r>
            <a:endParaRPr lang="en-US" sz="1400" dirty="0"/>
          </a:p>
        </p:txBody>
      </p:sp>
      <p:cxnSp>
        <p:nvCxnSpPr>
          <p:cNvPr id="73" name="Conector recto 72"/>
          <p:cNvCxnSpPr>
            <a:stCxn id="60" idx="2"/>
            <a:endCxn id="84" idx="0"/>
          </p:cNvCxnSpPr>
          <p:nvPr/>
        </p:nvCxnSpPr>
        <p:spPr>
          <a:xfrm>
            <a:off x="9240637" y="5864709"/>
            <a:ext cx="0" cy="64863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60" idx="2"/>
            <a:endCxn id="83" idx="0"/>
          </p:cNvCxnSpPr>
          <p:nvPr/>
        </p:nvCxnSpPr>
        <p:spPr>
          <a:xfrm>
            <a:off x="9240637" y="5864709"/>
            <a:ext cx="2150137" cy="64033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59" idx="2"/>
            <a:endCxn id="87" idx="0"/>
          </p:cNvCxnSpPr>
          <p:nvPr/>
        </p:nvCxnSpPr>
        <p:spPr>
          <a:xfrm>
            <a:off x="10290580" y="6819662"/>
            <a:ext cx="0" cy="51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stCxn id="42" idx="2"/>
            <a:endCxn id="99" idx="0"/>
          </p:cNvCxnSpPr>
          <p:nvPr/>
        </p:nvCxnSpPr>
        <p:spPr>
          <a:xfrm>
            <a:off x="3618702" y="2635691"/>
            <a:ext cx="0" cy="84403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2934989" y="3479723"/>
            <a:ext cx="1367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COMPLEMENTO</a:t>
            </a:r>
            <a:endParaRPr lang="en-US" sz="1400" dirty="0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4655147" y="3479724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”</a:t>
            </a:r>
            <a:endParaRPr lang="en-US" sz="1400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2205653" y="3479723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“</a:t>
            </a:r>
            <a:endParaRPr lang="en-US" sz="1400" dirty="0"/>
          </a:p>
        </p:txBody>
      </p:sp>
      <p:cxnSp>
        <p:nvCxnSpPr>
          <p:cNvPr id="111" name="Conector recto 110"/>
          <p:cNvCxnSpPr>
            <a:stCxn id="42" idx="2"/>
            <a:endCxn id="101" idx="0"/>
          </p:cNvCxnSpPr>
          <p:nvPr/>
        </p:nvCxnSpPr>
        <p:spPr>
          <a:xfrm flipH="1">
            <a:off x="2335657" y="2635691"/>
            <a:ext cx="1283045" cy="84403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>
            <a:stCxn id="42" idx="2"/>
            <a:endCxn id="100" idx="0"/>
          </p:cNvCxnSpPr>
          <p:nvPr/>
        </p:nvCxnSpPr>
        <p:spPr>
          <a:xfrm>
            <a:off x="3618702" y="2635691"/>
            <a:ext cx="1166449" cy="84403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4915155" y="4518328"/>
            <a:ext cx="1367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COMPLEMENTO</a:t>
            </a:r>
            <a:endParaRPr lang="en-US" sz="1400" dirty="0"/>
          </a:p>
        </p:txBody>
      </p:sp>
      <p:cxnSp>
        <p:nvCxnSpPr>
          <p:cNvPr id="116" name="Conector recto 115"/>
          <p:cNvCxnSpPr>
            <a:stCxn id="99" idx="2"/>
            <a:endCxn id="82" idx="0"/>
          </p:cNvCxnSpPr>
          <p:nvPr/>
        </p:nvCxnSpPr>
        <p:spPr>
          <a:xfrm flipH="1">
            <a:off x="2356836" y="3787500"/>
            <a:ext cx="1261866" cy="735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>
            <a:stCxn id="99" idx="2"/>
            <a:endCxn id="114" idx="0"/>
          </p:cNvCxnSpPr>
          <p:nvPr/>
        </p:nvCxnSpPr>
        <p:spPr>
          <a:xfrm>
            <a:off x="3618702" y="3787500"/>
            <a:ext cx="1980166" cy="7308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2949485" y="4518328"/>
            <a:ext cx="1324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TIPO_ENTRADA</a:t>
            </a:r>
            <a:endParaRPr lang="en-US" sz="1400" dirty="0"/>
          </a:p>
        </p:txBody>
      </p:sp>
      <p:cxnSp>
        <p:nvCxnSpPr>
          <p:cNvPr id="124" name="Conector recto 123"/>
          <p:cNvCxnSpPr>
            <a:stCxn id="99" idx="2"/>
            <a:endCxn id="121" idx="0"/>
          </p:cNvCxnSpPr>
          <p:nvPr/>
        </p:nvCxnSpPr>
        <p:spPr>
          <a:xfrm flipH="1">
            <a:off x="3611974" y="3787500"/>
            <a:ext cx="6728" cy="7308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2493248" y="551510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%</a:t>
            </a:r>
            <a:endParaRPr lang="en-US" sz="1400" dirty="0"/>
          </a:p>
        </p:txBody>
      </p:sp>
      <p:cxnSp>
        <p:nvCxnSpPr>
          <p:cNvPr id="129" name="Conector recto 128"/>
          <p:cNvCxnSpPr>
            <a:stCxn id="121" idx="2"/>
            <a:endCxn id="127" idx="0"/>
          </p:cNvCxnSpPr>
          <p:nvPr/>
        </p:nvCxnSpPr>
        <p:spPr>
          <a:xfrm flipH="1">
            <a:off x="2649701" y="4826105"/>
            <a:ext cx="962273" cy="6890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/>
          <p:cNvSpPr txBox="1"/>
          <p:nvPr/>
        </p:nvSpPr>
        <p:spPr>
          <a:xfrm>
            <a:off x="4072904" y="5556931"/>
            <a:ext cx="82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,Número</a:t>
            </a:r>
            <a:endParaRPr lang="en-US" sz="1400" dirty="0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6435585" y="5515107"/>
            <a:ext cx="1367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COMPLEMENTO</a:t>
            </a:r>
            <a:endParaRPr lang="en-US" sz="1400" dirty="0"/>
          </a:p>
        </p:txBody>
      </p:sp>
      <p:sp>
        <p:nvSpPr>
          <p:cNvPr id="134" name="CuadroTexto 133"/>
          <p:cNvSpPr txBox="1"/>
          <p:nvPr/>
        </p:nvSpPr>
        <p:spPr>
          <a:xfrm>
            <a:off x="4931056" y="5556932"/>
            <a:ext cx="1324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TIPO_ENTRADA</a:t>
            </a:r>
            <a:endParaRPr lang="en-US" sz="1400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4673670" y="6511885"/>
            <a:ext cx="491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%</a:t>
            </a:r>
            <a:endParaRPr lang="en-US" sz="1400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6351767" y="65087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,Pi</a:t>
            </a:r>
            <a:endParaRPr lang="en-US" sz="140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7134408" y="6505048"/>
            <a:ext cx="1324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TIPO_ENTRADA</a:t>
            </a:r>
            <a:endParaRPr lang="en-US" sz="1400" dirty="0"/>
          </a:p>
        </p:txBody>
      </p:sp>
      <p:sp>
        <p:nvSpPr>
          <p:cNvPr id="153" name="CuadroTexto 152"/>
          <p:cNvSpPr txBox="1"/>
          <p:nvPr/>
        </p:nvSpPr>
        <p:spPr>
          <a:xfrm>
            <a:off x="7577312" y="7341100"/>
            <a:ext cx="44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5.2</a:t>
            </a:r>
            <a:endParaRPr lang="en-US" sz="1400" dirty="0"/>
          </a:p>
        </p:txBody>
      </p:sp>
      <p:sp>
        <p:nvSpPr>
          <p:cNvPr id="154" name="CuadroTexto 153"/>
          <p:cNvSpPr txBox="1"/>
          <p:nvPr/>
        </p:nvSpPr>
        <p:spPr>
          <a:xfrm>
            <a:off x="3292816" y="5515107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LETRA</a:t>
            </a:r>
            <a:endParaRPr lang="en-US" sz="1400" dirty="0"/>
          </a:p>
        </p:txBody>
      </p:sp>
      <p:cxnSp>
        <p:nvCxnSpPr>
          <p:cNvPr id="247" name="Conector recto 246"/>
          <p:cNvCxnSpPr>
            <a:stCxn id="114" idx="2"/>
            <a:endCxn id="132" idx="0"/>
          </p:cNvCxnSpPr>
          <p:nvPr/>
        </p:nvCxnSpPr>
        <p:spPr>
          <a:xfrm flipH="1">
            <a:off x="4485998" y="4826105"/>
            <a:ext cx="1112870" cy="73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recto 248"/>
          <p:cNvCxnSpPr>
            <a:stCxn id="114" idx="2"/>
            <a:endCxn id="134" idx="0"/>
          </p:cNvCxnSpPr>
          <p:nvPr/>
        </p:nvCxnSpPr>
        <p:spPr>
          <a:xfrm flipH="1">
            <a:off x="5593545" y="4826105"/>
            <a:ext cx="5323" cy="73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cto 250"/>
          <p:cNvCxnSpPr>
            <a:stCxn id="114" idx="2"/>
            <a:endCxn id="133" idx="0"/>
          </p:cNvCxnSpPr>
          <p:nvPr/>
        </p:nvCxnSpPr>
        <p:spPr>
          <a:xfrm>
            <a:off x="5598868" y="4826105"/>
            <a:ext cx="1520430" cy="68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recto 259"/>
          <p:cNvCxnSpPr>
            <a:stCxn id="121" idx="2"/>
            <a:endCxn id="154" idx="0"/>
          </p:cNvCxnSpPr>
          <p:nvPr/>
        </p:nvCxnSpPr>
        <p:spPr>
          <a:xfrm>
            <a:off x="3611974" y="4826105"/>
            <a:ext cx="0" cy="6890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uadroTexto 260"/>
          <p:cNvSpPr txBox="1"/>
          <p:nvPr/>
        </p:nvSpPr>
        <p:spPr>
          <a:xfrm>
            <a:off x="3484375" y="6511886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</a:t>
            </a:r>
            <a:endParaRPr lang="en-US" sz="1400" dirty="0"/>
          </a:p>
        </p:txBody>
      </p:sp>
      <p:cxnSp>
        <p:nvCxnSpPr>
          <p:cNvPr id="264" name="Conector recto 263"/>
          <p:cNvCxnSpPr>
            <a:stCxn id="154" idx="2"/>
            <a:endCxn id="261" idx="0"/>
          </p:cNvCxnSpPr>
          <p:nvPr/>
        </p:nvCxnSpPr>
        <p:spPr>
          <a:xfrm>
            <a:off x="3611974" y="5822884"/>
            <a:ext cx="0" cy="68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CuadroTexto 276"/>
          <p:cNvSpPr txBox="1"/>
          <p:nvPr/>
        </p:nvSpPr>
        <p:spPr>
          <a:xfrm>
            <a:off x="5275680" y="6511885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LETRA</a:t>
            </a:r>
            <a:endParaRPr lang="en-US" sz="1400" dirty="0"/>
          </a:p>
        </p:txBody>
      </p:sp>
      <p:cxnSp>
        <p:nvCxnSpPr>
          <p:cNvPr id="279" name="Conector recto 278"/>
          <p:cNvCxnSpPr>
            <a:stCxn id="134" idx="2"/>
            <a:endCxn id="144" idx="0"/>
          </p:cNvCxnSpPr>
          <p:nvPr/>
        </p:nvCxnSpPr>
        <p:spPr>
          <a:xfrm flipH="1">
            <a:off x="4919593" y="5864709"/>
            <a:ext cx="673952" cy="64717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280"/>
          <p:cNvCxnSpPr>
            <a:stCxn id="134" idx="2"/>
            <a:endCxn id="277" idx="0"/>
          </p:cNvCxnSpPr>
          <p:nvPr/>
        </p:nvCxnSpPr>
        <p:spPr>
          <a:xfrm>
            <a:off x="5593545" y="5864709"/>
            <a:ext cx="1293" cy="64717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/>
          <p:cNvSpPr txBox="1"/>
          <p:nvPr/>
        </p:nvSpPr>
        <p:spPr>
          <a:xfrm>
            <a:off x="5453923" y="73303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</a:t>
            </a:r>
            <a:endParaRPr lang="en-US" sz="1400" dirty="0"/>
          </a:p>
        </p:txBody>
      </p:sp>
      <p:cxnSp>
        <p:nvCxnSpPr>
          <p:cNvPr id="284" name="Conector recto 283"/>
          <p:cNvCxnSpPr>
            <a:stCxn id="277" idx="2"/>
            <a:endCxn id="282" idx="0"/>
          </p:cNvCxnSpPr>
          <p:nvPr/>
        </p:nvCxnSpPr>
        <p:spPr>
          <a:xfrm flipH="1">
            <a:off x="5593545" y="6819662"/>
            <a:ext cx="1293" cy="51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CuadroTexto 285"/>
          <p:cNvSpPr txBox="1"/>
          <p:nvPr/>
        </p:nvSpPr>
        <p:spPr>
          <a:xfrm>
            <a:off x="6860215" y="7330344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%</a:t>
            </a:r>
            <a:endParaRPr lang="en-US" sz="1400" dirty="0"/>
          </a:p>
        </p:txBody>
      </p:sp>
      <p:sp>
        <p:nvSpPr>
          <p:cNvPr id="287" name="CuadroTexto 286"/>
          <p:cNvSpPr txBox="1"/>
          <p:nvPr/>
        </p:nvSpPr>
        <p:spPr>
          <a:xfrm>
            <a:off x="8246062" y="7341100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LETRA</a:t>
            </a:r>
            <a:endParaRPr lang="en-US" sz="1400" dirty="0"/>
          </a:p>
        </p:txBody>
      </p:sp>
      <p:cxnSp>
        <p:nvCxnSpPr>
          <p:cNvPr id="329" name="Conector recto 328"/>
          <p:cNvCxnSpPr>
            <a:stCxn id="133" idx="2"/>
            <a:endCxn id="147" idx="0"/>
          </p:cNvCxnSpPr>
          <p:nvPr/>
        </p:nvCxnSpPr>
        <p:spPr>
          <a:xfrm flipH="1">
            <a:off x="6533868" y="5822884"/>
            <a:ext cx="585430" cy="68589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>
            <a:stCxn id="133" idx="2"/>
            <a:endCxn id="149" idx="0"/>
          </p:cNvCxnSpPr>
          <p:nvPr/>
        </p:nvCxnSpPr>
        <p:spPr>
          <a:xfrm>
            <a:off x="7119298" y="5822884"/>
            <a:ext cx="677599" cy="6821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CuadroTexto 342"/>
          <p:cNvSpPr txBox="1"/>
          <p:nvPr/>
        </p:nvSpPr>
        <p:spPr>
          <a:xfrm>
            <a:off x="8459386" y="8266719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f</a:t>
            </a:r>
            <a:endParaRPr lang="en-US" sz="1400" dirty="0"/>
          </a:p>
        </p:txBody>
      </p:sp>
      <p:cxnSp>
        <p:nvCxnSpPr>
          <p:cNvPr id="345" name="Conector recto 344"/>
          <p:cNvCxnSpPr>
            <a:stCxn id="149" idx="2"/>
            <a:endCxn id="286" idx="0"/>
          </p:cNvCxnSpPr>
          <p:nvPr/>
        </p:nvCxnSpPr>
        <p:spPr>
          <a:xfrm flipH="1">
            <a:off x="7016668" y="6812825"/>
            <a:ext cx="780229" cy="5175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cto 346"/>
          <p:cNvCxnSpPr>
            <a:stCxn id="149" idx="2"/>
            <a:endCxn id="153" idx="0"/>
          </p:cNvCxnSpPr>
          <p:nvPr/>
        </p:nvCxnSpPr>
        <p:spPr>
          <a:xfrm>
            <a:off x="7796897" y="6812825"/>
            <a:ext cx="2943" cy="5282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cto 348"/>
          <p:cNvCxnSpPr>
            <a:stCxn id="149" idx="2"/>
            <a:endCxn id="287" idx="0"/>
          </p:cNvCxnSpPr>
          <p:nvPr/>
        </p:nvCxnSpPr>
        <p:spPr>
          <a:xfrm>
            <a:off x="7796897" y="6812825"/>
            <a:ext cx="768323" cy="5282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recto 350"/>
          <p:cNvCxnSpPr>
            <a:stCxn id="287" idx="2"/>
            <a:endCxn id="343" idx="0"/>
          </p:cNvCxnSpPr>
          <p:nvPr/>
        </p:nvCxnSpPr>
        <p:spPr>
          <a:xfrm>
            <a:off x="8565220" y="7648877"/>
            <a:ext cx="13750" cy="61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5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44</Words>
  <Application>Microsoft Office PowerPoint</Application>
  <PresentationFormat>Personalizado</PresentationFormat>
  <Paragraphs>42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28</cp:revision>
  <dcterms:created xsi:type="dcterms:W3CDTF">2022-07-18T20:57:22Z</dcterms:created>
  <dcterms:modified xsi:type="dcterms:W3CDTF">2022-08-03T01:26:24Z</dcterms:modified>
</cp:coreProperties>
</file>