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SCANF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4382" y="4301905"/>
            <a:ext cx="5774446" cy="12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11169" y="59662"/>
            <a:ext cx="94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SCANF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589339" y="1423907"/>
            <a:ext cx="8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scanf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747697" y="14239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9114861" y="14159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)</a:t>
            </a:r>
            <a:endParaRPr lang="en-US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1996564" y="428994"/>
            <a:ext cx="4085668" cy="99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  <a:stCxn id="4" idx="2"/>
            <a:endCxn id="6" idx="0"/>
          </p:cNvCxnSpPr>
          <p:nvPr/>
        </p:nvCxnSpPr>
        <p:spPr>
          <a:xfrm flipH="1">
            <a:off x="2875296" y="428994"/>
            <a:ext cx="3206936" cy="99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  <a:stCxn id="4" idx="2"/>
            <a:endCxn id="8" idx="0"/>
          </p:cNvCxnSpPr>
          <p:nvPr/>
        </p:nvCxnSpPr>
        <p:spPr>
          <a:xfrm>
            <a:off x="6082232" y="428994"/>
            <a:ext cx="3160228" cy="98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3006CCB-4CE8-45B2-A0CA-7C8A2B026AD9}"/>
              </a:ext>
            </a:extLst>
          </p:cNvPr>
          <p:cNvSpPr txBox="1"/>
          <p:nvPr/>
        </p:nvSpPr>
        <p:spPr>
          <a:xfrm>
            <a:off x="7226971" y="1413908"/>
            <a:ext cx="24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,</a:t>
            </a:r>
            <a:endParaRPr lang="en-US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AA42E5D-80CC-4FBE-9C18-6C8BE8629ED6}"/>
              </a:ext>
            </a:extLst>
          </p:cNvPr>
          <p:cNvSpPr txBox="1"/>
          <p:nvPr/>
        </p:nvSpPr>
        <p:spPr>
          <a:xfrm>
            <a:off x="9589130" y="141390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;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70452A0-AE4C-4F3B-BD86-35B571851858}"/>
              </a:ext>
            </a:extLst>
          </p:cNvPr>
          <p:cNvCxnSpPr>
            <a:stCxn id="4" idx="2"/>
            <a:endCxn id="74" idx="0"/>
          </p:cNvCxnSpPr>
          <p:nvPr/>
        </p:nvCxnSpPr>
        <p:spPr>
          <a:xfrm>
            <a:off x="6082232" y="428994"/>
            <a:ext cx="1265927" cy="98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D0EAD-5775-47DB-9C95-D15D94C22B22}"/>
              </a:ext>
            </a:extLst>
          </p:cNvPr>
          <p:cNvCxnSpPr>
            <a:stCxn id="4" idx="2"/>
            <a:endCxn id="77" idx="0"/>
          </p:cNvCxnSpPr>
          <p:nvPr/>
        </p:nvCxnSpPr>
        <p:spPr>
          <a:xfrm>
            <a:off x="6082232" y="428994"/>
            <a:ext cx="3630490" cy="98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975916" y="142920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cxnSp>
        <p:nvCxnSpPr>
          <p:cNvPr id="30" name="Conector recto 29"/>
          <p:cNvCxnSpPr>
            <a:stCxn id="29" idx="2"/>
            <a:endCxn id="31" idx="0"/>
          </p:cNvCxnSpPr>
          <p:nvPr/>
        </p:nvCxnSpPr>
        <p:spPr>
          <a:xfrm flipH="1">
            <a:off x="4801630" y="1798532"/>
            <a:ext cx="39267" cy="8895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3951365" y="2688116"/>
            <a:ext cx="17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COMPLEMENTO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5671523" y="2688117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”</a:t>
            </a:r>
            <a:endParaRPr lang="en-U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3222029" y="268811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“</a:t>
            </a:r>
            <a:endParaRPr lang="en-US" dirty="0"/>
          </a:p>
        </p:txBody>
      </p:sp>
      <p:cxnSp>
        <p:nvCxnSpPr>
          <p:cNvPr id="34" name="Conector recto 33"/>
          <p:cNvCxnSpPr>
            <a:stCxn id="29" idx="2"/>
            <a:endCxn id="33" idx="0"/>
          </p:cNvCxnSpPr>
          <p:nvPr/>
        </p:nvCxnSpPr>
        <p:spPr>
          <a:xfrm flipH="1">
            <a:off x="3362452" y="1798532"/>
            <a:ext cx="1478445" cy="8895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29" idx="2"/>
            <a:endCxn id="32" idx="0"/>
          </p:cNvCxnSpPr>
          <p:nvPr/>
        </p:nvCxnSpPr>
        <p:spPr>
          <a:xfrm>
            <a:off x="4840897" y="1798532"/>
            <a:ext cx="971049" cy="8895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975916" y="3834717"/>
            <a:ext cx="164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TIPO_ENTRADA</a:t>
            </a:r>
            <a:endParaRPr lang="en-U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616276" y="498131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%</a:t>
            </a:r>
            <a:endParaRPr lang="en-US" dirty="0"/>
          </a:p>
        </p:txBody>
      </p:sp>
      <p:cxnSp>
        <p:nvCxnSpPr>
          <p:cNvPr id="45" name="Conector recto 44"/>
          <p:cNvCxnSpPr>
            <a:stCxn id="42" idx="2"/>
            <a:endCxn id="43" idx="0"/>
          </p:cNvCxnSpPr>
          <p:nvPr/>
        </p:nvCxnSpPr>
        <p:spPr>
          <a:xfrm flipH="1">
            <a:off x="3791164" y="4204049"/>
            <a:ext cx="1007157" cy="7772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415844" y="498131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LETRA</a:t>
            </a:r>
            <a:endParaRPr lang="en-US" dirty="0"/>
          </a:p>
        </p:txBody>
      </p:sp>
      <p:cxnSp>
        <p:nvCxnSpPr>
          <p:cNvPr id="49" name="Conector recto 48"/>
          <p:cNvCxnSpPr>
            <a:stCxn id="42" idx="2"/>
            <a:endCxn id="47" idx="0"/>
          </p:cNvCxnSpPr>
          <p:nvPr/>
        </p:nvCxnSpPr>
        <p:spPr>
          <a:xfrm>
            <a:off x="4798321" y="4204049"/>
            <a:ext cx="0" cy="7772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4645074" y="5943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n-US" dirty="0"/>
          </a:p>
        </p:txBody>
      </p:sp>
      <p:cxnSp>
        <p:nvCxnSpPr>
          <p:cNvPr id="51" name="Conector recto 50"/>
          <p:cNvCxnSpPr>
            <a:stCxn id="47" idx="2"/>
            <a:endCxn id="50" idx="0"/>
          </p:cNvCxnSpPr>
          <p:nvPr/>
        </p:nvCxnSpPr>
        <p:spPr>
          <a:xfrm>
            <a:off x="4798321" y="5350650"/>
            <a:ext cx="0" cy="59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31" idx="2"/>
            <a:endCxn id="42" idx="0"/>
          </p:cNvCxnSpPr>
          <p:nvPr/>
        </p:nvCxnSpPr>
        <p:spPr>
          <a:xfrm flipH="1">
            <a:off x="4798321" y="3057448"/>
            <a:ext cx="3309" cy="77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7841257" y="148546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n-U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7599772" y="26881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n-U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8674809" y="2693873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entero</a:t>
            </a:r>
            <a:endParaRPr lang="en-US" dirty="0"/>
          </a:p>
        </p:txBody>
      </p:sp>
      <p:cxnSp>
        <p:nvCxnSpPr>
          <p:cNvPr id="39" name="Conector recto 38"/>
          <p:cNvCxnSpPr>
            <a:stCxn id="29" idx="0"/>
            <a:endCxn id="4" idx="2"/>
          </p:cNvCxnSpPr>
          <p:nvPr/>
        </p:nvCxnSpPr>
        <p:spPr>
          <a:xfrm flipV="1">
            <a:off x="4840897" y="428994"/>
            <a:ext cx="1241335" cy="100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52" idx="2"/>
            <a:endCxn id="53" idx="0"/>
          </p:cNvCxnSpPr>
          <p:nvPr/>
        </p:nvCxnSpPr>
        <p:spPr>
          <a:xfrm flipH="1">
            <a:off x="7770652" y="1854794"/>
            <a:ext cx="666955" cy="8333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52" idx="2"/>
            <a:endCxn id="54" idx="0"/>
          </p:cNvCxnSpPr>
          <p:nvPr/>
        </p:nvCxnSpPr>
        <p:spPr>
          <a:xfrm>
            <a:off x="8437607" y="1854794"/>
            <a:ext cx="641159" cy="8390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25</cp:revision>
  <dcterms:created xsi:type="dcterms:W3CDTF">2022-07-18T20:57:22Z</dcterms:created>
  <dcterms:modified xsi:type="dcterms:W3CDTF">2022-08-03T01:49:03Z</dcterms:modified>
</cp:coreProperties>
</file>