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437096" y="2290879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SWITCH</a:t>
            </a:r>
            <a:endParaRPr lang="es-E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56" y="424923"/>
            <a:ext cx="6130971" cy="60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44804" y="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SWITCH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291882" y="168577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Switch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092166" y="16857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2347364" y="1685778"/>
            <a:ext cx="18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IDENTIFICADORES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164112" y="16857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)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9565354" y="168577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492604" y="16857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{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078499" y="16857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}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949242" y="16857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CASE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08233" y="1668697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Default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826329" y="166869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162369" y="166869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582337" y="1685778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18" name="Conector recto 17"/>
          <p:cNvCxnSpPr>
            <a:stCxn id="4" idx="2"/>
            <a:endCxn id="5" idx="0"/>
          </p:cNvCxnSpPr>
          <p:nvPr/>
        </p:nvCxnSpPr>
        <p:spPr>
          <a:xfrm flipH="1">
            <a:off x="1692024" y="369332"/>
            <a:ext cx="4116209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 flipH="1">
            <a:off x="2219765" y="369332"/>
            <a:ext cx="3588468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3283358" y="369332"/>
            <a:ext cx="2524875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 flipH="1">
            <a:off x="4291711" y="369332"/>
            <a:ext cx="1516522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4" idx="2"/>
            <a:endCxn id="10" idx="0"/>
          </p:cNvCxnSpPr>
          <p:nvPr/>
        </p:nvCxnSpPr>
        <p:spPr>
          <a:xfrm flipH="1">
            <a:off x="4621005" y="369332"/>
            <a:ext cx="1187228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2"/>
            <a:endCxn id="12" idx="0"/>
          </p:cNvCxnSpPr>
          <p:nvPr/>
        </p:nvCxnSpPr>
        <p:spPr>
          <a:xfrm flipH="1">
            <a:off x="5278820" y="369332"/>
            <a:ext cx="529413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4" idx="2"/>
            <a:endCxn id="13" idx="0"/>
          </p:cNvCxnSpPr>
          <p:nvPr/>
        </p:nvCxnSpPr>
        <p:spPr>
          <a:xfrm>
            <a:off x="5808233" y="369332"/>
            <a:ext cx="434510" cy="129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4" idx="2"/>
            <a:endCxn id="14" idx="0"/>
          </p:cNvCxnSpPr>
          <p:nvPr/>
        </p:nvCxnSpPr>
        <p:spPr>
          <a:xfrm>
            <a:off x="5808233" y="369332"/>
            <a:ext cx="1141688" cy="129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4" idx="2"/>
            <a:endCxn id="15" idx="0"/>
          </p:cNvCxnSpPr>
          <p:nvPr/>
        </p:nvCxnSpPr>
        <p:spPr>
          <a:xfrm>
            <a:off x="5808233" y="369332"/>
            <a:ext cx="1973857" cy="129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4" idx="2"/>
            <a:endCxn id="16" idx="0"/>
          </p:cNvCxnSpPr>
          <p:nvPr/>
        </p:nvCxnSpPr>
        <p:spPr>
          <a:xfrm>
            <a:off x="5808233" y="369332"/>
            <a:ext cx="3132632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4" idx="2"/>
            <a:endCxn id="9" idx="0"/>
          </p:cNvCxnSpPr>
          <p:nvPr/>
        </p:nvCxnSpPr>
        <p:spPr>
          <a:xfrm>
            <a:off x="5808233" y="369332"/>
            <a:ext cx="3880713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4" idx="2"/>
            <a:endCxn id="11" idx="0"/>
          </p:cNvCxnSpPr>
          <p:nvPr/>
        </p:nvCxnSpPr>
        <p:spPr>
          <a:xfrm>
            <a:off x="5808233" y="369332"/>
            <a:ext cx="4398667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821792" y="315272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opcion</a:t>
            </a:r>
            <a:endParaRPr lang="en-US" dirty="0"/>
          </a:p>
        </p:txBody>
      </p:sp>
      <p:cxnSp>
        <p:nvCxnSpPr>
          <p:cNvPr id="55" name="Conector recto 54"/>
          <p:cNvCxnSpPr>
            <a:stCxn id="7" idx="2"/>
            <a:endCxn id="53" idx="0"/>
          </p:cNvCxnSpPr>
          <p:nvPr/>
        </p:nvCxnSpPr>
        <p:spPr>
          <a:xfrm flipH="1">
            <a:off x="1233123" y="2055110"/>
            <a:ext cx="2050235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839249" y="315272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58" name="Rectángulo 57"/>
          <p:cNvSpPr/>
          <p:nvPr/>
        </p:nvSpPr>
        <p:spPr>
          <a:xfrm>
            <a:off x="3156785" y="315272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59" name="Rectángulo 58"/>
          <p:cNvSpPr/>
          <p:nvPr/>
        </p:nvSpPr>
        <p:spPr>
          <a:xfrm>
            <a:off x="5032563" y="3152728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0" name="Rectángulo 59"/>
          <p:cNvSpPr/>
          <p:nvPr/>
        </p:nvSpPr>
        <p:spPr>
          <a:xfrm>
            <a:off x="4616364" y="3152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4</a:t>
            </a:r>
            <a:endParaRPr lang="en-US" dirty="0"/>
          </a:p>
        </p:txBody>
      </p:sp>
      <p:sp>
        <p:nvSpPr>
          <p:cNvPr id="61" name="Rectángulo 60"/>
          <p:cNvSpPr/>
          <p:nvPr/>
        </p:nvSpPr>
        <p:spPr>
          <a:xfrm>
            <a:off x="5484062" y="315272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SENTENCIA</a:t>
            </a:r>
            <a:endParaRPr lang="en-U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969327" y="315272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986310" y="3152728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67" name="Conector recto 66"/>
          <p:cNvCxnSpPr>
            <a:stCxn id="12" idx="2"/>
            <a:endCxn id="58" idx="0"/>
          </p:cNvCxnSpPr>
          <p:nvPr/>
        </p:nvCxnSpPr>
        <p:spPr>
          <a:xfrm flipH="1">
            <a:off x="3486363" y="2055110"/>
            <a:ext cx="1792457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12" idx="2"/>
            <a:endCxn id="57" idx="0"/>
          </p:cNvCxnSpPr>
          <p:nvPr/>
        </p:nvCxnSpPr>
        <p:spPr>
          <a:xfrm flipH="1">
            <a:off x="4151194" y="2055110"/>
            <a:ext cx="1127626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12" idx="2"/>
            <a:endCxn id="60" idx="0"/>
          </p:cNvCxnSpPr>
          <p:nvPr/>
        </p:nvCxnSpPr>
        <p:spPr>
          <a:xfrm flipH="1">
            <a:off x="4767207" y="2055110"/>
            <a:ext cx="511613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12" idx="2"/>
            <a:endCxn id="59" idx="0"/>
          </p:cNvCxnSpPr>
          <p:nvPr/>
        </p:nvCxnSpPr>
        <p:spPr>
          <a:xfrm flipH="1">
            <a:off x="5156155" y="2055110"/>
            <a:ext cx="122665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12" idx="2"/>
            <a:endCxn id="61" idx="0"/>
          </p:cNvCxnSpPr>
          <p:nvPr/>
        </p:nvCxnSpPr>
        <p:spPr>
          <a:xfrm>
            <a:off x="5278820" y="2055110"/>
            <a:ext cx="824963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12" idx="2"/>
            <a:endCxn id="65" idx="0"/>
          </p:cNvCxnSpPr>
          <p:nvPr/>
        </p:nvCxnSpPr>
        <p:spPr>
          <a:xfrm>
            <a:off x="5278820" y="2055110"/>
            <a:ext cx="2066018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12" idx="2"/>
            <a:endCxn id="64" idx="0"/>
          </p:cNvCxnSpPr>
          <p:nvPr/>
        </p:nvCxnSpPr>
        <p:spPr>
          <a:xfrm>
            <a:off x="5278820" y="2055110"/>
            <a:ext cx="2814099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8898228" y="3152728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COUT</a:t>
            </a:r>
            <a:endParaRPr lang="en-US" dirty="0"/>
          </a:p>
        </p:txBody>
      </p:sp>
      <p:cxnSp>
        <p:nvCxnSpPr>
          <p:cNvPr id="90" name="Conector recto 89"/>
          <p:cNvCxnSpPr>
            <a:stCxn id="15" idx="2"/>
            <a:endCxn id="88" idx="0"/>
          </p:cNvCxnSpPr>
          <p:nvPr/>
        </p:nvCxnSpPr>
        <p:spPr>
          <a:xfrm>
            <a:off x="7782090" y="2038029"/>
            <a:ext cx="1475147" cy="111469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1591488" y="461967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93" name="Rectángulo 92"/>
          <p:cNvSpPr/>
          <p:nvPr/>
        </p:nvSpPr>
        <p:spPr>
          <a:xfrm>
            <a:off x="909024" y="461967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94" name="Rectángulo 93"/>
          <p:cNvSpPr/>
          <p:nvPr/>
        </p:nvSpPr>
        <p:spPr>
          <a:xfrm>
            <a:off x="2773138" y="4619678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5" name="Rectángulo 94"/>
          <p:cNvSpPr/>
          <p:nvPr/>
        </p:nvSpPr>
        <p:spPr>
          <a:xfrm>
            <a:off x="2327597" y="46196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96" name="Rectángulo 95"/>
          <p:cNvSpPr/>
          <p:nvPr/>
        </p:nvSpPr>
        <p:spPr>
          <a:xfrm>
            <a:off x="3055997" y="461967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SENTENCIA</a:t>
            </a:r>
            <a:endParaRPr lang="en-U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5541262" y="461967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4558245" y="4619678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100" name="Conector recto 99"/>
          <p:cNvCxnSpPr>
            <a:stCxn id="58" idx="2"/>
            <a:endCxn id="93" idx="0"/>
          </p:cNvCxnSpPr>
          <p:nvPr/>
        </p:nvCxnSpPr>
        <p:spPr>
          <a:xfrm flipH="1">
            <a:off x="1238602" y="3522060"/>
            <a:ext cx="2247761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58" idx="2"/>
            <a:endCxn id="92" idx="0"/>
          </p:cNvCxnSpPr>
          <p:nvPr/>
        </p:nvCxnSpPr>
        <p:spPr>
          <a:xfrm flipH="1">
            <a:off x="1903433" y="3522060"/>
            <a:ext cx="1582930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58" idx="2"/>
            <a:endCxn id="95" idx="0"/>
          </p:cNvCxnSpPr>
          <p:nvPr/>
        </p:nvCxnSpPr>
        <p:spPr>
          <a:xfrm flipH="1">
            <a:off x="2478440" y="3522060"/>
            <a:ext cx="1007923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58" idx="2"/>
            <a:endCxn id="94" idx="0"/>
          </p:cNvCxnSpPr>
          <p:nvPr/>
        </p:nvCxnSpPr>
        <p:spPr>
          <a:xfrm flipH="1">
            <a:off x="2896730" y="3522060"/>
            <a:ext cx="589633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58" idx="2"/>
            <a:endCxn id="96" idx="0"/>
          </p:cNvCxnSpPr>
          <p:nvPr/>
        </p:nvCxnSpPr>
        <p:spPr>
          <a:xfrm>
            <a:off x="3486363" y="3522060"/>
            <a:ext cx="189355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58" idx="2"/>
            <a:endCxn id="98" idx="0"/>
          </p:cNvCxnSpPr>
          <p:nvPr/>
        </p:nvCxnSpPr>
        <p:spPr>
          <a:xfrm>
            <a:off x="3486363" y="3522060"/>
            <a:ext cx="1430410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58" idx="2"/>
            <a:endCxn id="97" idx="0"/>
          </p:cNvCxnSpPr>
          <p:nvPr/>
        </p:nvCxnSpPr>
        <p:spPr>
          <a:xfrm>
            <a:off x="3486363" y="3522060"/>
            <a:ext cx="2178491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>
            <a:off x="7857983" y="46196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8628538" y="46196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10555438" y="461967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16" name="Rectángulo 115"/>
          <p:cNvSpPr/>
          <p:nvPr/>
        </p:nvSpPr>
        <p:spPr>
          <a:xfrm>
            <a:off x="9329012" y="4619678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cxnSp>
        <p:nvCxnSpPr>
          <p:cNvPr id="118" name="Conector recto 117"/>
          <p:cNvCxnSpPr>
            <a:stCxn id="88" idx="2"/>
            <a:endCxn id="113" idx="0"/>
          </p:cNvCxnSpPr>
          <p:nvPr/>
        </p:nvCxnSpPr>
        <p:spPr>
          <a:xfrm flipH="1">
            <a:off x="8172332" y="3522060"/>
            <a:ext cx="1084905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88" idx="2"/>
            <a:endCxn id="114" idx="0"/>
          </p:cNvCxnSpPr>
          <p:nvPr/>
        </p:nvCxnSpPr>
        <p:spPr>
          <a:xfrm flipH="1">
            <a:off x="8836287" y="3522060"/>
            <a:ext cx="420950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88" idx="2"/>
            <a:endCxn id="116" idx="0"/>
          </p:cNvCxnSpPr>
          <p:nvPr/>
        </p:nvCxnSpPr>
        <p:spPr>
          <a:xfrm>
            <a:off x="9257237" y="3522060"/>
            <a:ext cx="496603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88" idx="2"/>
            <a:endCxn id="115" idx="0"/>
          </p:cNvCxnSpPr>
          <p:nvPr/>
        </p:nvCxnSpPr>
        <p:spPr>
          <a:xfrm>
            <a:off x="9257237" y="3522060"/>
            <a:ext cx="1421793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/>
          <p:cNvSpPr/>
          <p:nvPr/>
        </p:nvSpPr>
        <p:spPr>
          <a:xfrm>
            <a:off x="6317860" y="4619678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COUT</a:t>
            </a:r>
            <a:endParaRPr lang="en-US" dirty="0"/>
          </a:p>
        </p:txBody>
      </p:sp>
      <p:cxnSp>
        <p:nvCxnSpPr>
          <p:cNvPr id="134" name="Conector recto 133"/>
          <p:cNvCxnSpPr>
            <a:stCxn id="61" idx="2"/>
            <a:endCxn id="132" idx="0"/>
          </p:cNvCxnSpPr>
          <p:nvPr/>
        </p:nvCxnSpPr>
        <p:spPr>
          <a:xfrm>
            <a:off x="6103783" y="3522060"/>
            <a:ext cx="573086" cy="109761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6003511" y="6271294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6774066" y="627129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8700966" y="6271294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38" name="Rectángulo 137"/>
          <p:cNvSpPr/>
          <p:nvPr/>
        </p:nvSpPr>
        <p:spPr>
          <a:xfrm>
            <a:off x="7474540" y="6271294"/>
            <a:ext cx="84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cxnSp>
        <p:nvCxnSpPr>
          <p:cNvPr id="139" name="Conector recto 138"/>
          <p:cNvCxnSpPr>
            <a:stCxn id="132" idx="2"/>
            <a:endCxn id="135" idx="0"/>
          </p:cNvCxnSpPr>
          <p:nvPr/>
        </p:nvCxnSpPr>
        <p:spPr>
          <a:xfrm flipH="1">
            <a:off x="6317860" y="4989010"/>
            <a:ext cx="359009" cy="12822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132" idx="2"/>
            <a:endCxn id="136" idx="0"/>
          </p:cNvCxnSpPr>
          <p:nvPr/>
        </p:nvCxnSpPr>
        <p:spPr>
          <a:xfrm>
            <a:off x="6676869" y="4989010"/>
            <a:ext cx="304946" cy="12822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132" idx="2"/>
            <a:endCxn id="138" idx="0"/>
          </p:cNvCxnSpPr>
          <p:nvPr/>
        </p:nvCxnSpPr>
        <p:spPr>
          <a:xfrm>
            <a:off x="6676869" y="4989010"/>
            <a:ext cx="1222499" cy="12822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132" idx="2"/>
            <a:endCxn id="137" idx="0"/>
          </p:cNvCxnSpPr>
          <p:nvPr/>
        </p:nvCxnSpPr>
        <p:spPr>
          <a:xfrm>
            <a:off x="6676869" y="4989010"/>
            <a:ext cx="2147689" cy="12822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116" idx="2"/>
            <a:endCxn id="103" idx="0"/>
          </p:cNvCxnSpPr>
          <p:nvPr/>
        </p:nvCxnSpPr>
        <p:spPr>
          <a:xfrm>
            <a:off x="9753840" y="4989010"/>
            <a:ext cx="871436" cy="128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/>
          <p:cNvSpPr/>
          <p:nvPr/>
        </p:nvSpPr>
        <p:spPr>
          <a:xfrm>
            <a:off x="4973284" y="6252046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COUT</a:t>
            </a:r>
            <a:endParaRPr lang="en-US" dirty="0"/>
          </a:p>
        </p:txBody>
      </p:sp>
      <p:cxnSp>
        <p:nvCxnSpPr>
          <p:cNvPr id="165" name="Conector recto 164"/>
          <p:cNvCxnSpPr>
            <a:stCxn id="96" idx="2"/>
            <a:endCxn id="163" idx="0"/>
          </p:cNvCxnSpPr>
          <p:nvPr/>
        </p:nvCxnSpPr>
        <p:spPr>
          <a:xfrm>
            <a:off x="3675718" y="4989010"/>
            <a:ext cx="1656575" cy="12630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ángulo 165"/>
          <p:cNvSpPr/>
          <p:nvPr/>
        </p:nvSpPr>
        <p:spPr>
          <a:xfrm>
            <a:off x="721779" y="625204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67" name="Rectángulo 166"/>
          <p:cNvSpPr/>
          <p:nvPr/>
        </p:nvSpPr>
        <p:spPr>
          <a:xfrm>
            <a:off x="39315" y="625204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68" name="Rectángulo 167"/>
          <p:cNvSpPr/>
          <p:nvPr/>
        </p:nvSpPr>
        <p:spPr>
          <a:xfrm>
            <a:off x="1763878" y="6252046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9" name="Rectángulo 168"/>
          <p:cNvSpPr/>
          <p:nvPr/>
        </p:nvSpPr>
        <p:spPr>
          <a:xfrm>
            <a:off x="1375452" y="62520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170" name="Rectángulo 169"/>
          <p:cNvSpPr/>
          <p:nvPr/>
        </p:nvSpPr>
        <p:spPr>
          <a:xfrm>
            <a:off x="2215377" y="6252046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SENTENCIA</a:t>
            </a:r>
            <a:endParaRPr lang="en-US" dirty="0"/>
          </a:p>
        </p:txBody>
      </p:sp>
      <p:sp>
        <p:nvSpPr>
          <p:cNvPr id="171" name="CuadroTexto 170"/>
          <p:cNvSpPr txBox="1"/>
          <p:nvPr/>
        </p:nvSpPr>
        <p:spPr>
          <a:xfrm>
            <a:off x="4349667" y="625204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72" name="CuadroTexto 171"/>
          <p:cNvSpPr txBox="1"/>
          <p:nvPr/>
        </p:nvSpPr>
        <p:spPr>
          <a:xfrm>
            <a:off x="3535448" y="6252046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205" name="Conector recto 204"/>
          <p:cNvCxnSpPr>
            <a:stCxn id="93" idx="2"/>
            <a:endCxn id="171" idx="0"/>
          </p:cNvCxnSpPr>
          <p:nvPr/>
        </p:nvCxnSpPr>
        <p:spPr>
          <a:xfrm>
            <a:off x="1238602" y="4989010"/>
            <a:ext cx="3234657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>
            <a:stCxn id="93" idx="2"/>
            <a:endCxn id="172" idx="0"/>
          </p:cNvCxnSpPr>
          <p:nvPr/>
        </p:nvCxnSpPr>
        <p:spPr>
          <a:xfrm>
            <a:off x="1238602" y="4989010"/>
            <a:ext cx="2655374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/>
          <p:cNvCxnSpPr>
            <a:stCxn id="93" idx="2"/>
            <a:endCxn id="170" idx="0"/>
          </p:cNvCxnSpPr>
          <p:nvPr/>
        </p:nvCxnSpPr>
        <p:spPr>
          <a:xfrm>
            <a:off x="1238602" y="4989010"/>
            <a:ext cx="1596496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>
            <a:stCxn id="93" idx="2"/>
            <a:endCxn id="168" idx="0"/>
          </p:cNvCxnSpPr>
          <p:nvPr/>
        </p:nvCxnSpPr>
        <p:spPr>
          <a:xfrm>
            <a:off x="1238602" y="4989010"/>
            <a:ext cx="648868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>
            <a:stCxn id="93" idx="2"/>
            <a:endCxn id="169" idx="0"/>
          </p:cNvCxnSpPr>
          <p:nvPr/>
        </p:nvCxnSpPr>
        <p:spPr>
          <a:xfrm>
            <a:off x="1238602" y="4989010"/>
            <a:ext cx="287693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93" idx="2"/>
            <a:endCxn id="166" idx="0"/>
          </p:cNvCxnSpPr>
          <p:nvPr/>
        </p:nvCxnSpPr>
        <p:spPr>
          <a:xfrm flipH="1">
            <a:off x="1033724" y="4989010"/>
            <a:ext cx="204878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>
            <a:stCxn id="93" idx="2"/>
            <a:endCxn id="167" idx="0"/>
          </p:cNvCxnSpPr>
          <p:nvPr/>
        </p:nvCxnSpPr>
        <p:spPr>
          <a:xfrm flipH="1">
            <a:off x="368893" y="4989010"/>
            <a:ext cx="869709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/>
          <p:cNvCxnSpPr/>
          <p:nvPr/>
        </p:nvCxnSpPr>
        <p:spPr>
          <a:xfrm flipH="1">
            <a:off x="368892" y="6565106"/>
            <a:ext cx="1" cy="236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/>
          <p:cNvCxnSpPr/>
          <p:nvPr/>
        </p:nvCxnSpPr>
        <p:spPr>
          <a:xfrm flipH="1">
            <a:off x="2800260" y="6576826"/>
            <a:ext cx="1" cy="2366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/>
          <p:cNvCxnSpPr/>
          <p:nvPr/>
        </p:nvCxnSpPr>
        <p:spPr>
          <a:xfrm flipH="1">
            <a:off x="5330098" y="6560413"/>
            <a:ext cx="1" cy="23662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 flipH="1">
            <a:off x="7888075" y="6572133"/>
            <a:ext cx="1" cy="2366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9684665" y="6271294"/>
            <a:ext cx="18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STRING_LITERAL</a:t>
            </a:r>
            <a:endParaRPr lang="en-US" dirty="0"/>
          </a:p>
        </p:txBody>
      </p:sp>
      <p:cxnSp>
        <p:nvCxnSpPr>
          <p:cNvPr id="107" name="Conector recto 106"/>
          <p:cNvCxnSpPr/>
          <p:nvPr/>
        </p:nvCxnSpPr>
        <p:spPr>
          <a:xfrm flipH="1">
            <a:off x="10647694" y="6574481"/>
            <a:ext cx="1" cy="2366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H="1">
            <a:off x="2268028" y="93959"/>
            <a:ext cx="1" cy="236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H="1">
            <a:off x="4820368" y="100986"/>
            <a:ext cx="1" cy="2366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6669286" y="89266"/>
            <a:ext cx="1" cy="23662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9348793" y="89266"/>
            <a:ext cx="0" cy="2366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600573" y="1631612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6245462" y="161989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940871" y="1619892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6945936" y="1619892"/>
            <a:ext cx="84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403928" y="1639886"/>
            <a:ext cx="83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COUT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346008" y="1619892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8" name="Rectángulo 37"/>
          <p:cNvSpPr/>
          <p:nvPr/>
        </p:nvSpPr>
        <p:spPr>
          <a:xfrm>
            <a:off x="1388107" y="1619892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9" name="Rectángulo 38"/>
          <p:cNvSpPr/>
          <p:nvPr/>
        </p:nvSpPr>
        <p:spPr>
          <a:xfrm>
            <a:off x="999681" y="16198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40" name="Rectángulo 39"/>
          <p:cNvSpPr/>
          <p:nvPr/>
        </p:nvSpPr>
        <p:spPr>
          <a:xfrm>
            <a:off x="1839606" y="1619892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SENTENCIA</a:t>
            </a:r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973896" y="161989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159677" y="1619892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51" name="Conector recto 50"/>
          <p:cNvCxnSpPr/>
          <p:nvPr/>
        </p:nvCxnSpPr>
        <p:spPr>
          <a:xfrm flipH="1">
            <a:off x="4806301" y="337608"/>
            <a:ext cx="10751" cy="13022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endCxn id="8" idx="0"/>
          </p:cNvCxnSpPr>
          <p:nvPr/>
        </p:nvCxnSpPr>
        <p:spPr>
          <a:xfrm flipH="1">
            <a:off x="5914922" y="337608"/>
            <a:ext cx="754364" cy="129400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endCxn id="9" idx="0"/>
          </p:cNvCxnSpPr>
          <p:nvPr/>
        </p:nvCxnSpPr>
        <p:spPr>
          <a:xfrm flipH="1">
            <a:off x="6453211" y="337608"/>
            <a:ext cx="216075" cy="12822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endCxn id="11" idx="0"/>
          </p:cNvCxnSpPr>
          <p:nvPr/>
        </p:nvCxnSpPr>
        <p:spPr>
          <a:xfrm>
            <a:off x="6684987" y="337608"/>
            <a:ext cx="685777" cy="12822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endCxn id="10" idx="0"/>
          </p:cNvCxnSpPr>
          <p:nvPr/>
        </p:nvCxnSpPr>
        <p:spPr>
          <a:xfrm>
            <a:off x="6687695" y="337608"/>
            <a:ext cx="1376768" cy="12822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endCxn id="36" idx="0"/>
          </p:cNvCxnSpPr>
          <p:nvPr/>
        </p:nvCxnSpPr>
        <p:spPr>
          <a:xfrm flipH="1">
            <a:off x="657953" y="337608"/>
            <a:ext cx="1610075" cy="128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endCxn id="39" idx="0"/>
          </p:cNvCxnSpPr>
          <p:nvPr/>
        </p:nvCxnSpPr>
        <p:spPr>
          <a:xfrm flipH="1">
            <a:off x="1150524" y="334094"/>
            <a:ext cx="1125145" cy="128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38" idx="0"/>
          </p:cNvCxnSpPr>
          <p:nvPr/>
        </p:nvCxnSpPr>
        <p:spPr>
          <a:xfrm flipH="1">
            <a:off x="1511699" y="332337"/>
            <a:ext cx="772030" cy="128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endCxn id="40" idx="0"/>
          </p:cNvCxnSpPr>
          <p:nvPr/>
        </p:nvCxnSpPr>
        <p:spPr>
          <a:xfrm>
            <a:off x="2268028" y="334094"/>
            <a:ext cx="191299" cy="128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endCxn id="42" idx="0"/>
          </p:cNvCxnSpPr>
          <p:nvPr/>
        </p:nvCxnSpPr>
        <p:spPr>
          <a:xfrm>
            <a:off x="2268028" y="332337"/>
            <a:ext cx="1250177" cy="128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endCxn id="41" idx="0"/>
          </p:cNvCxnSpPr>
          <p:nvPr/>
        </p:nvCxnSpPr>
        <p:spPr>
          <a:xfrm>
            <a:off x="2264712" y="332337"/>
            <a:ext cx="1832776" cy="128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3674828" y="2950438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4445383" y="295043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015126" y="2938718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85" name="Rectángulo 84"/>
          <p:cNvSpPr/>
          <p:nvPr/>
        </p:nvSpPr>
        <p:spPr>
          <a:xfrm>
            <a:off x="5145857" y="2950438"/>
            <a:ext cx="84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cxnSp>
        <p:nvCxnSpPr>
          <p:cNvPr id="87" name="Conector recto 86"/>
          <p:cNvCxnSpPr>
            <a:stCxn id="35" idx="2"/>
            <a:endCxn id="82" idx="0"/>
          </p:cNvCxnSpPr>
          <p:nvPr/>
        </p:nvCxnSpPr>
        <p:spPr>
          <a:xfrm flipH="1">
            <a:off x="3989177" y="2009218"/>
            <a:ext cx="831192" cy="941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35" idx="2"/>
            <a:endCxn id="83" idx="0"/>
          </p:cNvCxnSpPr>
          <p:nvPr/>
        </p:nvCxnSpPr>
        <p:spPr>
          <a:xfrm flipH="1">
            <a:off x="4653132" y="2009218"/>
            <a:ext cx="167237" cy="941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35" idx="2"/>
            <a:endCxn id="85" idx="0"/>
          </p:cNvCxnSpPr>
          <p:nvPr/>
        </p:nvCxnSpPr>
        <p:spPr>
          <a:xfrm>
            <a:off x="4820369" y="2009218"/>
            <a:ext cx="750316" cy="941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35" idx="2"/>
            <a:endCxn id="84" idx="0"/>
          </p:cNvCxnSpPr>
          <p:nvPr/>
        </p:nvCxnSpPr>
        <p:spPr>
          <a:xfrm>
            <a:off x="4820369" y="2009218"/>
            <a:ext cx="1318349" cy="9295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2048570" y="2930444"/>
            <a:ext cx="83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COUT</a:t>
            </a:r>
            <a:endParaRPr lang="en-US" dirty="0"/>
          </a:p>
        </p:txBody>
      </p:sp>
      <p:cxnSp>
        <p:nvCxnSpPr>
          <p:cNvPr id="96" name="Conector recto 95"/>
          <p:cNvCxnSpPr>
            <a:stCxn id="40" idx="2"/>
            <a:endCxn id="94" idx="0"/>
          </p:cNvCxnSpPr>
          <p:nvPr/>
        </p:nvCxnSpPr>
        <p:spPr>
          <a:xfrm>
            <a:off x="2459327" y="1989224"/>
            <a:ext cx="5684" cy="9412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952927" y="4240996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723482" y="424099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99" name="CuadroTexto 98"/>
          <p:cNvSpPr txBox="1"/>
          <p:nvPr/>
        </p:nvSpPr>
        <p:spPr>
          <a:xfrm>
            <a:off x="3418891" y="4240996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00" name="Rectángulo 99"/>
          <p:cNvSpPr/>
          <p:nvPr/>
        </p:nvSpPr>
        <p:spPr>
          <a:xfrm>
            <a:off x="2423956" y="4240996"/>
            <a:ext cx="84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cxnSp>
        <p:nvCxnSpPr>
          <p:cNvPr id="108" name="Conector recto 107"/>
          <p:cNvCxnSpPr>
            <a:stCxn id="94" idx="2"/>
            <a:endCxn id="97" idx="0"/>
          </p:cNvCxnSpPr>
          <p:nvPr/>
        </p:nvCxnSpPr>
        <p:spPr>
          <a:xfrm flipH="1">
            <a:off x="1267276" y="3299776"/>
            <a:ext cx="1197735" cy="9412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94" idx="2"/>
            <a:endCxn id="98" idx="0"/>
          </p:cNvCxnSpPr>
          <p:nvPr/>
        </p:nvCxnSpPr>
        <p:spPr>
          <a:xfrm flipH="1">
            <a:off x="1931231" y="3299776"/>
            <a:ext cx="533780" cy="9412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94" idx="2"/>
            <a:endCxn id="100" idx="0"/>
          </p:cNvCxnSpPr>
          <p:nvPr/>
        </p:nvCxnSpPr>
        <p:spPr>
          <a:xfrm>
            <a:off x="2465011" y="3299776"/>
            <a:ext cx="383773" cy="9412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94" idx="2"/>
            <a:endCxn id="99" idx="0"/>
          </p:cNvCxnSpPr>
          <p:nvPr/>
        </p:nvCxnSpPr>
        <p:spPr>
          <a:xfrm>
            <a:off x="2465011" y="3299776"/>
            <a:ext cx="1077472" cy="9412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2211077" y="6263748"/>
            <a:ext cx="12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“Opcion_1”</a:t>
            </a:r>
            <a:endParaRPr lang="en-US" dirty="0"/>
          </a:p>
        </p:txBody>
      </p:sp>
      <p:sp>
        <p:nvSpPr>
          <p:cNvPr id="80" name="Rectángulo 79"/>
          <p:cNvSpPr/>
          <p:nvPr/>
        </p:nvSpPr>
        <p:spPr>
          <a:xfrm>
            <a:off x="1908173" y="5322528"/>
            <a:ext cx="18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STRING_LITERAL</a:t>
            </a:r>
            <a:endParaRPr lang="en-US" dirty="0"/>
          </a:p>
        </p:txBody>
      </p:sp>
      <p:sp>
        <p:nvSpPr>
          <p:cNvPr id="86" name="CuadroTexto 85"/>
          <p:cNvSpPr txBox="1"/>
          <p:nvPr/>
        </p:nvSpPr>
        <p:spPr>
          <a:xfrm>
            <a:off x="4961822" y="5334248"/>
            <a:ext cx="12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“Opcion_2”</a:t>
            </a:r>
            <a:endParaRPr lang="en-US" dirty="0"/>
          </a:p>
        </p:txBody>
      </p:sp>
      <p:sp>
        <p:nvSpPr>
          <p:cNvPr id="88" name="Rectángulo 87"/>
          <p:cNvSpPr/>
          <p:nvPr/>
        </p:nvSpPr>
        <p:spPr>
          <a:xfrm>
            <a:off x="4658918" y="4252716"/>
            <a:ext cx="18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STRING_LITERAL</a:t>
            </a:r>
            <a:endParaRPr lang="en-US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780611" y="4238689"/>
            <a:ext cx="12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“Opcion_3”</a:t>
            </a:r>
            <a:endParaRPr lang="en-US" dirty="0"/>
          </a:p>
        </p:txBody>
      </p:sp>
      <p:sp>
        <p:nvSpPr>
          <p:cNvPr id="92" name="Rectángulo 91"/>
          <p:cNvSpPr/>
          <p:nvPr/>
        </p:nvSpPr>
        <p:spPr>
          <a:xfrm>
            <a:off x="6477707" y="2945610"/>
            <a:ext cx="18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STRING_LITERAL</a:t>
            </a:r>
            <a:endParaRPr lang="en-U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8784679" y="2918724"/>
            <a:ext cx="127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“Opcion_4”</a:t>
            </a:r>
            <a:endParaRPr lang="en-US" dirty="0"/>
          </a:p>
        </p:txBody>
      </p:sp>
      <p:sp>
        <p:nvSpPr>
          <p:cNvPr id="107" name="Rectángulo 106"/>
          <p:cNvSpPr/>
          <p:nvPr/>
        </p:nvSpPr>
        <p:spPr>
          <a:xfrm>
            <a:off x="8458130" y="1608172"/>
            <a:ext cx="18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STRING_LITERAL</a:t>
            </a:r>
            <a:endParaRPr lang="en-US" dirty="0"/>
          </a:p>
        </p:txBody>
      </p:sp>
      <p:cxnSp>
        <p:nvCxnSpPr>
          <p:cNvPr id="12" name="Conector recto 11"/>
          <p:cNvCxnSpPr>
            <a:stCxn id="100" idx="2"/>
            <a:endCxn id="80" idx="0"/>
          </p:cNvCxnSpPr>
          <p:nvPr/>
        </p:nvCxnSpPr>
        <p:spPr>
          <a:xfrm>
            <a:off x="2848784" y="4610328"/>
            <a:ext cx="0" cy="712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80" idx="2"/>
            <a:endCxn id="78" idx="0"/>
          </p:cNvCxnSpPr>
          <p:nvPr/>
        </p:nvCxnSpPr>
        <p:spPr>
          <a:xfrm>
            <a:off x="2848784" y="5691860"/>
            <a:ext cx="0" cy="57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85" idx="2"/>
            <a:endCxn id="88" idx="0"/>
          </p:cNvCxnSpPr>
          <p:nvPr/>
        </p:nvCxnSpPr>
        <p:spPr>
          <a:xfrm>
            <a:off x="5570685" y="3319770"/>
            <a:ext cx="28844" cy="93294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88" idx="2"/>
            <a:endCxn id="86" idx="0"/>
          </p:cNvCxnSpPr>
          <p:nvPr/>
        </p:nvCxnSpPr>
        <p:spPr>
          <a:xfrm>
            <a:off x="5599529" y="4622048"/>
            <a:ext cx="0" cy="71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11" idx="2"/>
            <a:endCxn id="92" idx="0"/>
          </p:cNvCxnSpPr>
          <p:nvPr/>
        </p:nvCxnSpPr>
        <p:spPr>
          <a:xfrm>
            <a:off x="7370764" y="1989224"/>
            <a:ext cx="47554" cy="9563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92" idx="2"/>
            <a:endCxn id="90" idx="0"/>
          </p:cNvCxnSpPr>
          <p:nvPr/>
        </p:nvCxnSpPr>
        <p:spPr>
          <a:xfrm>
            <a:off x="7418318" y="3314942"/>
            <a:ext cx="0" cy="92374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endCxn id="107" idx="0"/>
          </p:cNvCxnSpPr>
          <p:nvPr/>
        </p:nvCxnSpPr>
        <p:spPr>
          <a:xfrm>
            <a:off x="9348793" y="318861"/>
            <a:ext cx="49948" cy="12893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107" idx="2"/>
            <a:endCxn id="95" idx="0"/>
          </p:cNvCxnSpPr>
          <p:nvPr/>
        </p:nvCxnSpPr>
        <p:spPr>
          <a:xfrm>
            <a:off x="9398741" y="1977504"/>
            <a:ext cx="23645" cy="9412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 flipH="1">
            <a:off x="11171944" y="100986"/>
            <a:ext cx="1" cy="2366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endCxn id="115" idx="0"/>
          </p:cNvCxnSpPr>
          <p:nvPr/>
        </p:nvCxnSpPr>
        <p:spPr>
          <a:xfrm>
            <a:off x="11168869" y="332337"/>
            <a:ext cx="61146" cy="12875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10315202" y="1619892"/>
            <a:ext cx="18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“Opcion_default”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93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</Words>
  <Application>Microsoft Office PowerPoint</Application>
  <PresentationFormat>Panorámica</PresentationFormat>
  <Paragraphs>78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10</cp:revision>
  <dcterms:created xsi:type="dcterms:W3CDTF">2022-07-18T20:57:22Z</dcterms:created>
  <dcterms:modified xsi:type="dcterms:W3CDTF">2022-08-02T01:21:10Z</dcterms:modified>
</cp:coreProperties>
</file>