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294" y="10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29/09/2021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16004</TotalTime>
  <Words>721</Words>
  <Application>Microsoft Office PowerPoint</Application>
  <PresentationFormat>Custom</PresentationFormat>
  <Paragraphs>250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PowerPoint Presentation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LUCAS DONIZETE DOS SANTOS .</cp:lastModifiedBy>
  <cp:revision>358</cp:revision>
  <cp:lastPrinted>2018-08-30T22:45:44Z</cp:lastPrinted>
  <dcterms:created xsi:type="dcterms:W3CDTF">2016-12-01T16:19:35Z</dcterms:created>
  <dcterms:modified xsi:type="dcterms:W3CDTF">2021-09-30T00:57:01Z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