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7"/>
  </p:notesMasterIdLst>
  <p:handoutMasterIdLst>
    <p:handoutMasterId r:id="rId18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94" d="100"/>
          <a:sy n="94" d="100"/>
        </p:scale>
        <p:origin x="102" y="34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29/10/2021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29/10/2021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4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9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6 - 28/10/2021 – 04/11/2021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Enpoint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renovação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Planilha UAT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960653A4-129F-403C-8AC6-0E6026C019EA}"/>
              </a:ext>
            </a:extLst>
          </p:cNvPr>
          <p:cNvSpPr/>
          <p:nvPr/>
        </p:nvSpPr>
        <p:spPr>
          <a:xfrm>
            <a:off x="6823900" y="1114236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3344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16198</TotalTime>
  <Words>867</Words>
  <Application>Microsoft Office PowerPoint</Application>
  <PresentationFormat>Personalizar</PresentationFormat>
  <Paragraphs>311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  <vt:lpstr>SEMANA 6 - 06/10/2021 – 13/10/2021</vt:lpstr>
      <vt:lpstr>SEMANA 6 - 28/10/2021 – 04/11/2021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LUIS GUSTAVO DE ARAUJO SILVA .</cp:lastModifiedBy>
  <cp:revision>361</cp:revision>
  <cp:lastPrinted>2018-08-30T22:45:44Z</cp:lastPrinted>
  <dcterms:created xsi:type="dcterms:W3CDTF">2016-12-01T16:19:35Z</dcterms:created>
  <dcterms:modified xsi:type="dcterms:W3CDTF">2021-10-29T22:00:42Z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