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4" d="100"/>
          <a:sy n="64" d="100"/>
        </p:scale>
        <p:origin x="726" y="8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Sprint 2 - 30/03/2022 – 06/04/2022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Telas de validação de cadastro </a:t>
            </a: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concluida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Balance funcionando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Refatoração</a:t>
            </a:r>
            <a:r>
              <a:rPr lang="pt-BR" sz="132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front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Conexão do mobile com a API Java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Fazer Deploy do front end na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pt-B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Conectar o front com a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Desenvolvimento Mobile</a:t>
            </a:r>
          </a:p>
          <a:p>
            <a:pPr marL="807278" lvl="2" indent="-285750" defTabSz="672130">
              <a:buFontTx/>
              <a:buChar char="-"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Conectar app com API JAVA</a:t>
            </a:r>
          </a:p>
          <a:p>
            <a:pPr marL="285750" lvl="1" indent="-285750" defTabSz="672130">
              <a:buFontTx/>
              <a:buChar char="-"/>
            </a:pPr>
            <a:endParaRPr lang="pt-B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16028</TotalTime>
  <Words>100</Words>
  <Application>Microsoft Office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Sprint 2 - 30/03/2022 – 06/04/2022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364</cp:revision>
  <cp:lastPrinted>2018-08-30T22:45:44Z</cp:lastPrinted>
  <dcterms:created xsi:type="dcterms:W3CDTF">2016-12-01T16:19:35Z</dcterms:created>
  <dcterms:modified xsi:type="dcterms:W3CDTF">2022-04-13T22:42:39Z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