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>
        <p:scale>
          <a:sx n="100" d="100"/>
          <a:sy n="100" d="100"/>
        </p:scale>
        <p:origin x="-1950" y="-88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V1 do modelo lógico;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Início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Gantt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cadastro de livros no protótipo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Telas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codadas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no front: Tela cadastro de livro;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e desenvolvimento de: header,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footer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navbar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points - Cadastro e listagem de livros 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usuário(perfil do usuário);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listagem de livros;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FAQ;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listagem de usuários(visão do admin);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o GANTT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16377-BB3A-4F8A-B38C-E15BE1C454BE}"/>
              </a:ext>
            </a:extLst>
          </p:cNvPr>
          <p:cNvSpPr txBox="1"/>
          <p:nvPr/>
        </p:nvSpPr>
        <p:spPr>
          <a:xfrm>
            <a:off x="7225531" y="1404367"/>
            <a:ext cx="5496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Conectar Back End com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6040560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15931</TotalTime>
  <Words>601</Words>
  <Application>Microsoft Office PowerPoint</Application>
  <PresentationFormat>Personalizar</PresentationFormat>
  <Paragraphs>213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5- 23/09/2021 – 30/09/2021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358</cp:revision>
  <cp:lastPrinted>2018-08-30T22:45:44Z</cp:lastPrinted>
  <dcterms:created xsi:type="dcterms:W3CDTF">2016-12-01T16:19:35Z</dcterms:created>
  <dcterms:modified xsi:type="dcterms:W3CDTF">2021-09-23T20:45:51Z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