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9"/>
  </p:notesMasterIdLst>
  <p:handoutMasterIdLst>
    <p:handoutMasterId r:id="rId10"/>
  </p:handoutMasterIdLst>
  <p:sldIdLst>
    <p:sldId id="344" r:id="rId7"/>
    <p:sldId id="471" r:id="rId8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344"/>
            <p14:sldId id="4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9CD"/>
    <a:srgbClr val="253746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5940C-517F-4995-9484-BD5D72CD3449}" v="3" dt="2021-02-17T21:18:26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40" d="100"/>
          <a:sy n="40" d="100"/>
        </p:scale>
        <p:origin x="864" y="60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Barreira" userId="7fd0970c-b3cf-41cb-97a8-b008d4ec6ec9" providerId="ADAL" clId="{7D35940C-517F-4995-9484-BD5D72CD3449}"/>
    <pc:docChg chg="custSel addSld delSld modSld modSection">
      <pc:chgData name="Alex Barreira" userId="7fd0970c-b3cf-41cb-97a8-b008d4ec6ec9" providerId="ADAL" clId="{7D35940C-517F-4995-9484-BD5D72CD3449}" dt="2021-02-17T21:18:45.447" v="243" actId="208"/>
      <pc:docMkLst>
        <pc:docMk/>
      </pc:docMkLst>
      <pc:sldChg chg="addSp delSp modSp mod">
        <pc:chgData name="Alex Barreira" userId="7fd0970c-b3cf-41cb-97a8-b008d4ec6ec9" providerId="ADAL" clId="{7D35940C-517F-4995-9484-BD5D72CD3449}" dt="2021-02-17T21:18:45.447" v="243" actId="208"/>
        <pc:sldMkLst>
          <pc:docMk/>
          <pc:sldMk cId="2008643402" sldId="471"/>
        </pc:sldMkLst>
        <pc:spChg chg="mod">
          <ac:chgData name="Alex Barreira" userId="7fd0970c-b3cf-41cb-97a8-b008d4ec6ec9" providerId="ADAL" clId="{7D35940C-517F-4995-9484-BD5D72CD3449}" dt="2021-02-17T21:13:40.372" v="135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3.365" v="43"/>
          <ac:spMkLst>
            <pc:docMk/>
            <pc:sldMk cId="2008643402" sldId="471"/>
            <ac:spMk id="3" creationId="{00000000-0000-0000-0000-000000000000}"/>
          </ac:spMkLst>
        </pc:spChg>
        <pc:spChg chg="add mod">
          <ac:chgData name="Alex Barreira" userId="7fd0970c-b3cf-41cb-97a8-b008d4ec6ec9" providerId="ADAL" clId="{7D35940C-517F-4995-9484-BD5D72CD3449}" dt="2021-02-17T21:18:45.447" v="243" actId="208"/>
          <ac:spMkLst>
            <pc:docMk/>
            <pc:sldMk cId="2008643402" sldId="471"/>
            <ac:spMk id="5" creationId="{A1C14918-6027-46B3-96BF-C5F7FDEC3276}"/>
          </ac:spMkLst>
        </pc:spChg>
        <pc:spChg chg="mod">
          <ac:chgData name="Alex Barreira" userId="7fd0970c-b3cf-41cb-97a8-b008d4ec6ec9" providerId="ADAL" clId="{7D35940C-517F-4995-9484-BD5D72CD3449}" dt="2021-02-17T21:15:18.913" v="162" actId="1076"/>
          <ac:spMkLst>
            <pc:docMk/>
            <pc:sldMk cId="2008643402" sldId="471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5:16.098" v="161" actId="478"/>
          <ac:spMkLst>
            <pc:docMk/>
            <pc:sldMk cId="2008643402" sldId="471"/>
            <ac:spMk id="7" creationId="{DD175998-7BC4-48E7-B48B-3AD3DB555BC2}"/>
          </ac:spMkLst>
        </pc:spChg>
        <pc:spChg chg="mod ord">
          <ac:chgData name="Alex Barreira" userId="7fd0970c-b3cf-41cb-97a8-b008d4ec6ec9" providerId="ADAL" clId="{7D35940C-517F-4995-9484-BD5D72CD3449}" dt="2021-02-17T21:18:12.392" v="239" actId="1076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D35940C-517F-4995-9484-BD5D72CD3449}" dt="2021-02-17T21:15:38.790" v="175" actId="1076"/>
          <ac:spMkLst>
            <pc:docMk/>
            <pc:sldMk cId="2008643402" sldId="471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5:32.901" v="172" actId="478"/>
          <ac:spMkLst>
            <pc:docMk/>
            <pc:sldMk cId="2008643402" sldId="471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5:28.240" v="168" actId="1076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Alex Barreira" userId="7fd0970c-b3cf-41cb-97a8-b008d4ec6ec9" providerId="ADAL" clId="{7D35940C-517F-4995-9484-BD5D72CD3449}" dt="2021-02-17T21:13:55.500" v="137" actId="20577"/>
          <ac:spMkLst>
            <pc:docMk/>
            <pc:sldMk cId="2008643402" sldId="471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4:38.999" v="150" actId="478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4:35.459" v="149" actId="2057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7:51.320" v="223" actId="1038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6:08.066" v="181" actId="1038"/>
          <ac:spMkLst>
            <pc:docMk/>
            <pc:sldMk cId="2008643402" sldId="471"/>
            <ac:spMk id="8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4:57.206" v="152" actId="478"/>
          <ac:spMkLst>
            <pc:docMk/>
            <pc:sldMk cId="2008643402" sldId="471"/>
            <ac:spMk id="87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5:14.787" v="159" actId="1076"/>
          <ac:spMkLst>
            <pc:docMk/>
            <pc:sldMk cId="2008643402" sldId="471"/>
            <ac:spMk id="88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0.832" v="157" actId="478"/>
          <ac:spMkLst>
            <pc:docMk/>
            <pc:sldMk cId="2008643402" sldId="471"/>
            <ac:spMk id="8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1.510" v="158" actId="478"/>
          <ac:spMkLst>
            <pc:docMk/>
            <pc:sldMk cId="2008643402" sldId="471"/>
            <ac:spMk id="9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2.736" v="153" actId="478"/>
          <ac:spMkLst>
            <pc:docMk/>
            <pc:sldMk cId="2008643402" sldId="471"/>
            <ac:spMk id="9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5.559" v="160" actId="478"/>
          <ac:spMkLst>
            <pc:docMk/>
            <pc:sldMk cId="2008643402" sldId="471"/>
            <ac:spMk id="10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9.607" v="163" actId="478"/>
          <ac:spMkLst>
            <pc:docMk/>
            <pc:sldMk cId="2008643402" sldId="471"/>
            <ac:spMk id="102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5.595" v="154" actId="478"/>
          <ac:spMkLst>
            <pc:docMk/>
            <pc:sldMk cId="2008643402" sldId="471"/>
            <ac:spMk id="10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1.685" v="165" actId="478"/>
          <ac:spMkLst>
            <pc:docMk/>
            <pc:sldMk cId="2008643402" sldId="471"/>
            <ac:spMk id="104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0.775" v="164" actId="478"/>
          <ac:spMkLst>
            <pc:docMk/>
            <pc:sldMk cId="2008643402" sldId="471"/>
            <ac:spMk id="105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2.431" v="166" actId="478"/>
          <ac:spMkLst>
            <pc:docMk/>
            <pc:sldMk cId="2008643402" sldId="471"/>
            <ac:spMk id="10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7.655" v="155" actId="478"/>
          <ac:spMkLst>
            <pc:docMk/>
            <pc:sldMk cId="2008643402" sldId="471"/>
            <ac:spMk id="107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0.521" v="169" actId="478"/>
          <ac:spMkLst>
            <pc:docMk/>
            <pc:sldMk cId="2008643402" sldId="471"/>
            <ac:spMk id="108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4:51.084" v="151" actId="165"/>
          <ac:spMkLst>
            <pc:docMk/>
            <pc:sldMk cId="2008643402" sldId="471"/>
            <ac:spMk id="10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2.341" v="171" actId="478"/>
          <ac:spMkLst>
            <pc:docMk/>
            <pc:sldMk cId="2008643402" sldId="471"/>
            <ac:spMk id="11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8.516" v="156" actId="478"/>
          <ac:spMkLst>
            <pc:docMk/>
            <pc:sldMk cId="2008643402" sldId="471"/>
            <ac:spMk id="11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1.820" v="170" actId="478"/>
          <ac:spMkLst>
            <pc:docMk/>
            <pc:sldMk cId="2008643402" sldId="471"/>
            <ac:spMk id="11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5.963" v="174" actId="478"/>
          <ac:spMkLst>
            <pc:docMk/>
            <pc:sldMk cId="2008643402" sldId="471"/>
            <ac:spMk id="118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Sp delSp modSp add mod">
        <pc:chgData name="Alex Barreira" userId="7fd0970c-b3cf-41cb-97a8-b008d4ec6ec9" providerId="ADAL" clId="{7D35940C-517F-4995-9484-BD5D72CD3449}" dt="2021-02-17T21:18:40.343" v="242" actId="208"/>
        <pc:sldMkLst>
          <pc:docMk/>
          <pc:sldMk cId="3384590979" sldId="472"/>
        </pc:sldMkLst>
        <pc:spChg chg="mod">
          <ac:chgData name="Alex Barreira" userId="7fd0970c-b3cf-41cb-97a8-b008d4ec6ec9" providerId="ADAL" clId="{7D35940C-517F-4995-9484-BD5D72CD3449}" dt="2021-02-17T21:13:20.694" v="134" actId="404"/>
          <ac:spMkLst>
            <pc:docMk/>
            <pc:sldMk cId="3384590979" sldId="472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7.359" v="45" actId="20577"/>
          <ac:spMkLst>
            <pc:docMk/>
            <pc:sldMk cId="3384590979" sldId="472"/>
            <ac:spMk id="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" creationId="{DD175998-7BC4-48E7-B48B-3AD3DB555BC2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" creationId="{5CE7D08C-795B-4BF1-97F6-F9773F4E9F4C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4" creationId="{1E997FEB-A82C-4FE3-B191-DE926FE907FC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5" creationId="{086246F5-DDAA-4D0C-90E1-F0C0FED6D98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6" creationId="{EDE9EB13-C574-4D80-85B2-C614186377BB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7" creationId="{9C8F333D-81A1-4BAB-89AC-459C19DD7185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8" creationId="{64DC5C74-7B23-4BE5-BE63-A9BD52C02C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9" creationId="{1CBC8A27-FF05-44CD-B093-FB50D917E8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0" creationId="{B1654790-CBD3-4D97-B9BC-CBC39DD32FC8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1" creationId="{508E308C-5CF8-44B6-A1C4-87E5DDC4CC70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2" creationId="{7BFB1971-EC64-4AB8-B092-E0043EABF66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3" creationId="{CD1D1FF9-2BFE-4742-BA82-E1804B8C0747}"/>
          </ac:spMkLst>
        </pc:spChg>
        <pc:spChg chg="add mod">
          <ac:chgData name="Alex Barreira" userId="7fd0970c-b3cf-41cb-97a8-b008d4ec6ec9" providerId="ADAL" clId="{7D35940C-517F-4995-9484-BD5D72CD3449}" dt="2021-02-17T21:18:40.343" v="242" actId="208"/>
          <ac:spMkLst>
            <pc:docMk/>
            <pc:sldMk cId="3384590979" sldId="472"/>
            <ac:spMk id="54" creationId="{1B63957F-A46D-48D5-BC08-1A2EB1CCBBE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5" creationId="{F371B3E2-E59C-4A0F-B5AC-74687E6B4AC8}"/>
          </ac:spMkLst>
        </pc:spChg>
        <pc:spChg chg="mod">
          <ac:chgData name="Alex Barreira" userId="7fd0970c-b3cf-41cb-97a8-b008d4ec6ec9" providerId="ADAL" clId="{7D35940C-517F-4995-9484-BD5D72CD3449}" dt="2021-02-17T21:14:02.359" v="139" actId="20577"/>
          <ac:spMkLst>
            <pc:docMk/>
            <pc:sldMk cId="3384590979" sldId="472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8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0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2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4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6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5" creationId="{00000000-0000-0000-0000-000000000000}"/>
          </ac:grpSpMkLst>
        </pc:grpChg>
      </pc:sldChg>
      <pc:sldChg chg="del">
        <pc:chgData name="Alex Barreira" userId="7fd0970c-b3cf-41cb-97a8-b008d4ec6ec9" providerId="ADAL" clId="{7D35940C-517F-4995-9484-BD5D72CD3449}" dt="2021-02-17T21:10:38.595" v="2" actId="47"/>
        <pc:sldMkLst>
          <pc:docMk/>
          <pc:sldMk cId="3103146409" sldId="482"/>
        </pc:sldMkLst>
      </pc:sldChg>
      <pc:sldChg chg="del">
        <pc:chgData name="Alex Barreira" userId="7fd0970c-b3cf-41cb-97a8-b008d4ec6ec9" providerId="ADAL" clId="{7D35940C-517F-4995-9484-BD5D72CD3449}" dt="2021-02-17T21:10:38.227" v="1" actId="47"/>
        <pc:sldMkLst>
          <pc:docMk/>
          <pc:sldMk cId="671586173" sldId="484"/>
        </pc:sldMkLst>
      </pc:sldChg>
      <pc:sldChg chg="del">
        <pc:chgData name="Alex Barreira" userId="7fd0970c-b3cf-41cb-97a8-b008d4ec6ec9" providerId="ADAL" clId="{7D35940C-517F-4995-9484-BD5D72CD3449}" dt="2021-02-17T21:10:37.747" v="0" actId="47"/>
        <pc:sldMkLst>
          <pc:docMk/>
          <pc:sldMk cId="2606422970" sldId="486"/>
        </pc:sldMkLst>
      </pc:sldChg>
      <pc:sldChg chg="del">
        <pc:chgData name="Alex Barreira" userId="7fd0970c-b3cf-41cb-97a8-b008d4ec6ec9" providerId="ADAL" clId="{7D35940C-517F-4995-9484-BD5D72CD3449}" dt="2021-02-17T21:10:39.737" v="4" actId="47"/>
        <pc:sldMkLst>
          <pc:docMk/>
          <pc:sldMk cId="1936218586" sldId="487"/>
        </pc:sldMkLst>
      </pc:sldChg>
      <pc:sldChg chg="del">
        <pc:chgData name="Alex Barreira" userId="7fd0970c-b3cf-41cb-97a8-b008d4ec6ec9" providerId="ADAL" clId="{7D35940C-517F-4995-9484-BD5D72CD3449}" dt="2021-02-17T21:10:39.046" v="3" actId="47"/>
        <pc:sldMkLst>
          <pc:docMk/>
          <pc:sldMk cId="1935154534" sldId="488"/>
        </pc:sldMkLst>
      </pc:sldChg>
      <pc:sldMasterChg chg="delSldLayout">
        <pc:chgData name="Alex Barreira" userId="7fd0970c-b3cf-41cb-97a8-b008d4ec6ec9" providerId="ADAL" clId="{7D35940C-517F-4995-9484-BD5D72CD3449}" dt="2021-02-17T21:10:39.737" v="4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D35940C-517F-4995-9484-BD5D72CD3449}" dt="2021-02-17T21:10:39.737" v="4" actId="47"/>
          <pc:sldLayoutMkLst>
            <pc:docMk/>
            <pc:sldMasterMk cId="0" sldId="2147483656"/>
            <pc:sldLayoutMk cId="3199078161" sldId="2147483668"/>
          </pc:sldLayoutMkLst>
        </pc:sldLayoutChg>
        <pc:sldLayoutChg chg="del">
          <pc:chgData name="Alex Barreira" userId="7fd0970c-b3cf-41cb-97a8-b008d4ec6ec9" providerId="ADAL" clId="{7D35940C-517F-4995-9484-BD5D72CD3449}" dt="2021-02-17T21:10:38.595" v="2" actId="47"/>
          <pc:sldLayoutMkLst>
            <pc:docMk/>
            <pc:sldMasterMk cId="0" sldId="2147483656"/>
            <pc:sldLayoutMk cId="1515222284" sldId="2147483669"/>
          </pc:sldLayoutMkLst>
        </pc:sldLayoutChg>
      </pc:sldMasterChg>
    </pc:docChg>
  </pc:docChgLst>
  <pc:docChgLst>
    <pc:chgData name="Alex Barreira" userId="7fd0970c-b3cf-41cb-97a8-b008d4ec6ec9" providerId="ADAL" clId="{7E823099-46A7-4167-ACCC-148691D9D4C5}"/>
    <pc:docChg chg="undo custSel addSld delSld modSld modSection">
      <pc:chgData name="Alex Barreira" userId="7fd0970c-b3cf-41cb-97a8-b008d4ec6ec9" providerId="ADAL" clId="{7E823099-46A7-4167-ACCC-148691D9D4C5}" dt="2020-08-25T20:05:55.156" v="295" actId="14100"/>
      <pc:docMkLst>
        <pc:docMk/>
      </pc:docMkLst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165050812" sldId="27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18936745" sldId="284"/>
        </pc:sldMkLst>
      </pc:sldChg>
      <pc:sldChg chg="addSp delSp modSp mod modClrScheme chgLayout">
        <pc:chgData name="Alex Barreira" userId="7fd0970c-b3cf-41cb-97a8-b008d4ec6ec9" providerId="ADAL" clId="{7E823099-46A7-4167-ACCC-148691D9D4C5}" dt="2020-08-25T20:04:58.876" v="281" actId="20577"/>
        <pc:sldMkLst>
          <pc:docMk/>
          <pc:sldMk cId="948876888" sldId="344"/>
        </pc:sldMkLst>
        <pc:spChg chg="add mod ord">
          <ac:chgData name="Alex Barreira" userId="7fd0970c-b3cf-41cb-97a8-b008d4ec6ec9" providerId="ADAL" clId="{7E823099-46A7-4167-ACCC-148691D9D4C5}" dt="2020-08-25T20:03:11.259" v="120" actId="20577"/>
          <ac:spMkLst>
            <pc:docMk/>
            <pc:sldMk cId="948876888" sldId="344"/>
            <ac:spMk id="2" creationId="{E8B0A577-E3E3-4D35-AA82-89ED5D5451DD}"/>
          </ac:spMkLst>
        </pc:spChg>
        <pc:spChg chg="del mod">
          <ac:chgData name="Alex Barreira" userId="7fd0970c-b3cf-41cb-97a8-b008d4ec6ec9" providerId="ADAL" clId="{7E823099-46A7-4167-ACCC-148691D9D4C5}" dt="2020-08-25T20:03:00.369" v="80" actId="478"/>
          <ac:spMkLst>
            <pc:docMk/>
            <pc:sldMk cId="948876888" sldId="344"/>
            <ac:spMk id="3" creationId="{00000000-0000-0000-0000-000000000000}"/>
          </ac:spMkLst>
        </pc:spChg>
        <pc:spChg chg="add mod ord">
          <ac:chgData name="Alex Barreira" userId="7fd0970c-b3cf-41cb-97a8-b008d4ec6ec9" providerId="ADAL" clId="{7E823099-46A7-4167-ACCC-148691D9D4C5}" dt="2020-08-25T20:04:58.876" v="281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512734678" sldId="345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372785582" sldId="418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707575184" sldId="41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062672438" sldId="43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361284261" sldId="436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82573965" sldId="440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086979068" sldId="441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930118019" sldId="44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4124287145" sldId="443"/>
        </pc:sldMkLst>
      </pc:sldChg>
      <pc:sldChg chg="modSp add mod">
        <pc:chgData name="Alex Barreira" userId="7fd0970c-b3cf-41cb-97a8-b008d4ec6ec9" providerId="ADAL" clId="{7E823099-46A7-4167-ACCC-148691D9D4C5}" dt="2020-08-25T20:05:55.156" v="295" actId="14100"/>
        <pc:sldMkLst>
          <pc:docMk/>
          <pc:sldMk cId="2008643402" sldId="471"/>
        </pc:sldMkLst>
        <pc:spChg chg="mod">
          <ac:chgData name="Alex Barreira" userId="7fd0970c-b3cf-41cb-97a8-b008d4ec6ec9" providerId="ADAL" clId="{7E823099-46A7-4167-ACCC-148691D9D4C5}" dt="2020-08-25T20:05:17.393" v="283" actId="120"/>
          <ac:spMkLst>
            <pc:docMk/>
            <pc:sldMk cId="2008643402" sldId="471"/>
            <ac:spMk id="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" creationId="{DD175998-7BC4-48E7-B48B-3AD3DB555BC2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Alex Barreira" userId="7fd0970c-b3cf-41cb-97a8-b008d4ec6ec9" providerId="ADAL" clId="{7E823099-46A7-4167-ACCC-148691D9D4C5}" dt="2020-08-25T20:05:55.156" v="295" actId="14100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6" creationId="{00000000-0000-0000-0000-000000000000}"/>
          </ac:spMkLst>
        </pc:s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7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9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1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3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3103146409" sldId="482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671586173" sldId="484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2606422970" sldId="486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6218586" sldId="487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5154534" sldId="488"/>
        </pc:sldMkLst>
      </pc:sldChg>
      <pc:sldChg chg="new del">
        <pc:chgData name="Alex Barreira" userId="7fd0970c-b3cf-41cb-97a8-b008d4ec6ec9" providerId="ADAL" clId="{7E823099-46A7-4167-ACCC-148691D9D4C5}" dt="2020-08-25T20:05:11.190" v="282" actId="47"/>
        <pc:sldMkLst>
          <pc:docMk/>
          <pc:sldMk cId="3110969077" sldId="489"/>
        </pc:sldMkLst>
      </pc:sldChg>
      <pc:sldChg chg="add del">
        <pc:chgData name="Alex Barreira" userId="7fd0970c-b3cf-41cb-97a8-b008d4ec6ec9" providerId="ADAL" clId="{7E823099-46A7-4167-ACCC-148691D9D4C5}" dt="2020-08-25T20:02:40.323" v="78" actId="47"/>
        <pc:sldMkLst>
          <pc:docMk/>
          <pc:sldMk cId="918598423" sldId="490"/>
        </pc:sldMkLst>
      </pc:sldChg>
      <pc:sldChg chg="new del">
        <pc:chgData name="Alex Barreira" userId="7fd0970c-b3cf-41cb-97a8-b008d4ec6ec9" providerId="ADAL" clId="{7E823099-46A7-4167-ACCC-148691D9D4C5}" dt="2020-08-25T20:04:15.801" v="248" actId="47"/>
        <pc:sldMkLst>
          <pc:docMk/>
          <pc:sldMk cId="4073518245" sldId="490"/>
        </pc:sldMkLst>
      </pc:sldChg>
      <pc:sldMasterChg chg="delSldLayout">
        <pc:chgData name="Alex Barreira" userId="7fd0970c-b3cf-41cb-97a8-b008d4ec6ec9" providerId="ADAL" clId="{7E823099-46A7-4167-ACCC-148691D9D4C5}" dt="2020-08-25T20:00:58.566" v="0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154182865" sldId="2147483667"/>
          </pc:sldLayoutMkLst>
        </pc:sldLayoutChg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084922465" sldId="214748366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10/02/2022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10/02/2022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3643" y="970756"/>
            <a:ext cx="4616024" cy="2809875"/>
          </a:xfrm>
        </p:spPr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33643" y="3924647"/>
            <a:ext cx="4616024" cy="2376264"/>
          </a:xfrm>
        </p:spPr>
        <p:txBody>
          <a:bodyPr/>
          <a:lstStyle/>
          <a:p>
            <a:r>
              <a:rPr lang="pt-BR" sz="3200" b="1" dirty="0" err="1">
                <a:solidFill>
                  <a:srgbClr val="32B9CD"/>
                </a:solidFill>
              </a:rPr>
              <a:t>ThothLib</a:t>
            </a:r>
            <a:endParaRPr lang="pt-BR" sz="3200" b="1" dirty="0">
              <a:solidFill>
                <a:srgbClr val="32B9CD"/>
              </a:solidFill>
            </a:endParaRPr>
          </a:p>
          <a:p>
            <a:r>
              <a:rPr lang="pt-BR" b="1" dirty="0"/>
              <a:t>Data: </a:t>
            </a:r>
          </a:p>
          <a:p>
            <a:r>
              <a:rPr lang="pt-BR" dirty="0" err="1"/>
              <a:t>fev</a:t>
            </a:r>
            <a:r>
              <a:rPr lang="pt-BR" dirty="0"/>
              <a:t>/2022 – </a:t>
            </a:r>
            <a:r>
              <a:rPr lang="pt-BR" dirty="0" err="1"/>
              <a:t>jun</a:t>
            </a:r>
            <a:r>
              <a:rPr lang="pt-BR" dirty="0"/>
              <a:t>/2022</a:t>
            </a:r>
          </a:p>
          <a:p>
            <a:r>
              <a:rPr lang="pt-BR" b="1" dirty="0"/>
              <a:t>Grupo 4</a:t>
            </a:r>
          </a:p>
          <a:p>
            <a:r>
              <a:rPr lang="pt-BR" b="1" dirty="0"/>
              <a:t>Professor</a:t>
            </a:r>
            <a:r>
              <a:rPr lang="pt-BR" dirty="0"/>
              <a:t>: Monteiro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1 - 09/02/2022 – 16/02/2022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Montagem do mapa de persona (Administrador e Usuário);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49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Agenda para reuniões fixas da equipe não foi definida;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Configuração AWS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Identificar como alcançar um bom UX</a:t>
            </a:r>
          </a:p>
          <a:p>
            <a:pPr marL="0" lvl="1"/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     para nossos usuários ;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e designar funções dos integrantes do grupo;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Organizar agenda do grupo e atualizar o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Planner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( Ferramenta para gestão utilizada pelo grupo);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agenda semanal da equipe;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Concluir a 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pt-BR" sz="1400" dirty="0">
                <a:solidFill>
                  <a:schemeClr val="tx1"/>
                </a:solidFill>
                <a:cs typeface="Arial" panose="020B0604020202020204" pitchFamily="34" charset="0"/>
              </a:rPr>
              <a:t>ontagem da matriz de concorrência;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15781</TotalTime>
  <Words>130</Words>
  <Application>Microsoft Office PowerPoint</Application>
  <PresentationFormat>Personalizar</PresentationFormat>
  <Paragraphs>40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</vt:i4>
      </vt:variant>
    </vt:vector>
  </HeadingPairs>
  <TitlesOfParts>
    <vt:vector size="12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SEMANA 1 - 09/02/2022 – 16/02/2022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Hanan Ortiz</cp:lastModifiedBy>
  <cp:revision>351</cp:revision>
  <cp:lastPrinted>2018-08-30T22:45:44Z</cp:lastPrinted>
  <dcterms:created xsi:type="dcterms:W3CDTF">2016-12-01T16:19:35Z</dcterms:created>
  <dcterms:modified xsi:type="dcterms:W3CDTF">2022-02-10T23:44:39Z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