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600" y="-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280F6-0856-42D3-9FA9-66FA44926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798EF7-E2AF-4C35-BF69-5A175F1DA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EA144A-1A16-4583-9457-3849FD18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656FB2-D588-4703-B4F3-1E569C07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7820BD-CB0A-40B4-9B12-72A7E65F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79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7ED6A-27A8-4524-9002-E9D2527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44BDF5-72F3-43FC-81FC-1931110E8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2724FB-A2D4-4C2B-ACAC-CF1B2A1E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8597E1-02FF-407F-B5EF-D65259C0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BB7C1F-2187-40FB-8164-83A7DC8F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72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D62FA0-100D-4CB3-BE90-5EC8DC093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F5A4C1-43A4-4516-A224-9DC7B3225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90707B-FD32-498C-A3BF-85B8FC51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202AA-7E6C-42C7-8E2F-E39475A5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EFE7D4-D6D7-4FE1-8F06-6EC0F241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65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C03DA-3AAF-476D-A9EC-459C6C4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BFCC43-479E-4E7B-B354-3B85A6A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525EA-E4B8-4470-8F73-9C13657D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737156-FDCC-429F-AE13-DF0ECC8A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F031D-7268-4701-AA62-7E521DCA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36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82AC1-99F1-4E6E-B0C3-792EDD0D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2873C5-540F-472A-9E23-ADA2D7C8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047EF8-3369-4DEE-A3CD-D60FEDE1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84F7BB-469C-4866-9F52-1116C691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7CB5A-515B-4E10-8C54-106F0664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19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A6750-0A1E-400C-85F3-EAB7A400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06AC9-C67E-47F5-9653-033E46D3A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7C975C-596E-420E-8674-D1E6ADE10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8F7C46-3082-4365-BE77-A692732D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8989FE-7442-47A6-B96D-10986AD4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66DE02-A3F9-4C00-98A9-E83F9B40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21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B1D1E-2D9B-4096-92B8-A5668862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2FBEF4-3E0A-4E67-A2E0-63E5F39D6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CDD854-B0BC-4E1D-989E-B02DD1F29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3E8C69-D82D-4029-82EE-B37998CF9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BF7B32-321A-4440-A790-8D685FE3F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FFFF408-6E2C-4F44-8D2D-8B47DEFA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D6C01D-3E57-48A9-9359-91EC8943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90325B-680C-4238-9844-9ADA1CB7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4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7D6A3-1A78-4A20-AF3D-65697FEA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98B7A1-744A-443F-A7C5-E7476408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FF5D96-0402-420E-B0DC-761D1C1B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198740-F5D5-4621-8504-B8F885B9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42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A79531-3882-4EFD-A8C9-1E4C262E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A3665C-547C-4487-9B30-1C168E06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704DB9-6405-4561-AE51-3A25FA2D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99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382E8-A21E-407E-AB1C-A65DC9FC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11B60A-B3D7-4FB7-BCB7-9979F76F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C483BB-2432-4CF0-A567-CCFAF23E3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D9699E-2FA3-4339-9741-26F462E3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5DC9A5-0AF9-470A-8E08-ADFDA224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F5C190-6A50-4E78-A6FD-1A928ABD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91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B6A38-1314-435D-933F-D13681F2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E321FB-EEB4-44C1-B895-506342263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55D102-B6AF-4C13-A667-C8D427DFF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9A51E5-026C-4A39-B4C8-9D1ABE74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BA816C-0670-4B40-A523-9075751A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D7021B-080E-4475-A9BF-5866A2A8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34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3784D3-7369-409B-9BF6-0CE7516F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7D0E53-60D5-4254-BD7F-1417561BD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47DCD0-D193-4E00-8AC5-5F196D2BB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EAE3-E8C5-4474-A0B8-D19EECC5738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A17499-E023-4D34-9F7F-75F73D7B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84ED68-AE99-4F8A-9930-934584A14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82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197729-8518-4FC0-B85A-E4CB8CF7E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pt-BR" sz="8000">
                <a:solidFill>
                  <a:srgbClr val="FFFFFF"/>
                </a:solidFill>
              </a:rPr>
              <a:t>ThothLib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CF9B59-E2D3-44A3-9DBB-247E315C0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</a:rPr>
              <a:t>Mais que gestão, um conceito!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1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8DDB4-9A07-4597-94A8-49FD717E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5A5ECC-B234-4148-AB02-0B26012C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07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57526-C403-4E8D-ADA3-BE18C0D7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332AF4-CBFD-4821-9FA7-65AFBAFA2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Vivemos em uma era onde a tecnologia se faz presente no dia a dia e auxilia desde a execução  de tarefas simples como ter sua agenda digital à tarefas que demandam uma análise que pode ser feita por um sistema com uma melhor performance.</a:t>
            </a:r>
          </a:p>
          <a:p>
            <a:pPr marL="0" indent="0">
              <a:buNone/>
            </a:pPr>
            <a:r>
              <a:rPr lang="pt-BR" dirty="0"/>
              <a:t>É visto que ainda hoje, muitas instituições de ensino como escolas e faculdades utilizam papel para fazer a gestão dos livros de suas bibliotecas, método esse que, além  de gerar um custo mensal à instituição com a impressão de planilhas (o que inclui tinta de impressora, folha sulfite e tempo de funcionário que fará a aferição das folhas para controle dos registros), causa impacto direto à natureza, visto que cada brasileiro consome anualmente 44 quilos de papel.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25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AE335-AE39-4D24-9BDF-BE7DF283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F17CA9-616A-4568-9A9B-44783E6B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Nós da </a:t>
            </a:r>
            <a:r>
              <a:rPr lang="pt-BR" dirty="0" err="1"/>
              <a:t>ThothLib</a:t>
            </a:r>
            <a:r>
              <a:rPr lang="pt-BR" dirty="0"/>
              <a:t> elaboramos uma solução para a diminuição desses gastos(Podendo economizar até R$5.000/</a:t>
            </a:r>
            <a:r>
              <a:rPr lang="pt-BR" dirty="0" err="1"/>
              <a:t>mes</a:t>
            </a:r>
            <a:r>
              <a:rPr lang="pt-BR" dirty="0"/>
              <a:t> em folha sulfite) com a utilização de nosso sistema inteligente que fará a gestão e controle dos livros da biblioteca.</a:t>
            </a:r>
          </a:p>
          <a:p>
            <a:endParaRPr lang="pt-BR" dirty="0"/>
          </a:p>
          <a:p>
            <a:r>
              <a:rPr lang="pt-BR" dirty="0"/>
              <a:t>(Cálculo de economia):</a:t>
            </a:r>
          </a:p>
          <a:p>
            <a:r>
              <a:rPr lang="pt-BR" dirty="0"/>
              <a:t>Um pacote com 500 folhas a4 custa em media 95 reais;</a:t>
            </a:r>
          </a:p>
          <a:p>
            <a:r>
              <a:rPr lang="pt-BR" dirty="0"/>
              <a:t>Uma faculdade como a </a:t>
            </a:r>
            <a:r>
              <a:rPr lang="pt-BR" dirty="0" err="1"/>
              <a:t>Uninove</a:t>
            </a:r>
            <a:r>
              <a:rPr lang="pt-BR" dirty="0"/>
              <a:t> tem mais de 150.000 alunos;</a:t>
            </a:r>
          </a:p>
          <a:p>
            <a:r>
              <a:rPr lang="pt-BR" dirty="0"/>
              <a:t>Seria necessário gastar pelo menos R$28.500,00 para o uso de uma folha por aluno, fora o que seria gasto para planilhas e controle </a:t>
            </a:r>
            <a:r>
              <a:rPr lang="pt-BR"/>
              <a:t>da biblioteca.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13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775B9-341C-4DB7-9568-31AF1948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2036F-45CD-4154-83CA-FB9BD7C95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7F05F7-F114-4F55-8C89-98898AA6F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90" y="681037"/>
            <a:ext cx="11838019" cy="617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11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6CBF7-1FDD-42DD-A67C-08EC4C81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EF2AB4BA-B1D2-49DE-80F6-9186644F1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" y="1278313"/>
            <a:ext cx="11567528" cy="5073886"/>
          </a:xfrm>
        </p:spPr>
      </p:pic>
    </p:spTree>
    <p:extLst>
      <p:ext uri="{BB962C8B-B14F-4D97-AF65-F5344CB8AC3E}">
        <p14:creationId xmlns:p14="http://schemas.microsoft.com/office/powerpoint/2010/main" val="76143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CE012-948C-49FD-B53F-78F32F44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 descr="Uma imagem contendo Diagrama&#10;&#10;Descrição gerada automaticamente">
            <a:extLst>
              <a:ext uri="{FF2B5EF4-FFF2-40B4-BE49-F238E27FC236}">
                <a16:creationId xmlns:a16="http://schemas.microsoft.com/office/drawing/2014/main" id="{AC43FB7D-053C-478B-8D25-7CA032F99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87" y="365125"/>
            <a:ext cx="6278017" cy="5865150"/>
          </a:xfrm>
        </p:spPr>
      </p:pic>
    </p:spTree>
    <p:extLst>
      <p:ext uri="{BB962C8B-B14F-4D97-AF65-F5344CB8AC3E}">
        <p14:creationId xmlns:p14="http://schemas.microsoft.com/office/powerpoint/2010/main" val="139547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43C26-D68B-483D-8412-DA06D53C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CC93F6A8-F5A1-4C15-A174-72A43521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9" y="654540"/>
            <a:ext cx="10757397" cy="5426938"/>
          </a:xfrm>
        </p:spPr>
      </p:pic>
    </p:spTree>
    <p:extLst>
      <p:ext uri="{BB962C8B-B14F-4D97-AF65-F5344CB8AC3E}">
        <p14:creationId xmlns:p14="http://schemas.microsoft.com/office/powerpoint/2010/main" val="398407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5233C-B0D4-4B19-9849-D8AEE015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Diagrama&#10;&#10;Descrição gerada automaticamente com confiança baixa">
            <a:extLst>
              <a:ext uri="{FF2B5EF4-FFF2-40B4-BE49-F238E27FC236}">
                <a16:creationId xmlns:a16="http://schemas.microsoft.com/office/drawing/2014/main" id="{19C86C46-4FD4-40C3-BBE6-25302A171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644" y="-1029623"/>
            <a:ext cx="7035355" cy="8565149"/>
          </a:xfrm>
        </p:spPr>
      </p:pic>
    </p:spTree>
    <p:extLst>
      <p:ext uri="{BB962C8B-B14F-4D97-AF65-F5344CB8AC3E}">
        <p14:creationId xmlns:p14="http://schemas.microsoft.com/office/powerpoint/2010/main" val="342601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0B48B-6D93-4DBF-AF67-F90E3812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D3074709-24CE-44FD-98C1-7FB96B688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67" y="1825625"/>
            <a:ext cx="3707065" cy="4351338"/>
          </a:xfrm>
        </p:spPr>
      </p:pic>
    </p:spTree>
    <p:extLst>
      <p:ext uri="{BB962C8B-B14F-4D97-AF65-F5344CB8AC3E}">
        <p14:creationId xmlns:p14="http://schemas.microsoft.com/office/powerpoint/2010/main" val="3001858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238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ThothLib</vt:lpstr>
      <vt:lpstr>Contextualização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ThothLib</dc:title>
  <dc:creator>Hanan Ortiz</dc:creator>
  <cp:lastModifiedBy>Hanan Ortiz</cp:lastModifiedBy>
  <cp:revision>4</cp:revision>
  <dcterms:created xsi:type="dcterms:W3CDTF">2021-08-14T18:35:38Z</dcterms:created>
  <dcterms:modified xsi:type="dcterms:W3CDTF">2021-09-01T23:13:01Z</dcterms:modified>
</cp:coreProperties>
</file>