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6 - 07/09/2021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alinhado com o diagrama de classes.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Header,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Footer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Sidebar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Terminado.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CRUD de livros e usuários terminado.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desenho de arquitetura.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 da tela de login/cadastro terminada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Começado o front da tela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fazer o front todo em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lista de pendências.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point de devolução e renovação.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a fazer a tela institucional.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o diagrama de solução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16037</TotalTime>
  <Words>855</Words>
  <Application>Microsoft Office PowerPoint</Application>
  <PresentationFormat>Personalizar</PresentationFormat>
  <Paragraphs>291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6 - 07/09/2021 –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</cp:lastModifiedBy>
  <cp:revision>359</cp:revision>
  <cp:lastPrinted>2018-08-30T22:45:44Z</cp:lastPrinted>
  <dcterms:created xsi:type="dcterms:W3CDTF">2016-12-01T16:19:35Z</dcterms:created>
  <dcterms:modified xsi:type="dcterms:W3CDTF">2021-10-06T23:34:41Z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