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2" d="100"/>
          <a:sy n="62" d="100"/>
        </p:scale>
        <p:origin x="816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3643" y="970756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24647"/>
            <a:ext cx="4616024" cy="2376264"/>
          </a:xfrm>
        </p:spPr>
        <p:txBody>
          <a:bodyPr/>
          <a:lstStyle/>
          <a:p>
            <a:r>
              <a:rPr lang="pt-BR" sz="3200" b="1" dirty="0" err="1">
                <a:solidFill>
                  <a:srgbClr val="32B9CD"/>
                </a:solidFill>
              </a:rPr>
              <a:t>ThothLib</a:t>
            </a:r>
            <a:endParaRPr lang="pt-BR" sz="3200" b="1" dirty="0">
              <a:solidFill>
                <a:srgbClr val="32B9CD"/>
              </a:solidFill>
            </a:endParaRPr>
          </a:p>
          <a:p>
            <a:r>
              <a:rPr lang="pt-BR" b="1" dirty="0"/>
              <a:t>Data: </a:t>
            </a:r>
          </a:p>
          <a:p>
            <a:r>
              <a:rPr lang="pt-BR" dirty="0" err="1"/>
              <a:t>fev</a:t>
            </a:r>
            <a:r>
              <a:rPr lang="pt-BR" dirty="0"/>
              <a:t>/2022 – </a:t>
            </a:r>
            <a:r>
              <a:rPr lang="pt-BR" dirty="0" err="1"/>
              <a:t>jun</a:t>
            </a:r>
            <a:r>
              <a:rPr lang="pt-BR" dirty="0"/>
              <a:t>/2022</a:t>
            </a:r>
          </a:p>
          <a:p>
            <a:r>
              <a:rPr lang="pt-BR" b="1" dirty="0"/>
              <a:t>Grupo 4</a:t>
            </a:r>
          </a:p>
          <a:p>
            <a:r>
              <a:rPr lang="pt-BR" b="1" dirty="0"/>
              <a:t>Professor</a:t>
            </a:r>
            <a:r>
              <a:rPr lang="pt-BR" dirty="0"/>
              <a:t>: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Sprint 2 - 30/03/2022 – 06/04/2022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008000"/>
              </a:highlight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Telas de validação de cadastro </a:t>
            </a:r>
            <a:r>
              <a:rPr lang="pt-BR" sz="132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concluida</a:t>
            </a:r>
            <a:r>
              <a:rPr lang="pt-BR" sz="132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pt-BR" sz="132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Balance funcionando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Refatoração</a:t>
            </a:r>
            <a:r>
              <a:rPr lang="pt-BR" sz="132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front Web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Conexão do mobile com a API Java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Tx/>
              <a:buChar char="-"/>
            </a:pP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Fazer Deploy do front end na </a:t>
            </a:r>
            <a:r>
              <a:rPr lang="pt-B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pt-B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Tx/>
              <a:buChar char="-"/>
            </a:pP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Conectar o front com a </a:t>
            </a:r>
            <a:r>
              <a:rPr lang="pt-B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backend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Tx/>
              <a:buChar char="-"/>
            </a:pP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Desenvolvimento Mobile</a:t>
            </a:r>
          </a:p>
          <a:p>
            <a:pPr marL="807278" lvl="2" indent="-285750" defTabSz="672130">
              <a:buFontTx/>
              <a:buChar char="-"/>
            </a:pP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Conectar app com API JAVA</a:t>
            </a:r>
          </a:p>
          <a:p>
            <a:pPr marL="285750" lvl="1" indent="-285750" defTabSz="672130">
              <a:buFontTx/>
              <a:buChar char="-"/>
            </a:pPr>
            <a:endParaRPr lang="pt-B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16032</TotalTime>
  <Words>100</Words>
  <Application>Microsoft Office PowerPoint</Application>
  <PresentationFormat>Personalizar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3" baseType="lpstr">
      <vt:lpstr>Arial</vt:lpstr>
      <vt:lpstr>Calibri</vt:lpstr>
      <vt:lpstr>Courier New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Sprint 2 - 30/03/2022 – 06/04/2022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365</cp:revision>
  <cp:lastPrinted>2018-08-30T22:45:44Z</cp:lastPrinted>
  <dcterms:created xsi:type="dcterms:W3CDTF">2016-12-01T16:19:35Z</dcterms:created>
  <dcterms:modified xsi:type="dcterms:W3CDTF">2022-04-14T00:23:39Z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