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1"/>
  </p:notesMasterIdLst>
  <p:handoutMasterIdLst>
    <p:handoutMasterId r:id="rId22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3" r:id="rId13"/>
    <p:sldId id="623" r:id="rId14"/>
    <p:sldId id="601" r:id="rId15"/>
    <p:sldId id="574" r:id="rId16"/>
    <p:sldId id="625" r:id="rId17"/>
    <p:sldId id="605" r:id="rId18"/>
    <p:sldId id="600" r:id="rId19"/>
    <p:sldId id="627" r:id="rId2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38" y="9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10/08/2021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477" y="1095805"/>
            <a:ext cx="8797135" cy="62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630901" y="21639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5806" y="3217006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719133" y="46103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719132" y="60011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R: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RA e Integrantes do Grupo</a:t>
            </a:r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/>
              <a:t>Usuário frequente de serviço de diarista (1x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13818" y="2268900"/>
            <a:ext cx="3998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Mary</a:t>
            </a:r>
          </a:p>
          <a:p>
            <a:r>
              <a:rPr lang="pt-BR" sz="1800" dirty="0">
                <a:latin typeface="Exo 2" panose="00000500000000000000" pitchFamily="50" charset="0"/>
              </a:rPr>
              <a:t>“Sou nova na cidade e não consigo achar diarista confiável.”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Conectada (mas não </a:t>
            </a:r>
            <a:r>
              <a:rPr lang="pt-BR" sz="1800" dirty="0" err="1">
                <a:latin typeface="Exo 2" panose="00000500000000000000" pitchFamily="50" charset="0"/>
              </a:rPr>
              <a:t>early-adopter</a:t>
            </a:r>
            <a:r>
              <a:rPr lang="pt-BR" sz="1800" dirty="0">
                <a:latin typeface="Exo 2" panose="00000500000000000000" pitchFamily="50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Atarefada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Solicita serviços como Comida via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utilizar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Mora longe do Centro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É impaciente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57538" y="650788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orçamento limitado para 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? Tem alguma deficiência?  Aguarde a aula sobre isso...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3" name="Picture 2" descr="Menina Foto gratuita">
            <a:extLst>
              <a:ext uri="{FF2B5EF4-FFF2-40B4-BE49-F238E27FC236}">
                <a16:creationId xmlns:a16="http://schemas.microsoft.com/office/drawing/2014/main" id="{93C79700-B897-460D-97AC-60E697BDB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612" y="1869264"/>
            <a:ext cx="172004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798</Words>
  <Application>Microsoft Office PowerPoint</Application>
  <PresentationFormat>Personalizar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Gerson Santos</cp:lastModifiedBy>
  <cp:revision>4</cp:revision>
  <dcterms:created xsi:type="dcterms:W3CDTF">2016-12-01T16:19:35Z</dcterms:created>
  <dcterms:modified xsi:type="dcterms:W3CDTF">2021-08-10T17:56:45Z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